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Masters/slideMaster25.xml" ContentType="application/vnd.openxmlformats-officedocument.presentationml.slideMaster+xml"/>
  <Override PartName="/ppt/slideMasters/slideMaster26.xml" ContentType="application/vnd.openxmlformats-officedocument.presentationml.slideMaster+xml"/>
  <Override PartName="/ppt/slideMasters/slideMaster27.xml" ContentType="application/vnd.openxmlformats-officedocument.presentationml.slideMaster+xml"/>
  <Override PartName="/ppt/slideMasters/slideMaster28.xml" ContentType="application/vnd.openxmlformats-officedocument.presentationml.slideMaster+xml"/>
  <Override PartName="/ppt/slideMasters/slideMaster29.xml" ContentType="application/vnd.openxmlformats-officedocument.presentationml.slideMaster+xml"/>
  <Override PartName="/ppt/slideMasters/slideMaster30.xml" ContentType="application/vnd.openxmlformats-officedocument.presentationml.slideMaster+xml"/>
  <Override PartName="/ppt/slideMasters/slideMaster3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theme/theme4.xml" ContentType="application/vnd.openxmlformats-officedocument.theme+xml"/>
  <Override PartName="/ppt/slideLayouts/slideLayout29.xml" ContentType="application/vnd.openxmlformats-officedocument.presentationml.slideLayout+xml"/>
  <Override PartName="/ppt/theme/theme5.xml" ContentType="application/vnd.openxmlformats-officedocument.theme+xml"/>
  <Override PartName="/ppt/slideLayouts/slideLayout30.xml" ContentType="application/vnd.openxmlformats-officedocument.presentationml.slideLayout+xml"/>
  <Override PartName="/ppt/theme/theme6.xml" ContentType="application/vnd.openxmlformats-officedocument.theme+xml"/>
  <Override PartName="/ppt/slideLayouts/slideLayout31.xml" ContentType="application/vnd.openxmlformats-officedocument.presentationml.slideLayout+xml"/>
  <Override PartName="/ppt/theme/theme7.xml" ContentType="application/vnd.openxmlformats-officedocument.theme+xml"/>
  <Override PartName="/ppt/slideLayouts/slideLayout32.xml" ContentType="application/vnd.openxmlformats-officedocument.presentationml.slideLayout+xml"/>
  <Override PartName="/ppt/theme/theme8.xml" ContentType="application/vnd.openxmlformats-officedocument.theme+xml"/>
  <Override PartName="/ppt/slideLayouts/slideLayout33.xml" ContentType="application/vnd.openxmlformats-officedocument.presentationml.slideLayout+xml"/>
  <Override PartName="/ppt/theme/theme9.xml" ContentType="application/vnd.openxmlformats-officedocument.theme+xml"/>
  <Override PartName="/ppt/slideLayouts/slideLayout34.xml" ContentType="application/vnd.openxmlformats-officedocument.presentationml.slideLayout+xml"/>
  <Override PartName="/ppt/theme/theme10.xml" ContentType="application/vnd.openxmlformats-officedocument.theme+xml"/>
  <Override PartName="/ppt/slideLayouts/slideLayout35.xml" ContentType="application/vnd.openxmlformats-officedocument.presentationml.slideLayout+xml"/>
  <Override PartName="/ppt/theme/theme11.xml" ContentType="application/vnd.openxmlformats-officedocument.theme+xml"/>
  <Override PartName="/ppt/slideLayouts/slideLayout36.xml" ContentType="application/vnd.openxmlformats-officedocument.presentationml.slideLayout+xml"/>
  <Override PartName="/ppt/theme/theme12.xml" ContentType="application/vnd.openxmlformats-officedocument.theme+xml"/>
  <Override PartName="/ppt/slideLayouts/slideLayout37.xml" ContentType="application/vnd.openxmlformats-officedocument.presentationml.slideLayout+xml"/>
  <Override PartName="/ppt/theme/theme13.xml" ContentType="application/vnd.openxmlformats-officedocument.theme+xml"/>
  <Override PartName="/ppt/slideLayouts/slideLayout38.xml" ContentType="application/vnd.openxmlformats-officedocument.presentationml.slideLayout+xml"/>
  <Override PartName="/ppt/theme/theme14.xml" ContentType="application/vnd.openxmlformats-officedocument.theme+xml"/>
  <Override PartName="/ppt/slideLayouts/slideLayout39.xml" ContentType="application/vnd.openxmlformats-officedocument.presentationml.slideLayout+xml"/>
  <Override PartName="/ppt/theme/theme15.xml" ContentType="application/vnd.openxmlformats-officedocument.theme+xml"/>
  <Override PartName="/ppt/slideLayouts/slideLayout40.xml" ContentType="application/vnd.openxmlformats-officedocument.presentationml.slideLayout+xml"/>
  <Override PartName="/ppt/theme/theme16.xml" ContentType="application/vnd.openxmlformats-officedocument.theme+xml"/>
  <Override PartName="/ppt/slideLayouts/slideLayout41.xml" ContentType="application/vnd.openxmlformats-officedocument.presentationml.slideLayout+xml"/>
  <Override PartName="/ppt/theme/theme17.xml" ContentType="application/vnd.openxmlformats-officedocument.theme+xml"/>
  <Override PartName="/ppt/slideLayouts/slideLayout42.xml" ContentType="application/vnd.openxmlformats-officedocument.presentationml.slideLayout+xml"/>
  <Override PartName="/ppt/theme/theme18.xml" ContentType="application/vnd.openxmlformats-officedocument.theme+xml"/>
  <Override PartName="/ppt/slideLayouts/slideLayout43.xml" ContentType="application/vnd.openxmlformats-officedocument.presentationml.slideLayout+xml"/>
  <Override PartName="/ppt/theme/theme19.xml" ContentType="application/vnd.openxmlformats-officedocument.theme+xml"/>
  <Override PartName="/ppt/slideLayouts/slideLayout44.xml" ContentType="application/vnd.openxmlformats-officedocument.presentationml.slideLayout+xml"/>
  <Override PartName="/ppt/theme/theme20.xml" ContentType="application/vnd.openxmlformats-officedocument.theme+xml"/>
  <Override PartName="/ppt/slideLayouts/slideLayout45.xml" ContentType="application/vnd.openxmlformats-officedocument.presentationml.slideLayout+xml"/>
  <Override PartName="/ppt/theme/theme21.xml" ContentType="application/vnd.openxmlformats-officedocument.theme+xml"/>
  <Override PartName="/ppt/slideLayouts/slideLayout46.xml" ContentType="application/vnd.openxmlformats-officedocument.presentationml.slideLayout+xml"/>
  <Override PartName="/ppt/theme/theme22.xml" ContentType="application/vnd.openxmlformats-officedocument.theme+xml"/>
  <Override PartName="/ppt/slideLayouts/slideLayout47.xml" ContentType="application/vnd.openxmlformats-officedocument.presentationml.slideLayout+xml"/>
  <Override PartName="/ppt/theme/theme23.xml" ContentType="application/vnd.openxmlformats-officedocument.theme+xml"/>
  <Override PartName="/ppt/slideLayouts/slideLayout48.xml" ContentType="application/vnd.openxmlformats-officedocument.presentationml.slideLayout+xml"/>
  <Override PartName="/ppt/theme/theme24.xml" ContentType="application/vnd.openxmlformats-officedocument.theme+xml"/>
  <Override PartName="/ppt/slideLayouts/slideLayout49.xml" ContentType="application/vnd.openxmlformats-officedocument.presentationml.slideLayout+xml"/>
  <Override PartName="/ppt/theme/theme25.xml" ContentType="application/vnd.openxmlformats-officedocument.theme+xml"/>
  <Override PartName="/ppt/slideLayouts/slideLayout50.xml" ContentType="application/vnd.openxmlformats-officedocument.presentationml.slideLayout+xml"/>
  <Override PartName="/ppt/theme/theme26.xml" ContentType="application/vnd.openxmlformats-officedocument.theme+xml"/>
  <Override PartName="/ppt/slideLayouts/slideLayout51.xml" ContentType="application/vnd.openxmlformats-officedocument.presentationml.slideLayout+xml"/>
  <Override PartName="/ppt/theme/theme27.xml" ContentType="application/vnd.openxmlformats-officedocument.theme+xml"/>
  <Override PartName="/ppt/slideLayouts/slideLayout52.xml" ContentType="application/vnd.openxmlformats-officedocument.presentationml.slideLayout+xml"/>
  <Override PartName="/ppt/theme/theme28.xml" ContentType="application/vnd.openxmlformats-officedocument.theme+xml"/>
  <Override PartName="/ppt/slideLayouts/slideLayout53.xml" ContentType="application/vnd.openxmlformats-officedocument.presentationml.slideLayout+xml"/>
  <Override PartName="/ppt/theme/theme29.xml" ContentType="application/vnd.openxmlformats-officedocument.theme+xml"/>
  <Override PartName="/ppt/slideLayouts/slideLayout54.xml" ContentType="application/vnd.openxmlformats-officedocument.presentationml.slideLayout+xml"/>
  <Override PartName="/ppt/theme/theme30.xml" ContentType="application/vnd.openxmlformats-officedocument.theme+xml"/>
  <Override PartName="/ppt/slideLayouts/slideLayout55.xml" ContentType="application/vnd.openxmlformats-officedocument.presentationml.slideLayout+xml"/>
  <Override PartName="/ppt/theme/theme31.xml" ContentType="application/vnd.openxmlformats-officedocument.theme+xml"/>
  <Override PartName="/ppt/theme/theme3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78" r:id="rId1"/>
    <p:sldMasterId id="2147483692" r:id="rId2"/>
    <p:sldMasterId id="2147483704" r:id="rId3"/>
    <p:sldMasterId id="2147483706" r:id="rId4"/>
    <p:sldMasterId id="2147483708" r:id="rId5"/>
    <p:sldMasterId id="2147483710" r:id="rId6"/>
    <p:sldMasterId id="2147483712" r:id="rId7"/>
    <p:sldMasterId id="2147483714" r:id="rId8"/>
    <p:sldMasterId id="2147483716" r:id="rId9"/>
    <p:sldMasterId id="2147483718" r:id="rId10"/>
    <p:sldMasterId id="2147483720" r:id="rId11"/>
    <p:sldMasterId id="2147483722" r:id="rId12"/>
    <p:sldMasterId id="2147483724" r:id="rId13"/>
    <p:sldMasterId id="2147483726" r:id="rId14"/>
    <p:sldMasterId id="2147483728" r:id="rId15"/>
    <p:sldMasterId id="2147483730" r:id="rId16"/>
    <p:sldMasterId id="2147483732" r:id="rId17"/>
    <p:sldMasterId id="2147483734" r:id="rId18"/>
    <p:sldMasterId id="2147483736" r:id="rId19"/>
    <p:sldMasterId id="2147483738" r:id="rId20"/>
    <p:sldMasterId id="2147483740" r:id="rId21"/>
    <p:sldMasterId id="2147483742" r:id="rId22"/>
    <p:sldMasterId id="2147483744" r:id="rId23"/>
    <p:sldMasterId id="2147483746" r:id="rId24"/>
    <p:sldMasterId id="2147483748" r:id="rId25"/>
    <p:sldMasterId id="2147483750" r:id="rId26"/>
    <p:sldMasterId id="2147483752" r:id="rId27"/>
    <p:sldMasterId id="2147483754" r:id="rId28"/>
    <p:sldMasterId id="2147483756" r:id="rId29"/>
    <p:sldMasterId id="2147483758" r:id="rId30"/>
    <p:sldMasterId id="2147483760" r:id="rId31"/>
  </p:sldMasterIdLst>
  <p:notesMasterIdLst>
    <p:notesMasterId r:id="rId117"/>
  </p:notesMasterIdLst>
  <p:sldIdLst>
    <p:sldId id="794" r:id="rId32"/>
    <p:sldId id="841" r:id="rId33"/>
    <p:sldId id="608" r:id="rId34"/>
    <p:sldId id="616" r:id="rId35"/>
    <p:sldId id="739" r:id="rId36"/>
    <p:sldId id="823" r:id="rId37"/>
    <p:sldId id="824" r:id="rId38"/>
    <p:sldId id="825" r:id="rId39"/>
    <p:sldId id="826" r:id="rId40"/>
    <p:sldId id="827" r:id="rId41"/>
    <p:sldId id="828" r:id="rId42"/>
    <p:sldId id="829" r:id="rId43"/>
    <p:sldId id="830" r:id="rId44"/>
    <p:sldId id="831" r:id="rId45"/>
    <p:sldId id="832" r:id="rId46"/>
    <p:sldId id="833" r:id="rId47"/>
    <p:sldId id="834" r:id="rId48"/>
    <p:sldId id="835" r:id="rId49"/>
    <p:sldId id="836" r:id="rId50"/>
    <p:sldId id="837" r:id="rId51"/>
    <p:sldId id="599" r:id="rId52"/>
    <p:sldId id="707" r:id="rId53"/>
    <p:sldId id="715" r:id="rId54"/>
    <p:sldId id="714" r:id="rId55"/>
    <p:sldId id="709" r:id="rId56"/>
    <p:sldId id="710" r:id="rId57"/>
    <p:sldId id="711" r:id="rId58"/>
    <p:sldId id="712" r:id="rId59"/>
    <p:sldId id="722" r:id="rId60"/>
    <p:sldId id="717" r:id="rId61"/>
    <p:sldId id="759" r:id="rId62"/>
    <p:sldId id="758" r:id="rId63"/>
    <p:sldId id="723" r:id="rId64"/>
    <p:sldId id="724" r:id="rId65"/>
    <p:sldId id="725" r:id="rId66"/>
    <p:sldId id="749" r:id="rId67"/>
    <p:sldId id="750" r:id="rId68"/>
    <p:sldId id="748" r:id="rId69"/>
    <p:sldId id="718" r:id="rId70"/>
    <p:sldId id="567" r:id="rId71"/>
    <p:sldId id="736" r:id="rId72"/>
    <p:sldId id="729" r:id="rId73"/>
    <p:sldId id="728" r:id="rId74"/>
    <p:sldId id="540" r:id="rId75"/>
    <p:sldId id="731" r:id="rId76"/>
    <p:sldId id="733" r:id="rId77"/>
    <p:sldId id="664" r:id="rId78"/>
    <p:sldId id="721" r:id="rId79"/>
    <p:sldId id="756" r:id="rId80"/>
    <p:sldId id="757" r:id="rId81"/>
    <p:sldId id="795" r:id="rId82"/>
    <p:sldId id="668" r:id="rId83"/>
    <p:sldId id="839" r:id="rId84"/>
    <p:sldId id="840" r:id="rId85"/>
    <p:sldId id="793" r:id="rId86"/>
    <p:sldId id="765" r:id="rId87"/>
    <p:sldId id="766" r:id="rId88"/>
    <p:sldId id="767" r:id="rId89"/>
    <p:sldId id="768" r:id="rId90"/>
    <p:sldId id="769" r:id="rId91"/>
    <p:sldId id="770" r:id="rId92"/>
    <p:sldId id="771" r:id="rId93"/>
    <p:sldId id="772" r:id="rId94"/>
    <p:sldId id="773" r:id="rId95"/>
    <p:sldId id="774" r:id="rId96"/>
    <p:sldId id="775" r:id="rId97"/>
    <p:sldId id="776" r:id="rId98"/>
    <p:sldId id="777" r:id="rId99"/>
    <p:sldId id="778" r:id="rId100"/>
    <p:sldId id="779" r:id="rId101"/>
    <p:sldId id="780" r:id="rId102"/>
    <p:sldId id="781" r:id="rId103"/>
    <p:sldId id="782" r:id="rId104"/>
    <p:sldId id="783" r:id="rId105"/>
    <p:sldId id="784" r:id="rId106"/>
    <p:sldId id="785" r:id="rId107"/>
    <p:sldId id="786" r:id="rId108"/>
    <p:sldId id="787" r:id="rId109"/>
    <p:sldId id="788" r:id="rId110"/>
    <p:sldId id="789" r:id="rId111"/>
    <p:sldId id="790" r:id="rId112"/>
    <p:sldId id="791" r:id="rId113"/>
    <p:sldId id="792" r:id="rId114"/>
    <p:sldId id="661" r:id="rId115"/>
    <p:sldId id="662" r:id="rId116"/>
  </p:sldIdLst>
  <p:sldSz cx="17340263" cy="9753600"/>
  <p:notesSz cx="6858000" cy="9144000"/>
  <p:defaultTextStyle>
    <a:lvl1pPr algn="ctr" defTabSz="584200">
      <a:defRPr sz="2000">
        <a:latin typeface="+mj-lt"/>
        <a:ea typeface="+mj-ea"/>
        <a:cs typeface="+mj-cs"/>
        <a:sym typeface="Open Sans"/>
      </a:defRPr>
    </a:lvl1pPr>
    <a:lvl2pPr indent="342900" algn="ctr" defTabSz="584200">
      <a:defRPr sz="2000">
        <a:latin typeface="+mj-lt"/>
        <a:ea typeface="+mj-ea"/>
        <a:cs typeface="+mj-cs"/>
        <a:sym typeface="Open Sans"/>
      </a:defRPr>
    </a:lvl2pPr>
    <a:lvl3pPr indent="685800" algn="ctr" defTabSz="584200">
      <a:defRPr sz="2000">
        <a:latin typeface="+mj-lt"/>
        <a:ea typeface="+mj-ea"/>
        <a:cs typeface="+mj-cs"/>
        <a:sym typeface="Open Sans"/>
      </a:defRPr>
    </a:lvl3pPr>
    <a:lvl4pPr indent="1028700" algn="ctr" defTabSz="584200">
      <a:defRPr sz="2000">
        <a:latin typeface="+mj-lt"/>
        <a:ea typeface="+mj-ea"/>
        <a:cs typeface="+mj-cs"/>
        <a:sym typeface="Open Sans"/>
      </a:defRPr>
    </a:lvl4pPr>
    <a:lvl5pPr indent="1371600" algn="ctr" defTabSz="584200">
      <a:defRPr sz="2000">
        <a:latin typeface="+mj-lt"/>
        <a:ea typeface="+mj-ea"/>
        <a:cs typeface="+mj-cs"/>
        <a:sym typeface="Open Sans"/>
      </a:defRPr>
    </a:lvl5pPr>
    <a:lvl6pPr indent="1714500" algn="ctr" defTabSz="584200">
      <a:defRPr sz="2000">
        <a:latin typeface="+mj-lt"/>
        <a:ea typeface="+mj-ea"/>
        <a:cs typeface="+mj-cs"/>
        <a:sym typeface="Open Sans"/>
      </a:defRPr>
    </a:lvl6pPr>
    <a:lvl7pPr indent="2057400" algn="ctr" defTabSz="584200">
      <a:defRPr sz="2000">
        <a:latin typeface="+mj-lt"/>
        <a:ea typeface="+mj-ea"/>
        <a:cs typeface="+mj-cs"/>
        <a:sym typeface="Open Sans"/>
      </a:defRPr>
    </a:lvl7pPr>
    <a:lvl8pPr indent="2400300" algn="ctr" defTabSz="584200">
      <a:defRPr sz="2000">
        <a:latin typeface="+mj-lt"/>
        <a:ea typeface="+mj-ea"/>
        <a:cs typeface="+mj-cs"/>
        <a:sym typeface="Open Sans"/>
      </a:defRPr>
    </a:lvl8pPr>
    <a:lvl9pPr indent="2743200" algn="ctr" defTabSz="584200">
      <a:defRPr sz="2000">
        <a:latin typeface="+mj-lt"/>
        <a:ea typeface="+mj-ea"/>
        <a:cs typeface="+mj-cs"/>
        <a:sym typeface="Open San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oriuchi Kengo" initials="" lastIdx="1" clrIdx="0"/>
  <p:cmAuthor id="2" name="Makoto Yui" initials="MY" lastIdx="0" clrIdx="1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BCBCBC"/>
    <a:srgbClr val="FF5E5E"/>
    <a:srgbClr val="3A3C51"/>
    <a:srgbClr val="FFF2CC"/>
    <a:srgbClr val="FFF6E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BBFC77FB-9ED0-4EC9-95AA-A1379042E648}" styleName="">
    <a:tblBg/>
    <a:wholeTbl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AFC5D2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365C0"/>
          </a:solidFill>
        </a:fill>
      </a:tcStyle>
    </a:firstRow>
  </a:tblStyle>
  <a:tblStyle styleId="{5940675A-B579-460E-94D1-54222C63F5DA}" styleName="スタイルなし、表のグリッド線あり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38B1855-1B75-4FBE-930C-398BA8C253C6}" styleName="テーマ スタイル 2 - アクセント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7E9639D4-E3E2-4D34-9284-5A2195B3D0D7}" styleName="スタイル (淡色)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F2DE63D5-997A-4646-A377-4702673A728D}" styleName="淡色スタイル 2 - アクセント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17292A2E-F333-43FB-9621-5CBBE7FDCDCB}" styleName="淡色スタイル 2 - アクセント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淡色スタイル 2 - アクセント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6E25E649-3F16-4E02-A733-19D2CDBF48F0}" styleName="中間スタイル 3 - アクセント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中間スタイル 1 - アクセント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787"/>
    <p:restoredTop sz="96271"/>
  </p:normalViewPr>
  <p:slideViewPr>
    <p:cSldViewPr snapToGrid="0" snapToObjects="1">
      <p:cViewPr varScale="1">
        <p:scale>
          <a:sx n="78" d="100"/>
          <a:sy n="78" d="100"/>
        </p:scale>
        <p:origin x="184" y="400"/>
      </p:cViewPr>
      <p:guideLst/>
    </p:cSldViewPr>
  </p:slideViewPr>
  <p:outlineViewPr>
    <p:cViewPr>
      <p:scale>
        <a:sx n="33" d="100"/>
        <a:sy n="33" d="100"/>
      </p:scale>
      <p:origin x="0" y="-12944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Master" Target="slideMasters/slideMaster26.xml"/><Relationship Id="rId117" Type="http://schemas.openxmlformats.org/officeDocument/2006/relationships/notesMaster" Target="notesMasters/notesMaster1.xml"/><Relationship Id="rId21" Type="http://schemas.openxmlformats.org/officeDocument/2006/relationships/slideMaster" Target="slideMasters/slideMaster21.xml"/><Relationship Id="rId42" Type="http://schemas.openxmlformats.org/officeDocument/2006/relationships/slide" Target="slides/slide11.xml"/><Relationship Id="rId47" Type="http://schemas.openxmlformats.org/officeDocument/2006/relationships/slide" Target="slides/slide16.xml"/><Relationship Id="rId63" Type="http://schemas.openxmlformats.org/officeDocument/2006/relationships/slide" Target="slides/slide32.xml"/><Relationship Id="rId68" Type="http://schemas.openxmlformats.org/officeDocument/2006/relationships/slide" Target="slides/slide37.xml"/><Relationship Id="rId84" Type="http://schemas.openxmlformats.org/officeDocument/2006/relationships/slide" Target="slides/slide53.xml"/><Relationship Id="rId89" Type="http://schemas.openxmlformats.org/officeDocument/2006/relationships/slide" Target="slides/slide58.xml"/><Relationship Id="rId112" Type="http://schemas.openxmlformats.org/officeDocument/2006/relationships/slide" Target="slides/slide81.xml"/><Relationship Id="rId16" Type="http://schemas.openxmlformats.org/officeDocument/2006/relationships/slideMaster" Target="slideMasters/slideMaster16.xml"/><Relationship Id="rId107" Type="http://schemas.openxmlformats.org/officeDocument/2006/relationships/slide" Target="slides/slide76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1.xml"/><Relationship Id="rId37" Type="http://schemas.openxmlformats.org/officeDocument/2006/relationships/slide" Target="slides/slide6.xml"/><Relationship Id="rId53" Type="http://schemas.openxmlformats.org/officeDocument/2006/relationships/slide" Target="slides/slide22.xml"/><Relationship Id="rId58" Type="http://schemas.openxmlformats.org/officeDocument/2006/relationships/slide" Target="slides/slide27.xml"/><Relationship Id="rId74" Type="http://schemas.openxmlformats.org/officeDocument/2006/relationships/slide" Target="slides/slide43.xml"/><Relationship Id="rId79" Type="http://schemas.openxmlformats.org/officeDocument/2006/relationships/slide" Target="slides/slide48.xml"/><Relationship Id="rId102" Type="http://schemas.openxmlformats.org/officeDocument/2006/relationships/slide" Target="slides/slide71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59.xml"/><Relationship Id="rId95" Type="http://schemas.openxmlformats.org/officeDocument/2006/relationships/slide" Target="slides/slide64.xml"/><Relationship Id="rId22" Type="http://schemas.openxmlformats.org/officeDocument/2006/relationships/slideMaster" Target="slideMasters/slideMaster22.xml"/><Relationship Id="rId27" Type="http://schemas.openxmlformats.org/officeDocument/2006/relationships/slideMaster" Target="slideMasters/slideMaster27.xml"/><Relationship Id="rId43" Type="http://schemas.openxmlformats.org/officeDocument/2006/relationships/slide" Target="slides/slide12.xml"/><Relationship Id="rId48" Type="http://schemas.openxmlformats.org/officeDocument/2006/relationships/slide" Target="slides/slide17.xml"/><Relationship Id="rId64" Type="http://schemas.openxmlformats.org/officeDocument/2006/relationships/slide" Target="slides/slide33.xml"/><Relationship Id="rId69" Type="http://schemas.openxmlformats.org/officeDocument/2006/relationships/slide" Target="slides/slide38.xml"/><Relationship Id="rId113" Type="http://schemas.openxmlformats.org/officeDocument/2006/relationships/slide" Target="slides/slide82.xml"/><Relationship Id="rId118" Type="http://schemas.openxmlformats.org/officeDocument/2006/relationships/commentAuthors" Target="commentAuthors.xml"/><Relationship Id="rId80" Type="http://schemas.openxmlformats.org/officeDocument/2006/relationships/slide" Target="slides/slide49.xml"/><Relationship Id="rId85" Type="http://schemas.openxmlformats.org/officeDocument/2006/relationships/slide" Target="slides/slide54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33" Type="http://schemas.openxmlformats.org/officeDocument/2006/relationships/slide" Target="slides/slide2.xml"/><Relationship Id="rId38" Type="http://schemas.openxmlformats.org/officeDocument/2006/relationships/slide" Target="slides/slide7.xml"/><Relationship Id="rId59" Type="http://schemas.openxmlformats.org/officeDocument/2006/relationships/slide" Target="slides/slide28.xml"/><Relationship Id="rId103" Type="http://schemas.openxmlformats.org/officeDocument/2006/relationships/slide" Target="slides/slide72.xml"/><Relationship Id="rId108" Type="http://schemas.openxmlformats.org/officeDocument/2006/relationships/slide" Target="slides/slide77.xml"/><Relationship Id="rId54" Type="http://schemas.openxmlformats.org/officeDocument/2006/relationships/slide" Target="slides/slide23.xml"/><Relationship Id="rId70" Type="http://schemas.openxmlformats.org/officeDocument/2006/relationships/slide" Target="slides/slide39.xml"/><Relationship Id="rId75" Type="http://schemas.openxmlformats.org/officeDocument/2006/relationships/slide" Target="slides/slide44.xml"/><Relationship Id="rId91" Type="http://schemas.openxmlformats.org/officeDocument/2006/relationships/slide" Target="slides/slide60.xml"/><Relationship Id="rId96" Type="http://schemas.openxmlformats.org/officeDocument/2006/relationships/slide" Target="slides/slide65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23" Type="http://schemas.openxmlformats.org/officeDocument/2006/relationships/slideMaster" Target="slideMasters/slideMaster23.xml"/><Relationship Id="rId28" Type="http://schemas.openxmlformats.org/officeDocument/2006/relationships/slideMaster" Target="slideMasters/slideMaster28.xml"/><Relationship Id="rId49" Type="http://schemas.openxmlformats.org/officeDocument/2006/relationships/slide" Target="slides/slide18.xml"/><Relationship Id="rId114" Type="http://schemas.openxmlformats.org/officeDocument/2006/relationships/slide" Target="slides/slide83.xml"/><Relationship Id="rId119" Type="http://schemas.openxmlformats.org/officeDocument/2006/relationships/presProps" Target="presProps.xml"/><Relationship Id="rId44" Type="http://schemas.openxmlformats.org/officeDocument/2006/relationships/slide" Target="slides/slide13.xml"/><Relationship Id="rId60" Type="http://schemas.openxmlformats.org/officeDocument/2006/relationships/slide" Target="slides/slide29.xml"/><Relationship Id="rId65" Type="http://schemas.openxmlformats.org/officeDocument/2006/relationships/slide" Target="slides/slide34.xml"/><Relationship Id="rId81" Type="http://schemas.openxmlformats.org/officeDocument/2006/relationships/slide" Target="slides/slide50.xml"/><Relationship Id="rId86" Type="http://schemas.openxmlformats.org/officeDocument/2006/relationships/slide" Target="slides/slide55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" Target="slides/slide8.xml"/><Relationship Id="rId109" Type="http://schemas.openxmlformats.org/officeDocument/2006/relationships/slide" Target="slides/slide78.xml"/><Relationship Id="rId34" Type="http://schemas.openxmlformats.org/officeDocument/2006/relationships/slide" Target="slides/slide3.xml"/><Relationship Id="rId50" Type="http://schemas.openxmlformats.org/officeDocument/2006/relationships/slide" Target="slides/slide19.xml"/><Relationship Id="rId55" Type="http://schemas.openxmlformats.org/officeDocument/2006/relationships/slide" Target="slides/slide24.xml"/><Relationship Id="rId76" Type="http://schemas.openxmlformats.org/officeDocument/2006/relationships/slide" Target="slides/slide45.xml"/><Relationship Id="rId97" Type="http://schemas.openxmlformats.org/officeDocument/2006/relationships/slide" Target="slides/slide66.xml"/><Relationship Id="rId104" Type="http://schemas.openxmlformats.org/officeDocument/2006/relationships/slide" Target="slides/slide73.xml"/><Relationship Id="rId120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40.xml"/><Relationship Id="rId92" Type="http://schemas.openxmlformats.org/officeDocument/2006/relationships/slide" Target="slides/slide61.xml"/><Relationship Id="rId2" Type="http://schemas.openxmlformats.org/officeDocument/2006/relationships/slideMaster" Target="slideMasters/slideMaster2.xml"/><Relationship Id="rId29" Type="http://schemas.openxmlformats.org/officeDocument/2006/relationships/slideMaster" Target="slideMasters/slideMaster29.xml"/><Relationship Id="rId24" Type="http://schemas.openxmlformats.org/officeDocument/2006/relationships/slideMaster" Target="slideMasters/slideMaster24.xml"/><Relationship Id="rId40" Type="http://schemas.openxmlformats.org/officeDocument/2006/relationships/slide" Target="slides/slide9.xml"/><Relationship Id="rId45" Type="http://schemas.openxmlformats.org/officeDocument/2006/relationships/slide" Target="slides/slide14.xml"/><Relationship Id="rId66" Type="http://schemas.openxmlformats.org/officeDocument/2006/relationships/slide" Target="slides/slide35.xml"/><Relationship Id="rId87" Type="http://schemas.openxmlformats.org/officeDocument/2006/relationships/slide" Target="slides/slide56.xml"/><Relationship Id="rId110" Type="http://schemas.openxmlformats.org/officeDocument/2006/relationships/slide" Target="slides/slide79.xml"/><Relationship Id="rId115" Type="http://schemas.openxmlformats.org/officeDocument/2006/relationships/slide" Target="slides/slide84.xml"/><Relationship Id="rId61" Type="http://schemas.openxmlformats.org/officeDocument/2006/relationships/slide" Target="slides/slide30.xml"/><Relationship Id="rId82" Type="http://schemas.openxmlformats.org/officeDocument/2006/relationships/slide" Target="slides/slide51.xml"/><Relationship Id="rId19" Type="http://schemas.openxmlformats.org/officeDocument/2006/relationships/slideMaster" Target="slideMasters/slideMaster19.xml"/><Relationship Id="rId14" Type="http://schemas.openxmlformats.org/officeDocument/2006/relationships/slideMaster" Target="slideMasters/slideMaster14.xml"/><Relationship Id="rId30" Type="http://schemas.openxmlformats.org/officeDocument/2006/relationships/slideMaster" Target="slideMasters/slideMaster30.xml"/><Relationship Id="rId35" Type="http://schemas.openxmlformats.org/officeDocument/2006/relationships/slide" Target="slides/slide4.xml"/><Relationship Id="rId56" Type="http://schemas.openxmlformats.org/officeDocument/2006/relationships/slide" Target="slides/slide25.xml"/><Relationship Id="rId77" Type="http://schemas.openxmlformats.org/officeDocument/2006/relationships/slide" Target="slides/slide46.xml"/><Relationship Id="rId100" Type="http://schemas.openxmlformats.org/officeDocument/2006/relationships/slide" Target="slides/slide69.xml"/><Relationship Id="rId105" Type="http://schemas.openxmlformats.org/officeDocument/2006/relationships/slide" Target="slides/slide74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20.xml"/><Relationship Id="rId72" Type="http://schemas.openxmlformats.org/officeDocument/2006/relationships/slide" Target="slides/slide41.xml"/><Relationship Id="rId93" Type="http://schemas.openxmlformats.org/officeDocument/2006/relationships/slide" Target="slides/slide62.xml"/><Relationship Id="rId98" Type="http://schemas.openxmlformats.org/officeDocument/2006/relationships/slide" Target="slides/slide67.xml"/><Relationship Id="rId121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5" Type="http://schemas.openxmlformats.org/officeDocument/2006/relationships/slideMaster" Target="slideMasters/slideMaster25.xml"/><Relationship Id="rId46" Type="http://schemas.openxmlformats.org/officeDocument/2006/relationships/slide" Target="slides/slide15.xml"/><Relationship Id="rId67" Type="http://schemas.openxmlformats.org/officeDocument/2006/relationships/slide" Target="slides/slide36.xml"/><Relationship Id="rId116" Type="http://schemas.openxmlformats.org/officeDocument/2006/relationships/slide" Target="slides/slide85.xml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10.xml"/><Relationship Id="rId62" Type="http://schemas.openxmlformats.org/officeDocument/2006/relationships/slide" Target="slides/slide31.xml"/><Relationship Id="rId83" Type="http://schemas.openxmlformats.org/officeDocument/2006/relationships/slide" Target="slides/slide52.xml"/><Relationship Id="rId88" Type="http://schemas.openxmlformats.org/officeDocument/2006/relationships/slide" Target="slides/slide57.xml"/><Relationship Id="rId111" Type="http://schemas.openxmlformats.org/officeDocument/2006/relationships/slide" Target="slides/slide80.xml"/><Relationship Id="rId15" Type="http://schemas.openxmlformats.org/officeDocument/2006/relationships/slideMaster" Target="slideMasters/slideMaster15.xml"/><Relationship Id="rId36" Type="http://schemas.openxmlformats.org/officeDocument/2006/relationships/slide" Target="slides/slide5.xml"/><Relationship Id="rId57" Type="http://schemas.openxmlformats.org/officeDocument/2006/relationships/slide" Target="slides/slide26.xml"/><Relationship Id="rId106" Type="http://schemas.openxmlformats.org/officeDocument/2006/relationships/slide" Target="slides/slide75.xml"/><Relationship Id="rId10" Type="http://schemas.openxmlformats.org/officeDocument/2006/relationships/slideMaster" Target="slideMasters/slideMaster10.xml"/><Relationship Id="rId31" Type="http://schemas.openxmlformats.org/officeDocument/2006/relationships/slideMaster" Target="slideMasters/slideMaster31.xml"/><Relationship Id="rId52" Type="http://schemas.openxmlformats.org/officeDocument/2006/relationships/slide" Target="slides/slide21.xml"/><Relationship Id="rId73" Type="http://schemas.openxmlformats.org/officeDocument/2006/relationships/slide" Target="slides/slide42.xml"/><Relationship Id="rId78" Type="http://schemas.openxmlformats.org/officeDocument/2006/relationships/slide" Target="slides/slide47.xml"/><Relationship Id="rId94" Type="http://schemas.openxmlformats.org/officeDocument/2006/relationships/slide" Target="slides/slide63.xml"/><Relationship Id="rId99" Type="http://schemas.openxmlformats.org/officeDocument/2006/relationships/slide" Target="slides/slide68.xml"/><Relationship Id="rId101" Type="http://schemas.openxmlformats.org/officeDocument/2006/relationships/slide" Target="slides/slide70.xml"/><Relationship Id="rId1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Shape 44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45" name="Shape 45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</p:spTree>
    <p:extLst>
      <p:ext uri="{BB962C8B-B14F-4D97-AF65-F5344CB8AC3E}">
        <p14:creationId xmlns:p14="http://schemas.microsoft.com/office/powerpoint/2010/main" val="1804289383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584200">
      <a:defRPr sz="3000">
        <a:latin typeface="Lucida Grande"/>
        <a:ea typeface="Lucida Grande"/>
        <a:cs typeface="Lucida Grande"/>
        <a:sym typeface="Lucida Grande"/>
      </a:defRPr>
    </a:lvl1pPr>
    <a:lvl2pPr indent="228600" defTabSz="584200">
      <a:defRPr sz="3000">
        <a:latin typeface="Lucida Grande"/>
        <a:ea typeface="Lucida Grande"/>
        <a:cs typeface="Lucida Grande"/>
        <a:sym typeface="Lucida Grande"/>
      </a:defRPr>
    </a:lvl2pPr>
    <a:lvl3pPr indent="457200" defTabSz="584200">
      <a:defRPr sz="3000">
        <a:latin typeface="Lucida Grande"/>
        <a:ea typeface="Lucida Grande"/>
        <a:cs typeface="Lucida Grande"/>
        <a:sym typeface="Lucida Grande"/>
      </a:defRPr>
    </a:lvl3pPr>
    <a:lvl4pPr indent="685800" defTabSz="584200">
      <a:defRPr sz="3000">
        <a:latin typeface="Lucida Grande"/>
        <a:ea typeface="Lucida Grande"/>
        <a:cs typeface="Lucida Grande"/>
        <a:sym typeface="Lucida Grande"/>
      </a:defRPr>
    </a:lvl4pPr>
    <a:lvl5pPr indent="914400" defTabSz="584200">
      <a:defRPr sz="3000">
        <a:latin typeface="Lucida Grande"/>
        <a:ea typeface="Lucida Grande"/>
        <a:cs typeface="Lucida Grande"/>
        <a:sym typeface="Lucida Grande"/>
      </a:defRPr>
    </a:lvl5pPr>
    <a:lvl6pPr indent="1143000" defTabSz="584200">
      <a:defRPr sz="3000">
        <a:latin typeface="Lucida Grande"/>
        <a:ea typeface="Lucida Grande"/>
        <a:cs typeface="Lucida Grande"/>
        <a:sym typeface="Lucida Grande"/>
      </a:defRPr>
    </a:lvl6pPr>
    <a:lvl7pPr indent="1371600" defTabSz="584200">
      <a:defRPr sz="3000">
        <a:latin typeface="Lucida Grande"/>
        <a:ea typeface="Lucida Grande"/>
        <a:cs typeface="Lucida Grande"/>
        <a:sym typeface="Lucida Grande"/>
      </a:defRPr>
    </a:lvl7pPr>
    <a:lvl8pPr indent="1600200" defTabSz="584200">
      <a:defRPr sz="3000">
        <a:latin typeface="Lucida Grande"/>
        <a:ea typeface="Lucida Grande"/>
        <a:cs typeface="Lucida Grande"/>
        <a:sym typeface="Lucida Grande"/>
      </a:defRPr>
    </a:lvl8pPr>
    <a:lvl9pPr indent="1828800" defTabSz="584200">
      <a:defRPr sz="3000">
        <a:latin typeface="Lucida Grande"/>
        <a:ea typeface="Lucida Grande"/>
        <a:cs typeface="Lucida Grande"/>
        <a:sym typeface="Lucida Grand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/>
              <a:t>25min+20min+QA(5min)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06554430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Shape 188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89" name="Shape 189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200" b="0" i="0" u="none" strike="noStrike" cap="none" baseline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4252946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Shape 10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04" name="Shape 104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200" b="0" i="0" u="none" strike="noStrike" cap="none" baseline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1535127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45265684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idx="10"/>
          </p:nvPr>
        </p:nvSpPr>
        <p:spPr>
          <a:xfrm>
            <a:off x="3884612" y="8685213"/>
            <a:ext cx="2971799" cy="458786"/>
          </a:xfrm>
          <a:prstGeom prst="rect">
            <a:avLst/>
          </a:prstGeom>
        </p:spPr>
        <p:txBody>
          <a:bodyPr/>
          <a:lstStyle/>
          <a:p>
            <a:pPr marL="0" lvl="0" indent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974456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3276126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5356255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3602085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ＭＳ Ｐ明朝" charset="-128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ＭＳ Ｐ明朝" charset="-128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ＭＳ Ｐ明朝" charset="-128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ＭＳ Ｐ明朝" charset="-128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ＭＳ Ｐ明朝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ＭＳ Ｐ明朝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ＭＳ Ｐ明朝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ＭＳ Ｐ明朝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ＭＳ Ｐ明朝" charset="-128"/>
              </a:defRPr>
            </a:lvl9pPr>
          </a:lstStyle>
          <a:p>
            <a:pPr>
              <a:spcBef>
                <a:spcPct val="0"/>
              </a:spcBef>
            </a:pPr>
            <a:fld id="{071812AD-9B82-B84A-AEF4-5036627E4DC4}" type="slidenum">
              <a:rPr lang="en-US" altLang="ja-JP">
                <a:solidFill>
                  <a:srgbClr val="000000"/>
                </a:solidFill>
                <a:ea typeface="ＭＳ Ｐゴシック" charset="-128"/>
              </a:rPr>
              <a:pPr>
                <a:spcBef>
                  <a:spcPct val="0"/>
                </a:spcBef>
              </a:pPr>
              <a:t>55</a:t>
            </a:fld>
            <a:endParaRPr lang="en-US" altLang="ja-JP">
              <a:solidFill>
                <a:srgbClr val="000000"/>
              </a:solidFill>
              <a:ea typeface="ＭＳ Ｐゴシック" charset="-128"/>
            </a:endParaRPr>
          </a:p>
        </p:txBody>
      </p:sp>
      <p:sp>
        <p:nvSpPr>
          <p:cNvPr id="51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ja-JP" altLang="ja-JP" dirty="0">
              <a:ea typeface="ＭＳ Ｐ明朝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75972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3" name="Shape 1163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164" name="Shape 1164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54881203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1657864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ja-JP" sz="3000" b="0" i="0" dirty="0">
                <a:effectLst/>
                <a:latin typeface="Lucida Grande"/>
                <a:ea typeface="Lucida Grande"/>
                <a:cs typeface="Lucida Grande"/>
                <a:sym typeface="Lucida Grande"/>
              </a:rPr>
              <a:t>.</a:t>
            </a:r>
            <a:endParaRPr kumimoji="1" lang="en-US" altLang="ja-JP" baseline="0" dirty="0"/>
          </a:p>
        </p:txBody>
      </p:sp>
    </p:spTree>
    <p:extLst>
      <p:ext uri="{BB962C8B-B14F-4D97-AF65-F5344CB8AC3E}">
        <p14:creationId xmlns:p14="http://schemas.microsoft.com/office/powerpoint/2010/main" val="14927393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575157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Shape 10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04" name="Shape 104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200" b="0" i="0" u="none" strike="noStrike" cap="none" baseline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838607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/>
              <a:t>Suppose that your </a:t>
            </a:r>
            <a:r>
              <a:rPr kumimoji="1" lang="en-US" altLang="ja-JP" sz="3000" b="0" i="0" dirty="0">
                <a:effectLst/>
                <a:latin typeface="Lucida Grande"/>
                <a:cs typeface="Lucida Grande"/>
                <a:sym typeface="Lucida Grande"/>
              </a:rPr>
              <a:t>p</a:t>
            </a:r>
            <a:r>
              <a:rPr lang="en-US" altLang="ja-JP" sz="3000" b="0" i="0" dirty="0">
                <a:effectLst/>
                <a:latin typeface="Lucida Grande"/>
                <a:ea typeface="Lucida Grande"/>
                <a:cs typeface="Lucida Grande"/>
                <a:sym typeface="Lucida Grande"/>
              </a:rPr>
              <a:t>ointy-haired Boss ordered you to run machine learning …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717699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/>
              <a:t>I guess some of you in this room are using this approach. 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859357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/>
              <a:t>Then, I would like to pose a question. 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631265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133263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Shape 10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04" name="Shape 104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200" b="0" i="0" u="none" strike="noStrike" cap="none" baseline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042893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1.xml"/><Relationship Id="rId4" Type="http://schemas.openxmlformats.org/officeDocument/2006/relationships/image" Target="../media/image5.jpe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67533" y="1596249"/>
            <a:ext cx="13005197" cy="3395698"/>
          </a:xfrm>
        </p:spPr>
        <p:txBody>
          <a:bodyPr anchor="b"/>
          <a:lstStyle>
            <a:lvl1pPr algn="ctr">
              <a:defRPr sz="8533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67533" y="5122898"/>
            <a:ext cx="13005197" cy="2354862"/>
          </a:xfrm>
        </p:spPr>
        <p:txBody>
          <a:bodyPr/>
          <a:lstStyle>
            <a:lvl1pPr marL="0" indent="0" algn="ctr">
              <a:buNone/>
              <a:defRPr sz="3413"/>
            </a:lvl1pPr>
            <a:lvl2pPr marL="650230" indent="0" algn="ctr">
              <a:buNone/>
              <a:defRPr sz="2844"/>
            </a:lvl2pPr>
            <a:lvl3pPr marL="1300460" indent="0" algn="ctr">
              <a:buNone/>
              <a:defRPr sz="2560"/>
            </a:lvl3pPr>
            <a:lvl4pPr marL="1950690" indent="0" algn="ctr">
              <a:buNone/>
              <a:defRPr sz="2276"/>
            </a:lvl4pPr>
            <a:lvl5pPr marL="2600919" indent="0" algn="ctr">
              <a:buNone/>
              <a:defRPr sz="2276"/>
            </a:lvl5pPr>
            <a:lvl6pPr marL="3251149" indent="0" algn="ctr">
              <a:buNone/>
              <a:defRPr sz="2276"/>
            </a:lvl6pPr>
            <a:lvl7pPr marL="3901379" indent="0" algn="ctr">
              <a:buNone/>
              <a:defRPr sz="2276"/>
            </a:lvl7pPr>
            <a:lvl8pPr marL="4551609" indent="0" algn="ctr">
              <a:buNone/>
              <a:defRPr sz="2276"/>
            </a:lvl8pPr>
            <a:lvl9pPr marL="5201839" indent="0" algn="ctr">
              <a:buNone/>
              <a:defRPr sz="2276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ApacheCon North America 2018</a:t>
            </a:r>
            <a:endParaRPr kumimoji="1" lang="ja-JP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E8707A-C469-024F-A4B2-69E431FDC0D1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219660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ApacheCon North America 2018</a:t>
            </a:r>
            <a:endParaRPr kumimoji="1" lang="ja-JP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E8707A-C469-024F-A4B2-69E431FDC0D1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732684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2409126" y="519289"/>
            <a:ext cx="3738994" cy="8265725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92143" y="519289"/>
            <a:ext cx="11000229" cy="8265725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ApacheCon North America 2018</a:t>
            </a:r>
            <a:endParaRPr kumimoji="1" lang="ja-JP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E8707A-C469-024F-A4B2-69E431FDC0D1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88178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 w/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>
            <a:spLocks noGrp="1"/>
          </p:cNvSpPr>
          <p:nvPr>
            <p:ph type="title"/>
          </p:nvPr>
        </p:nvSpPr>
        <p:spPr>
          <a:xfrm>
            <a:off x="1193763" y="3225598"/>
            <a:ext cx="14784022" cy="3146627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lnSpc>
                <a:spcPct val="80000"/>
              </a:lnSpc>
              <a:defRPr sz="8267" cap="none"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8267" dirty="0">
                <a:solidFill>
                  <a:srgbClr val="002640"/>
                </a:solidFill>
              </a:rPr>
              <a:t>Click to edit Master title style</a:t>
            </a:r>
            <a:endParaRPr sz="8267" dirty="0">
              <a:solidFill>
                <a:srgbClr val="002640"/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6000934" y="7222622"/>
            <a:ext cx="9976851" cy="914400"/>
          </a:xfrm>
        </p:spPr>
        <p:txBody>
          <a:bodyPr/>
          <a:lstStyle>
            <a:lvl1pPr marL="21168" indent="0">
              <a:buNone/>
              <a:tabLst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日付プレースホルダー 16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18" name="フッター プレースホルダー 1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kumimoji="1" lang="en-US" altLang="ja-JP"/>
              <a:t>ApacheCon North America 2018</a:t>
            </a:r>
            <a:endParaRPr kumimoji="1" lang="ja-JP" altLang="en-US" dirty="0"/>
          </a:p>
        </p:txBody>
      </p:sp>
      <p:sp>
        <p:nvSpPr>
          <p:cNvPr id="19" name="スライド番号プレースホルダー 18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12E8707A-C469-024F-A4B2-69E431FDC0D1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10001176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los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日付プレースホルダー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14" name="フッター プレースホルダー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ApacheCon North America 2018</a:t>
            </a:r>
            <a:endParaRPr kumimoji="1" lang="ja-JP" altLang="en-US" dirty="0"/>
          </a:p>
        </p:txBody>
      </p:sp>
      <p:sp>
        <p:nvSpPr>
          <p:cNvPr id="15" name="スライド番号プレースホルダー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E8707A-C469-024F-A4B2-69E431FDC0D1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75508433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プレーン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テキスト ボックス 6"/>
          <p:cNvSpPr txBox="1"/>
          <p:nvPr userDrawn="1"/>
        </p:nvSpPr>
        <p:spPr>
          <a:xfrm>
            <a:off x="1070387" y="2198655"/>
            <a:ext cx="184730" cy="6758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ja-JP" altLang="en-US" sz="3792" dirty="0"/>
          </a:p>
        </p:txBody>
      </p:sp>
      <p:cxnSp>
        <p:nvCxnSpPr>
          <p:cNvPr id="11" name="直線コネクタ 10"/>
          <p:cNvCxnSpPr/>
          <p:nvPr userDrawn="1"/>
        </p:nvCxnSpPr>
        <p:spPr>
          <a:xfrm>
            <a:off x="173403" y="1187031"/>
            <a:ext cx="17036808" cy="10837"/>
          </a:xfrm>
          <a:prstGeom prst="line">
            <a:avLst/>
          </a:prstGeom>
          <a:ln w="31750"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ApacheCon North America 2018</a:t>
            </a:r>
            <a:endParaRPr kumimoji="1"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E8707A-C469-024F-A4B2-69E431FDC0D1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9903858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ontent Slide 3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40835562"/>
      </p:ext>
    </p:extLst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2166938" y="1597025"/>
            <a:ext cx="13006387" cy="3395663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2166938" y="5122863"/>
            <a:ext cx="13006387" cy="23542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ApacheCon North America 2018</a:t>
            </a:r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B5B06-5A19-904F-BB62-06C7159A2B5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8510399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ApacheCon North America 2018</a:t>
            </a:r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B5B06-5A19-904F-BB62-06C7159A2B5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206846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182688" y="2432050"/>
            <a:ext cx="14955837" cy="405606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1182688" y="6527800"/>
            <a:ext cx="14955837" cy="2133600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ApacheCon North America 2018</a:t>
            </a:r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B5B06-5A19-904F-BB62-06C7159A2B5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2401667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1192213" y="2597150"/>
            <a:ext cx="7400925" cy="6188075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8745538" y="2597150"/>
            <a:ext cx="7402512" cy="6188075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ApacheCon North America 2018</a:t>
            </a:r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B5B06-5A19-904F-BB62-06C7159A2B5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227233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ApacheCon North America 2018</a:t>
            </a:r>
            <a:endParaRPr kumimoji="1" lang="ja-JP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E8707A-C469-024F-A4B2-69E431FDC0D1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  <p:cxnSp>
        <p:nvCxnSpPr>
          <p:cNvPr id="7" name="直線コネクタ 6"/>
          <p:cNvCxnSpPr/>
          <p:nvPr userDrawn="1"/>
        </p:nvCxnSpPr>
        <p:spPr>
          <a:xfrm>
            <a:off x="151727" y="1451075"/>
            <a:ext cx="17036808" cy="10837"/>
          </a:xfrm>
          <a:prstGeom prst="line">
            <a:avLst/>
          </a:prstGeom>
          <a:ln w="31750"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8618527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193800" y="519113"/>
            <a:ext cx="14955838" cy="1885950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1193800" y="2390775"/>
            <a:ext cx="7335838" cy="11715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1193800" y="3562350"/>
            <a:ext cx="7335838" cy="5240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8778875" y="2390775"/>
            <a:ext cx="7370763" cy="11715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8778875" y="3562350"/>
            <a:ext cx="7370763" cy="5240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ApacheCon North America 2018</a:t>
            </a:r>
            <a:endParaRPr kumimoji="1"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B5B06-5A19-904F-BB62-06C7159A2B5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520574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ApacheCon North America 2018</a:t>
            </a:r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B5B06-5A19-904F-BB62-06C7159A2B5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008793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ApacheCon North America 2018</a:t>
            </a:r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B5B06-5A19-904F-BB62-06C7159A2B5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963812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193800" y="650875"/>
            <a:ext cx="5592763" cy="227488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7372350" y="1404938"/>
            <a:ext cx="8777288" cy="69310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193800" y="2925763"/>
            <a:ext cx="5592763" cy="542131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ApacheCon North America 2018</a:t>
            </a:r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B5B06-5A19-904F-BB62-06C7159A2B5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3243789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193800" y="650875"/>
            <a:ext cx="5592763" cy="227488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7372350" y="1404938"/>
            <a:ext cx="8777288" cy="69310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193800" y="2925763"/>
            <a:ext cx="5592763" cy="542131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ApacheCon North America 2018</a:t>
            </a:r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B5B06-5A19-904F-BB62-06C7159A2B5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267761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ApacheCon North America 2018</a:t>
            </a:r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B5B06-5A19-904F-BB62-06C7159A2B5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2463291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12409488" y="519113"/>
            <a:ext cx="3738562" cy="8266112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1192213" y="519113"/>
            <a:ext cx="11064875" cy="8266112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ApacheCon North America 2018</a:t>
            </a:r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B5B06-5A19-904F-BB62-06C7159A2B5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9337789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750077" y="1702047"/>
            <a:ext cx="15840110" cy="7885676"/>
          </a:xfrm>
        </p:spPr>
        <p:txBody>
          <a:bodyPr/>
          <a:lstStyle>
            <a:lvl1pPr>
              <a:defRPr baseline="0">
                <a:latin typeface="+mj-lt"/>
              </a:defRPr>
            </a:lvl1pPr>
            <a:lvl2pPr>
              <a:defRPr baseline="0"/>
            </a:lvl2pPr>
            <a:lvl3pPr>
              <a:defRPr baseline="0"/>
            </a:lvl3pPr>
            <a:lvl4pPr>
              <a:defRPr baseline="0"/>
            </a:lvl4pPr>
            <a:lvl5pPr>
              <a:defRPr baseline="0"/>
            </a:lvl5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ja-JP" altLang="en-US" dirty="0"/>
          </a:p>
        </p:txBody>
      </p:sp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50077" y="148222"/>
            <a:ext cx="15840110" cy="11170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lvl="0"/>
            <a:r>
              <a:rPr lang="ja-JP" altLang="en-US"/>
              <a:t>マスター タイトルの書式設定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096473787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750077" y="1702047"/>
            <a:ext cx="15840110" cy="7885676"/>
          </a:xfrm>
        </p:spPr>
        <p:txBody>
          <a:bodyPr/>
          <a:lstStyle>
            <a:lvl1pPr>
              <a:defRPr baseline="0">
                <a:latin typeface="+mj-lt"/>
              </a:defRPr>
            </a:lvl1pPr>
            <a:lvl2pPr>
              <a:defRPr baseline="0"/>
            </a:lvl2pPr>
            <a:lvl3pPr>
              <a:defRPr baseline="0"/>
            </a:lvl3pPr>
            <a:lvl4pPr>
              <a:defRPr baseline="0"/>
            </a:lvl4pPr>
            <a:lvl5pPr>
              <a:defRPr baseline="0"/>
            </a:lvl5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ja-JP" altLang="en-US" dirty="0"/>
          </a:p>
        </p:txBody>
      </p:sp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50077" y="148222"/>
            <a:ext cx="15840110" cy="11170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lvl="0"/>
            <a:r>
              <a:rPr lang="ja-JP" altLang="en-US"/>
              <a:t>マスター タイトルの書式設定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905589648"/>
      </p:ext>
    </p:extLst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750077" y="1702047"/>
            <a:ext cx="15840110" cy="7885676"/>
          </a:xfrm>
        </p:spPr>
        <p:txBody>
          <a:bodyPr/>
          <a:lstStyle>
            <a:lvl1pPr>
              <a:defRPr baseline="0">
                <a:latin typeface="+mj-lt"/>
              </a:defRPr>
            </a:lvl1pPr>
            <a:lvl2pPr>
              <a:defRPr baseline="0"/>
            </a:lvl2pPr>
            <a:lvl3pPr>
              <a:defRPr baseline="0"/>
            </a:lvl3pPr>
            <a:lvl4pPr>
              <a:defRPr baseline="0"/>
            </a:lvl4pPr>
            <a:lvl5pPr>
              <a:defRPr baseline="0"/>
            </a:lvl5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ja-JP" altLang="en-US" dirty="0"/>
          </a:p>
        </p:txBody>
      </p:sp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50077" y="148222"/>
            <a:ext cx="15840110" cy="11170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lvl="0"/>
            <a:r>
              <a:rPr lang="ja-JP" altLang="en-US"/>
              <a:t>マスター タイトルの書式設定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85398525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3112" y="2431628"/>
            <a:ext cx="14955977" cy="4057226"/>
          </a:xfrm>
        </p:spPr>
        <p:txBody>
          <a:bodyPr anchor="b"/>
          <a:lstStyle>
            <a:lvl1pPr>
              <a:defRPr sz="8533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83112" y="6527237"/>
            <a:ext cx="14955977" cy="2133599"/>
          </a:xfrm>
        </p:spPr>
        <p:txBody>
          <a:bodyPr/>
          <a:lstStyle>
            <a:lvl1pPr marL="0" indent="0">
              <a:buNone/>
              <a:defRPr sz="3413">
                <a:solidFill>
                  <a:schemeClr val="tx1">
                    <a:tint val="75000"/>
                  </a:schemeClr>
                </a:solidFill>
              </a:defRPr>
            </a:lvl1pPr>
            <a:lvl2pPr marL="650230" indent="0">
              <a:buNone/>
              <a:defRPr sz="2844">
                <a:solidFill>
                  <a:schemeClr val="tx1">
                    <a:tint val="75000"/>
                  </a:schemeClr>
                </a:solidFill>
              </a:defRPr>
            </a:lvl2pPr>
            <a:lvl3pPr marL="1300460" indent="0">
              <a:buNone/>
              <a:defRPr sz="2560">
                <a:solidFill>
                  <a:schemeClr val="tx1">
                    <a:tint val="75000"/>
                  </a:schemeClr>
                </a:solidFill>
              </a:defRPr>
            </a:lvl3pPr>
            <a:lvl4pPr marL="1950690" indent="0">
              <a:buNone/>
              <a:defRPr sz="2276">
                <a:solidFill>
                  <a:schemeClr val="tx1">
                    <a:tint val="75000"/>
                  </a:schemeClr>
                </a:solidFill>
              </a:defRPr>
            </a:lvl4pPr>
            <a:lvl5pPr marL="2600919" indent="0">
              <a:buNone/>
              <a:defRPr sz="2276">
                <a:solidFill>
                  <a:schemeClr val="tx1">
                    <a:tint val="75000"/>
                  </a:schemeClr>
                </a:solidFill>
              </a:defRPr>
            </a:lvl5pPr>
            <a:lvl6pPr marL="3251149" indent="0">
              <a:buNone/>
              <a:defRPr sz="2276">
                <a:solidFill>
                  <a:schemeClr val="tx1">
                    <a:tint val="75000"/>
                  </a:schemeClr>
                </a:solidFill>
              </a:defRPr>
            </a:lvl6pPr>
            <a:lvl7pPr marL="3901379" indent="0">
              <a:buNone/>
              <a:defRPr sz="2276">
                <a:solidFill>
                  <a:schemeClr val="tx1">
                    <a:tint val="75000"/>
                  </a:schemeClr>
                </a:solidFill>
              </a:defRPr>
            </a:lvl7pPr>
            <a:lvl8pPr marL="4551609" indent="0">
              <a:buNone/>
              <a:defRPr sz="2276">
                <a:solidFill>
                  <a:schemeClr val="tx1">
                    <a:tint val="75000"/>
                  </a:schemeClr>
                </a:solidFill>
              </a:defRPr>
            </a:lvl8pPr>
            <a:lvl9pPr marL="5201839" indent="0">
              <a:buNone/>
              <a:defRPr sz="2276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ApacheCon North America 2018</a:t>
            </a:r>
            <a:endParaRPr kumimoji="1" lang="ja-JP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E8707A-C469-024F-A4B2-69E431FDC0D1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4193147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750077" y="1702047"/>
            <a:ext cx="15840110" cy="7885676"/>
          </a:xfrm>
        </p:spPr>
        <p:txBody>
          <a:bodyPr/>
          <a:lstStyle>
            <a:lvl1pPr>
              <a:defRPr baseline="0">
                <a:latin typeface="+mj-lt"/>
              </a:defRPr>
            </a:lvl1pPr>
            <a:lvl2pPr>
              <a:defRPr baseline="0"/>
            </a:lvl2pPr>
            <a:lvl3pPr>
              <a:defRPr baseline="0"/>
            </a:lvl3pPr>
            <a:lvl4pPr>
              <a:defRPr baseline="0"/>
            </a:lvl4pPr>
            <a:lvl5pPr>
              <a:defRPr baseline="0"/>
            </a:lvl5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ja-JP" altLang="en-US" dirty="0"/>
          </a:p>
        </p:txBody>
      </p:sp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50077" y="148222"/>
            <a:ext cx="15840110" cy="11170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lvl="0"/>
            <a:r>
              <a:rPr lang="ja-JP" altLang="en-US"/>
              <a:t>マスター タイトルの書式設定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299027285"/>
      </p:ext>
    </p:extLst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750077" y="1702047"/>
            <a:ext cx="15840110" cy="7885676"/>
          </a:xfrm>
        </p:spPr>
        <p:txBody>
          <a:bodyPr/>
          <a:lstStyle>
            <a:lvl1pPr>
              <a:defRPr baseline="0">
                <a:latin typeface="+mj-lt"/>
              </a:defRPr>
            </a:lvl1pPr>
            <a:lvl2pPr>
              <a:defRPr baseline="0"/>
            </a:lvl2pPr>
            <a:lvl3pPr>
              <a:defRPr baseline="0"/>
            </a:lvl3pPr>
            <a:lvl4pPr>
              <a:defRPr baseline="0"/>
            </a:lvl4pPr>
            <a:lvl5pPr>
              <a:defRPr baseline="0"/>
            </a:lvl5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ja-JP" altLang="en-US" dirty="0"/>
          </a:p>
        </p:txBody>
      </p:sp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50077" y="148222"/>
            <a:ext cx="15840110" cy="11170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lvl="0"/>
            <a:r>
              <a:rPr lang="ja-JP" altLang="en-US"/>
              <a:t>マスター タイトルの書式設定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940711210"/>
      </p:ext>
    </p:extLst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750077" y="1702047"/>
            <a:ext cx="15840110" cy="7885676"/>
          </a:xfrm>
        </p:spPr>
        <p:txBody>
          <a:bodyPr/>
          <a:lstStyle>
            <a:lvl1pPr>
              <a:defRPr baseline="0">
                <a:latin typeface="+mj-lt"/>
              </a:defRPr>
            </a:lvl1pPr>
            <a:lvl2pPr>
              <a:defRPr baseline="0"/>
            </a:lvl2pPr>
            <a:lvl3pPr>
              <a:defRPr baseline="0"/>
            </a:lvl3pPr>
            <a:lvl4pPr>
              <a:defRPr baseline="0"/>
            </a:lvl4pPr>
            <a:lvl5pPr>
              <a:defRPr baseline="0"/>
            </a:lvl5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ja-JP" altLang="en-US" dirty="0"/>
          </a:p>
        </p:txBody>
      </p:sp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50077" y="148222"/>
            <a:ext cx="15840110" cy="11170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lvl="0"/>
            <a:r>
              <a:rPr lang="ja-JP" altLang="en-US"/>
              <a:t>マスター タイトルの書式設定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515920950"/>
      </p:ext>
    </p:extLst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750077" y="1702047"/>
            <a:ext cx="15840110" cy="7885676"/>
          </a:xfrm>
        </p:spPr>
        <p:txBody>
          <a:bodyPr/>
          <a:lstStyle>
            <a:lvl1pPr>
              <a:defRPr baseline="0">
                <a:latin typeface="+mj-lt"/>
              </a:defRPr>
            </a:lvl1pPr>
            <a:lvl2pPr>
              <a:defRPr baseline="0"/>
            </a:lvl2pPr>
            <a:lvl3pPr>
              <a:defRPr baseline="0"/>
            </a:lvl3pPr>
            <a:lvl4pPr>
              <a:defRPr baseline="0"/>
            </a:lvl4pPr>
            <a:lvl5pPr>
              <a:defRPr baseline="0"/>
            </a:lvl5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ja-JP" altLang="en-US" dirty="0"/>
          </a:p>
        </p:txBody>
      </p:sp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50077" y="148222"/>
            <a:ext cx="15840110" cy="11170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lvl="0"/>
            <a:r>
              <a:rPr lang="ja-JP" altLang="en-US"/>
              <a:t>マスター タイトルの書式設定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153273773"/>
      </p:ext>
    </p:extLst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750077" y="1702047"/>
            <a:ext cx="15840110" cy="7885676"/>
          </a:xfrm>
        </p:spPr>
        <p:txBody>
          <a:bodyPr/>
          <a:lstStyle>
            <a:lvl1pPr>
              <a:defRPr baseline="0">
                <a:latin typeface="+mj-lt"/>
              </a:defRPr>
            </a:lvl1pPr>
            <a:lvl2pPr>
              <a:defRPr baseline="0"/>
            </a:lvl2pPr>
            <a:lvl3pPr>
              <a:defRPr baseline="0"/>
            </a:lvl3pPr>
            <a:lvl4pPr>
              <a:defRPr baseline="0"/>
            </a:lvl4pPr>
            <a:lvl5pPr>
              <a:defRPr baseline="0"/>
            </a:lvl5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ja-JP" altLang="en-US" dirty="0"/>
          </a:p>
        </p:txBody>
      </p:sp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50077" y="148222"/>
            <a:ext cx="15840110" cy="11170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lvl="0"/>
            <a:r>
              <a:rPr lang="ja-JP" altLang="en-US"/>
              <a:t>マスター タイトルの書式設定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428699191"/>
      </p:ext>
    </p:extLst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750077" y="1702047"/>
            <a:ext cx="15840110" cy="7885676"/>
          </a:xfrm>
        </p:spPr>
        <p:txBody>
          <a:bodyPr/>
          <a:lstStyle>
            <a:lvl1pPr>
              <a:defRPr baseline="0">
                <a:latin typeface="+mj-lt"/>
              </a:defRPr>
            </a:lvl1pPr>
            <a:lvl2pPr>
              <a:defRPr baseline="0"/>
            </a:lvl2pPr>
            <a:lvl3pPr>
              <a:defRPr baseline="0"/>
            </a:lvl3pPr>
            <a:lvl4pPr>
              <a:defRPr baseline="0"/>
            </a:lvl4pPr>
            <a:lvl5pPr>
              <a:defRPr baseline="0"/>
            </a:lvl5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ja-JP" altLang="en-US" dirty="0"/>
          </a:p>
        </p:txBody>
      </p:sp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50077" y="148222"/>
            <a:ext cx="15840110" cy="11170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lvl="0"/>
            <a:r>
              <a:rPr lang="ja-JP" altLang="en-US"/>
              <a:t>マスター タイトルの書式設定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728779953"/>
      </p:ext>
    </p:extLst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750077" y="1702047"/>
            <a:ext cx="15840110" cy="7885676"/>
          </a:xfrm>
        </p:spPr>
        <p:txBody>
          <a:bodyPr/>
          <a:lstStyle>
            <a:lvl1pPr>
              <a:defRPr baseline="0">
                <a:latin typeface="+mj-lt"/>
              </a:defRPr>
            </a:lvl1pPr>
            <a:lvl2pPr>
              <a:defRPr baseline="0"/>
            </a:lvl2pPr>
            <a:lvl3pPr>
              <a:defRPr baseline="0"/>
            </a:lvl3pPr>
            <a:lvl4pPr>
              <a:defRPr baseline="0"/>
            </a:lvl4pPr>
            <a:lvl5pPr>
              <a:defRPr baseline="0"/>
            </a:lvl5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ja-JP" altLang="en-US" dirty="0"/>
          </a:p>
        </p:txBody>
      </p:sp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50077" y="148222"/>
            <a:ext cx="15840110" cy="11170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lvl="0"/>
            <a:r>
              <a:rPr lang="ja-JP" altLang="en-US"/>
              <a:t>マスター タイトルの書式設定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153814121"/>
      </p:ext>
    </p:extLst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750077" y="1702047"/>
            <a:ext cx="15840110" cy="7885676"/>
          </a:xfrm>
        </p:spPr>
        <p:txBody>
          <a:bodyPr/>
          <a:lstStyle>
            <a:lvl1pPr>
              <a:defRPr baseline="0">
                <a:latin typeface="+mj-lt"/>
              </a:defRPr>
            </a:lvl1pPr>
            <a:lvl2pPr>
              <a:defRPr baseline="0"/>
            </a:lvl2pPr>
            <a:lvl3pPr>
              <a:defRPr baseline="0"/>
            </a:lvl3pPr>
            <a:lvl4pPr>
              <a:defRPr baseline="0"/>
            </a:lvl4pPr>
            <a:lvl5pPr>
              <a:defRPr baseline="0"/>
            </a:lvl5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ja-JP" altLang="en-US" dirty="0"/>
          </a:p>
        </p:txBody>
      </p:sp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50077" y="148222"/>
            <a:ext cx="15840110" cy="11170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lvl="0"/>
            <a:r>
              <a:rPr lang="ja-JP" altLang="en-US"/>
              <a:t>マスター タイトルの書式設定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448699512"/>
      </p:ext>
    </p:extLst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750077" y="1702047"/>
            <a:ext cx="15840110" cy="7885676"/>
          </a:xfrm>
        </p:spPr>
        <p:txBody>
          <a:bodyPr/>
          <a:lstStyle>
            <a:lvl1pPr>
              <a:defRPr baseline="0">
                <a:latin typeface="+mj-lt"/>
              </a:defRPr>
            </a:lvl1pPr>
            <a:lvl2pPr>
              <a:defRPr baseline="0"/>
            </a:lvl2pPr>
            <a:lvl3pPr>
              <a:defRPr baseline="0"/>
            </a:lvl3pPr>
            <a:lvl4pPr>
              <a:defRPr baseline="0"/>
            </a:lvl4pPr>
            <a:lvl5pPr>
              <a:defRPr baseline="0"/>
            </a:lvl5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ja-JP" altLang="en-US" dirty="0"/>
          </a:p>
        </p:txBody>
      </p:sp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50077" y="148222"/>
            <a:ext cx="15840110" cy="11170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lvl="0"/>
            <a:r>
              <a:rPr lang="ja-JP" altLang="en-US"/>
              <a:t>マスター タイトルの書式設定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951515699"/>
      </p:ext>
    </p:extLst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750077" y="1702047"/>
            <a:ext cx="15840110" cy="7885676"/>
          </a:xfrm>
        </p:spPr>
        <p:txBody>
          <a:bodyPr/>
          <a:lstStyle>
            <a:lvl1pPr>
              <a:defRPr baseline="0">
                <a:latin typeface="+mj-lt"/>
              </a:defRPr>
            </a:lvl1pPr>
            <a:lvl2pPr>
              <a:defRPr baseline="0"/>
            </a:lvl2pPr>
            <a:lvl3pPr>
              <a:defRPr baseline="0"/>
            </a:lvl3pPr>
            <a:lvl4pPr>
              <a:defRPr baseline="0"/>
            </a:lvl4pPr>
            <a:lvl5pPr>
              <a:defRPr baseline="0"/>
            </a:lvl5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ja-JP" altLang="en-US" dirty="0"/>
          </a:p>
        </p:txBody>
      </p:sp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50077" y="148222"/>
            <a:ext cx="15840110" cy="11170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lvl="0"/>
            <a:r>
              <a:rPr lang="ja-JP" altLang="en-US"/>
              <a:t>マスター タイトルの書式設定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460063008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92143" y="2596444"/>
            <a:ext cx="7369612" cy="6188570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778508" y="2596444"/>
            <a:ext cx="7369612" cy="6188570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ApacheCon North America 2018</a:t>
            </a:r>
            <a:endParaRPr kumimoji="1" lang="ja-JP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E8707A-C469-024F-A4B2-69E431FDC0D1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5227945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750077" y="1702047"/>
            <a:ext cx="15840110" cy="7885676"/>
          </a:xfrm>
        </p:spPr>
        <p:txBody>
          <a:bodyPr/>
          <a:lstStyle>
            <a:lvl1pPr>
              <a:defRPr baseline="0">
                <a:latin typeface="+mj-lt"/>
              </a:defRPr>
            </a:lvl1pPr>
            <a:lvl2pPr>
              <a:defRPr baseline="0"/>
            </a:lvl2pPr>
            <a:lvl3pPr>
              <a:defRPr baseline="0"/>
            </a:lvl3pPr>
            <a:lvl4pPr>
              <a:defRPr baseline="0"/>
            </a:lvl4pPr>
            <a:lvl5pPr>
              <a:defRPr baseline="0"/>
            </a:lvl5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ja-JP" altLang="en-US" dirty="0"/>
          </a:p>
        </p:txBody>
      </p:sp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50077" y="148222"/>
            <a:ext cx="15840110" cy="11170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lvl="0"/>
            <a:r>
              <a:rPr lang="ja-JP" altLang="en-US"/>
              <a:t>マスター タイトルの書式設定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431527200"/>
      </p:ext>
    </p:extLst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750077" y="1702047"/>
            <a:ext cx="15840110" cy="7885676"/>
          </a:xfrm>
        </p:spPr>
        <p:txBody>
          <a:bodyPr/>
          <a:lstStyle>
            <a:lvl1pPr>
              <a:defRPr baseline="0">
                <a:latin typeface="+mj-lt"/>
              </a:defRPr>
            </a:lvl1pPr>
            <a:lvl2pPr>
              <a:defRPr baseline="0"/>
            </a:lvl2pPr>
            <a:lvl3pPr>
              <a:defRPr baseline="0"/>
            </a:lvl3pPr>
            <a:lvl4pPr>
              <a:defRPr baseline="0"/>
            </a:lvl4pPr>
            <a:lvl5pPr>
              <a:defRPr baseline="0"/>
            </a:lvl5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ja-JP" altLang="en-US" dirty="0"/>
          </a:p>
        </p:txBody>
      </p:sp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50077" y="148222"/>
            <a:ext cx="15840110" cy="11170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lvl="0"/>
            <a:r>
              <a:rPr lang="ja-JP" altLang="en-US"/>
              <a:t>マスター タイトルの書式設定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667216021"/>
      </p:ext>
    </p:extLst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750077" y="1702047"/>
            <a:ext cx="15840110" cy="7885676"/>
          </a:xfrm>
        </p:spPr>
        <p:txBody>
          <a:bodyPr/>
          <a:lstStyle>
            <a:lvl1pPr>
              <a:defRPr baseline="0">
                <a:latin typeface="+mj-lt"/>
              </a:defRPr>
            </a:lvl1pPr>
            <a:lvl2pPr>
              <a:defRPr baseline="0"/>
            </a:lvl2pPr>
            <a:lvl3pPr>
              <a:defRPr baseline="0"/>
            </a:lvl3pPr>
            <a:lvl4pPr>
              <a:defRPr baseline="0"/>
            </a:lvl4pPr>
            <a:lvl5pPr>
              <a:defRPr baseline="0"/>
            </a:lvl5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ja-JP" altLang="en-US" dirty="0"/>
          </a:p>
        </p:txBody>
      </p:sp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50077" y="148222"/>
            <a:ext cx="15840110" cy="11170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lvl="0"/>
            <a:r>
              <a:rPr lang="ja-JP" altLang="en-US"/>
              <a:t>マスター タイトルの書式設定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991297200"/>
      </p:ext>
    </p:extLst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750077" y="1702047"/>
            <a:ext cx="15840110" cy="7885676"/>
          </a:xfrm>
        </p:spPr>
        <p:txBody>
          <a:bodyPr/>
          <a:lstStyle>
            <a:lvl1pPr>
              <a:defRPr baseline="0">
                <a:latin typeface="+mj-lt"/>
              </a:defRPr>
            </a:lvl1pPr>
            <a:lvl2pPr>
              <a:defRPr baseline="0"/>
            </a:lvl2pPr>
            <a:lvl3pPr>
              <a:defRPr baseline="0"/>
            </a:lvl3pPr>
            <a:lvl4pPr>
              <a:defRPr baseline="0"/>
            </a:lvl4pPr>
            <a:lvl5pPr>
              <a:defRPr baseline="0"/>
            </a:lvl5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ja-JP" altLang="en-US" dirty="0"/>
          </a:p>
        </p:txBody>
      </p:sp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50077" y="148222"/>
            <a:ext cx="15840110" cy="11170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lvl="0"/>
            <a:r>
              <a:rPr lang="ja-JP" altLang="en-US"/>
              <a:t>マスター タイトルの書式設定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795542537"/>
      </p:ext>
    </p:extLst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750077" y="1702047"/>
            <a:ext cx="15840110" cy="7885676"/>
          </a:xfrm>
        </p:spPr>
        <p:txBody>
          <a:bodyPr/>
          <a:lstStyle>
            <a:lvl1pPr>
              <a:defRPr baseline="0">
                <a:latin typeface="+mj-lt"/>
              </a:defRPr>
            </a:lvl1pPr>
            <a:lvl2pPr>
              <a:defRPr baseline="0"/>
            </a:lvl2pPr>
            <a:lvl3pPr>
              <a:defRPr baseline="0"/>
            </a:lvl3pPr>
            <a:lvl4pPr>
              <a:defRPr baseline="0"/>
            </a:lvl4pPr>
            <a:lvl5pPr>
              <a:defRPr baseline="0"/>
            </a:lvl5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ja-JP" altLang="en-US" dirty="0"/>
          </a:p>
        </p:txBody>
      </p:sp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50077" y="148222"/>
            <a:ext cx="15840110" cy="11170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lvl="0"/>
            <a:r>
              <a:rPr lang="ja-JP" altLang="en-US"/>
              <a:t>マスター タイトルの書式設定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069269907"/>
      </p:ext>
    </p:extLst>
  </p:cSld>
  <p:clrMapOvr>
    <a:masterClrMapping/>
  </p:clrMapOvr>
  <p:transition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750077" y="1702047"/>
            <a:ext cx="15840110" cy="7885676"/>
          </a:xfrm>
        </p:spPr>
        <p:txBody>
          <a:bodyPr/>
          <a:lstStyle>
            <a:lvl1pPr>
              <a:defRPr baseline="0">
                <a:latin typeface="+mj-lt"/>
              </a:defRPr>
            </a:lvl1pPr>
            <a:lvl2pPr>
              <a:defRPr baseline="0"/>
            </a:lvl2pPr>
            <a:lvl3pPr>
              <a:defRPr baseline="0"/>
            </a:lvl3pPr>
            <a:lvl4pPr>
              <a:defRPr baseline="0"/>
            </a:lvl4pPr>
            <a:lvl5pPr>
              <a:defRPr baseline="0"/>
            </a:lvl5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ja-JP" altLang="en-US" dirty="0"/>
          </a:p>
        </p:txBody>
      </p:sp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50077" y="148222"/>
            <a:ext cx="15840110" cy="11170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lvl="0"/>
            <a:r>
              <a:rPr lang="ja-JP" altLang="en-US"/>
              <a:t>マスター タイトルの書式設定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859175473"/>
      </p:ext>
    </p:extLst>
  </p:cSld>
  <p:clrMapOvr>
    <a:masterClrMapping/>
  </p:clrMapOvr>
  <p:transition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750077" y="1702047"/>
            <a:ext cx="15840110" cy="7885676"/>
          </a:xfrm>
        </p:spPr>
        <p:txBody>
          <a:bodyPr/>
          <a:lstStyle>
            <a:lvl1pPr>
              <a:defRPr baseline="0">
                <a:latin typeface="+mj-lt"/>
              </a:defRPr>
            </a:lvl1pPr>
            <a:lvl2pPr>
              <a:defRPr baseline="0"/>
            </a:lvl2pPr>
            <a:lvl3pPr>
              <a:defRPr baseline="0"/>
            </a:lvl3pPr>
            <a:lvl4pPr>
              <a:defRPr baseline="0"/>
            </a:lvl4pPr>
            <a:lvl5pPr>
              <a:defRPr baseline="0"/>
            </a:lvl5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ja-JP" altLang="en-US" dirty="0"/>
          </a:p>
        </p:txBody>
      </p:sp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50077" y="148222"/>
            <a:ext cx="15840110" cy="11170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lvl="0"/>
            <a:r>
              <a:rPr lang="ja-JP" altLang="en-US"/>
              <a:t>マスター タイトルの書式設定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340694617"/>
      </p:ext>
    </p:extLst>
  </p:cSld>
  <p:clrMapOvr>
    <a:masterClrMapping/>
  </p:clrMapOvr>
  <p:transition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750077" y="1702047"/>
            <a:ext cx="15840110" cy="7885676"/>
          </a:xfrm>
        </p:spPr>
        <p:txBody>
          <a:bodyPr/>
          <a:lstStyle>
            <a:lvl1pPr>
              <a:defRPr baseline="0">
                <a:latin typeface="+mj-lt"/>
              </a:defRPr>
            </a:lvl1pPr>
            <a:lvl2pPr>
              <a:defRPr baseline="0"/>
            </a:lvl2pPr>
            <a:lvl3pPr>
              <a:defRPr baseline="0"/>
            </a:lvl3pPr>
            <a:lvl4pPr>
              <a:defRPr baseline="0"/>
            </a:lvl4pPr>
            <a:lvl5pPr>
              <a:defRPr baseline="0"/>
            </a:lvl5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ja-JP" altLang="en-US" dirty="0"/>
          </a:p>
        </p:txBody>
      </p:sp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50077" y="148222"/>
            <a:ext cx="15840110" cy="11170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lvl="0"/>
            <a:r>
              <a:rPr lang="ja-JP" altLang="en-US"/>
              <a:t>マスター タイトルの書式設定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584920080"/>
      </p:ext>
    </p:extLst>
  </p:cSld>
  <p:clrMapOvr>
    <a:masterClrMapping/>
  </p:clrMapOvr>
  <p:transition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750077" y="1702047"/>
            <a:ext cx="15840110" cy="7885676"/>
          </a:xfrm>
        </p:spPr>
        <p:txBody>
          <a:bodyPr/>
          <a:lstStyle>
            <a:lvl1pPr>
              <a:defRPr baseline="0">
                <a:latin typeface="+mj-lt"/>
              </a:defRPr>
            </a:lvl1pPr>
            <a:lvl2pPr>
              <a:defRPr baseline="0"/>
            </a:lvl2pPr>
            <a:lvl3pPr>
              <a:defRPr baseline="0"/>
            </a:lvl3pPr>
            <a:lvl4pPr>
              <a:defRPr baseline="0"/>
            </a:lvl4pPr>
            <a:lvl5pPr>
              <a:defRPr baseline="0"/>
            </a:lvl5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ja-JP" altLang="en-US" dirty="0"/>
          </a:p>
        </p:txBody>
      </p:sp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50077" y="148222"/>
            <a:ext cx="15840110" cy="11170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lvl="0"/>
            <a:r>
              <a:rPr lang="ja-JP" altLang="en-US"/>
              <a:t>マスター タイトルの書式設定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87228582"/>
      </p:ext>
    </p:extLst>
  </p:cSld>
  <p:clrMapOvr>
    <a:masterClrMapping/>
  </p:clrMapOvr>
  <p:transition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750077" y="1702047"/>
            <a:ext cx="15840110" cy="7885676"/>
          </a:xfrm>
        </p:spPr>
        <p:txBody>
          <a:bodyPr/>
          <a:lstStyle>
            <a:lvl1pPr>
              <a:defRPr baseline="0">
                <a:latin typeface="+mj-lt"/>
              </a:defRPr>
            </a:lvl1pPr>
            <a:lvl2pPr>
              <a:defRPr baseline="0"/>
            </a:lvl2pPr>
            <a:lvl3pPr>
              <a:defRPr baseline="0"/>
            </a:lvl3pPr>
            <a:lvl4pPr>
              <a:defRPr baseline="0"/>
            </a:lvl4pPr>
            <a:lvl5pPr>
              <a:defRPr baseline="0"/>
            </a:lvl5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ja-JP" altLang="en-US" dirty="0"/>
          </a:p>
        </p:txBody>
      </p:sp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50077" y="148222"/>
            <a:ext cx="15840110" cy="11170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lvl="0"/>
            <a:r>
              <a:rPr lang="ja-JP" altLang="en-US"/>
              <a:t>マスター タイトルの書式設定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866088560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402" y="519290"/>
            <a:ext cx="14955977" cy="1885245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94403" y="2390987"/>
            <a:ext cx="7335743" cy="1171786"/>
          </a:xfrm>
        </p:spPr>
        <p:txBody>
          <a:bodyPr anchor="b"/>
          <a:lstStyle>
            <a:lvl1pPr marL="0" indent="0">
              <a:buNone/>
              <a:defRPr sz="3413" b="1"/>
            </a:lvl1pPr>
            <a:lvl2pPr marL="650230" indent="0">
              <a:buNone/>
              <a:defRPr sz="2844" b="1"/>
            </a:lvl2pPr>
            <a:lvl3pPr marL="1300460" indent="0">
              <a:buNone/>
              <a:defRPr sz="2560" b="1"/>
            </a:lvl3pPr>
            <a:lvl4pPr marL="1950690" indent="0">
              <a:buNone/>
              <a:defRPr sz="2276" b="1"/>
            </a:lvl4pPr>
            <a:lvl5pPr marL="2600919" indent="0">
              <a:buNone/>
              <a:defRPr sz="2276" b="1"/>
            </a:lvl5pPr>
            <a:lvl6pPr marL="3251149" indent="0">
              <a:buNone/>
              <a:defRPr sz="2276" b="1"/>
            </a:lvl6pPr>
            <a:lvl7pPr marL="3901379" indent="0">
              <a:buNone/>
              <a:defRPr sz="2276" b="1"/>
            </a:lvl7pPr>
            <a:lvl8pPr marL="4551609" indent="0">
              <a:buNone/>
              <a:defRPr sz="2276" b="1"/>
            </a:lvl8pPr>
            <a:lvl9pPr marL="5201839" indent="0">
              <a:buNone/>
              <a:defRPr sz="2276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94403" y="3562773"/>
            <a:ext cx="7335743" cy="5240303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778508" y="2390987"/>
            <a:ext cx="7371870" cy="1171786"/>
          </a:xfrm>
        </p:spPr>
        <p:txBody>
          <a:bodyPr anchor="b"/>
          <a:lstStyle>
            <a:lvl1pPr marL="0" indent="0">
              <a:buNone/>
              <a:defRPr sz="3413" b="1"/>
            </a:lvl1pPr>
            <a:lvl2pPr marL="650230" indent="0">
              <a:buNone/>
              <a:defRPr sz="2844" b="1"/>
            </a:lvl2pPr>
            <a:lvl3pPr marL="1300460" indent="0">
              <a:buNone/>
              <a:defRPr sz="2560" b="1"/>
            </a:lvl3pPr>
            <a:lvl4pPr marL="1950690" indent="0">
              <a:buNone/>
              <a:defRPr sz="2276" b="1"/>
            </a:lvl4pPr>
            <a:lvl5pPr marL="2600919" indent="0">
              <a:buNone/>
              <a:defRPr sz="2276" b="1"/>
            </a:lvl5pPr>
            <a:lvl6pPr marL="3251149" indent="0">
              <a:buNone/>
              <a:defRPr sz="2276" b="1"/>
            </a:lvl6pPr>
            <a:lvl7pPr marL="3901379" indent="0">
              <a:buNone/>
              <a:defRPr sz="2276" b="1"/>
            </a:lvl7pPr>
            <a:lvl8pPr marL="4551609" indent="0">
              <a:buNone/>
              <a:defRPr sz="2276" b="1"/>
            </a:lvl8pPr>
            <a:lvl9pPr marL="5201839" indent="0">
              <a:buNone/>
              <a:defRPr sz="2276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778508" y="3562773"/>
            <a:ext cx="7371870" cy="5240303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ApacheCon North America 2018</a:t>
            </a:r>
            <a:endParaRPr kumimoji="1" lang="ja-JP" alt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E8707A-C469-024F-A4B2-69E431FDC0D1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4139759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750077" y="1702047"/>
            <a:ext cx="15840110" cy="7885676"/>
          </a:xfrm>
        </p:spPr>
        <p:txBody>
          <a:bodyPr/>
          <a:lstStyle>
            <a:lvl1pPr>
              <a:defRPr baseline="0">
                <a:latin typeface="+mj-lt"/>
              </a:defRPr>
            </a:lvl1pPr>
            <a:lvl2pPr>
              <a:defRPr baseline="0"/>
            </a:lvl2pPr>
            <a:lvl3pPr>
              <a:defRPr baseline="0"/>
            </a:lvl3pPr>
            <a:lvl4pPr>
              <a:defRPr baseline="0"/>
            </a:lvl4pPr>
            <a:lvl5pPr>
              <a:defRPr baseline="0"/>
            </a:lvl5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ja-JP" altLang="en-US" dirty="0"/>
          </a:p>
        </p:txBody>
      </p:sp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50077" y="148222"/>
            <a:ext cx="15840110" cy="11170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lvl="0"/>
            <a:r>
              <a:rPr lang="ja-JP" altLang="en-US"/>
              <a:t>マスター タイトルの書式設定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871373937"/>
      </p:ext>
    </p:extLst>
  </p:cSld>
  <p:clrMapOvr>
    <a:masterClrMapping/>
  </p:clrMapOvr>
  <p:transition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750077" y="1702047"/>
            <a:ext cx="15840110" cy="7885676"/>
          </a:xfrm>
        </p:spPr>
        <p:txBody>
          <a:bodyPr/>
          <a:lstStyle>
            <a:lvl1pPr>
              <a:defRPr baseline="0">
                <a:latin typeface="+mj-lt"/>
              </a:defRPr>
            </a:lvl1pPr>
            <a:lvl2pPr>
              <a:defRPr baseline="0"/>
            </a:lvl2pPr>
            <a:lvl3pPr>
              <a:defRPr baseline="0"/>
            </a:lvl3pPr>
            <a:lvl4pPr>
              <a:defRPr baseline="0"/>
            </a:lvl4pPr>
            <a:lvl5pPr>
              <a:defRPr baseline="0"/>
            </a:lvl5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ja-JP" altLang="en-US" dirty="0"/>
          </a:p>
        </p:txBody>
      </p:sp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50077" y="148222"/>
            <a:ext cx="15840110" cy="11170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lvl="0"/>
            <a:r>
              <a:rPr lang="ja-JP" altLang="en-US"/>
              <a:t>マスター タイトルの書式設定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252077790"/>
      </p:ext>
    </p:extLst>
  </p:cSld>
  <p:clrMapOvr>
    <a:masterClrMapping/>
  </p:clrMapOvr>
  <p:transition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750077" y="1702047"/>
            <a:ext cx="15840110" cy="7885676"/>
          </a:xfrm>
        </p:spPr>
        <p:txBody>
          <a:bodyPr/>
          <a:lstStyle>
            <a:lvl1pPr>
              <a:defRPr baseline="0">
                <a:latin typeface="+mj-lt"/>
              </a:defRPr>
            </a:lvl1pPr>
            <a:lvl2pPr>
              <a:defRPr baseline="0"/>
            </a:lvl2pPr>
            <a:lvl3pPr>
              <a:defRPr baseline="0"/>
            </a:lvl3pPr>
            <a:lvl4pPr>
              <a:defRPr baseline="0"/>
            </a:lvl4pPr>
            <a:lvl5pPr>
              <a:defRPr baseline="0"/>
            </a:lvl5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ja-JP" altLang="en-US" dirty="0"/>
          </a:p>
        </p:txBody>
      </p:sp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50077" y="148222"/>
            <a:ext cx="15840110" cy="11170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lvl="0"/>
            <a:r>
              <a:rPr lang="ja-JP" altLang="en-US"/>
              <a:t>マスター タイトルの書式設定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36622778"/>
      </p:ext>
    </p:extLst>
  </p:cSld>
  <p:clrMapOvr>
    <a:masterClrMapping/>
  </p:clrMapOvr>
  <p:transition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750077" y="1702047"/>
            <a:ext cx="15840110" cy="7885676"/>
          </a:xfrm>
        </p:spPr>
        <p:txBody>
          <a:bodyPr/>
          <a:lstStyle>
            <a:lvl1pPr>
              <a:defRPr baseline="0">
                <a:latin typeface="+mj-lt"/>
              </a:defRPr>
            </a:lvl1pPr>
            <a:lvl2pPr>
              <a:defRPr baseline="0"/>
            </a:lvl2pPr>
            <a:lvl3pPr>
              <a:defRPr baseline="0"/>
            </a:lvl3pPr>
            <a:lvl4pPr>
              <a:defRPr baseline="0"/>
            </a:lvl4pPr>
            <a:lvl5pPr>
              <a:defRPr baseline="0"/>
            </a:lvl5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ja-JP" altLang="en-US" dirty="0"/>
          </a:p>
        </p:txBody>
      </p:sp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50077" y="148222"/>
            <a:ext cx="15840110" cy="11170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lvl="0"/>
            <a:r>
              <a:rPr lang="ja-JP" altLang="en-US"/>
              <a:t>マスター タイトルの書式設定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132316536"/>
      </p:ext>
    </p:extLst>
  </p:cSld>
  <p:clrMapOvr>
    <a:masterClrMapping/>
  </p:clrMapOvr>
  <p:transition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750077" y="1702047"/>
            <a:ext cx="15840110" cy="7885676"/>
          </a:xfrm>
        </p:spPr>
        <p:txBody>
          <a:bodyPr/>
          <a:lstStyle>
            <a:lvl1pPr>
              <a:defRPr baseline="0">
                <a:latin typeface="+mj-lt"/>
              </a:defRPr>
            </a:lvl1pPr>
            <a:lvl2pPr>
              <a:defRPr baseline="0"/>
            </a:lvl2pPr>
            <a:lvl3pPr>
              <a:defRPr baseline="0"/>
            </a:lvl3pPr>
            <a:lvl4pPr>
              <a:defRPr baseline="0"/>
            </a:lvl4pPr>
            <a:lvl5pPr>
              <a:defRPr baseline="0"/>
            </a:lvl5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ja-JP" altLang="en-US" dirty="0"/>
          </a:p>
        </p:txBody>
      </p:sp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50077" y="148222"/>
            <a:ext cx="15840110" cy="11170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lvl="0"/>
            <a:r>
              <a:rPr lang="ja-JP" altLang="en-US"/>
              <a:t>マスター タイトルの書式設定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611802794"/>
      </p:ext>
    </p:extLst>
  </p:cSld>
  <p:clrMapOvr>
    <a:masterClrMapping/>
  </p:clrMapOvr>
  <p:transition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demo\Desktop\140130_NTTRD_parts\sid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" y="474135"/>
            <a:ext cx="3088734" cy="8191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40534" y="358988"/>
            <a:ext cx="2293972" cy="614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C:\Users\Public\Pictures\ろご\R&amp;D_FInal\A_Type\Logos_RD_Atyp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3683" y="2928342"/>
            <a:ext cx="1902612" cy="9211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正方形/長方形 6"/>
          <p:cNvSpPr>
            <a:spLocks noChangeArrowheads="1"/>
          </p:cNvSpPr>
          <p:nvPr/>
        </p:nvSpPr>
        <p:spPr bwMode="auto">
          <a:xfrm>
            <a:off x="11268933" y="9238827"/>
            <a:ext cx="4905509" cy="3550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ctr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HGP創英角ｺﾞｼｯｸUB" panose="020B0900000000000000" pitchFamily="50" charset="-128"/>
              </a:defRPr>
            </a:lvl1pPr>
            <a:lvl2pPr marL="742950" indent="-285750" algn="ctr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HGP創英角ｺﾞｼｯｸUB" panose="020B0900000000000000" pitchFamily="50" charset="-128"/>
              </a:defRPr>
            </a:lvl2pPr>
            <a:lvl3pPr marL="1143000" indent="-228600" algn="ctr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HGP創英角ｺﾞｼｯｸUB" panose="020B0900000000000000" pitchFamily="50" charset="-128"/>
              </a:defRPr>
            </a:lvl3pPr>
            <a:lvl4pPr marL="1600200" indent="-228600" algn="ctr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HGP創英角ｺﾞｼｯｸUB" panose="020B0900000000000000" pitchFamily="50" charset="-128"/>
              </a:defRPr>
            </a:lvl4pPr>
            <a:lvl5pPr marL="2057400" indent="-228600" algn="ctr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HGP創英角ｺﾞｼｯｸUB" panose="020B0900000000000000" pitchFamily="50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HGP創英角ｺﾞｼｯｸUB" panose="020B0900000000000000" pitchFamily="50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HGP創英角ｺﾞｼｯｸUB" panose="020B0900000000000000" pitchFamily="50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HGP創英角ｺﾞｼｯｸUB" panose="020B0900000000000000" pitchFamily="50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HGP創英角ｺﾞｼｯｸUB" panose="020B0900000000000000" pitchFamily="50" charset="-128"/>
              </a:defRPr>
            </a:lvl9pPr>
          </a:lstStyle>
          <a:p>
            <a:pPr>
              <a:defRPr/>
            </a:pPr>
            <a:r>
              <a:rPr lang="en-US" altLang="ja-JP" sz="1707" dirty="0">
                <a:solidFill>
                  <a:prstClr val="black"/>
                </a:solidFill>
              </a:rPr>
              <a:t>Copyright©2018  NTT corp. All Rights Reserved.</a:t>
            </a:r>
            <a:endParaRPr lang="ja-JP" altLang="en-US" sz="1707" dirty="0">
              <a:solidFill>
                <a:prstClr val="black"/>
              </a:solidFill>
            </a:endParaRP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2934919" y="4364743"/>
            <a:ext cx="13518715" cy="1843405"/>
          </a:xfrm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defRPr sz="6068" baseline="0"/>
            </a:lvl1pPr>
          </a:lstStyle>
          <a:p>
            <a:r>
              <a:rPr lang="ja-JP" altLang="en-US"/>
              <a:t>マスター タイトルの書式設定</a:t>
            </a:r>
            <a:endParaRPr lang="ja-JP" altLang="en-US" dirty="0"/>
          </a:p>
        </p:txBody>
      </p:sp>
      <p:sp>
        <p:nvSpPr>
          <p:cNvPr id="717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2934919" y="6925027"/>
            <a:ext cx="9422135" cy="1536171"/>
          </a:xfrm>
        </p:spPr>
        <p:txBody>
          <a:bodyPr>
            <a:noAutofit/>
          </a:bodyPr>
          <a:lstStyle>
            <a:lvl1pPr marL="0" indent="0" algn="l">
              <a:lnSpc>
                <a:spcPct val="80000"/>
              </a:lnSpc>
              <a:buFontTx/>
              <a:buNone/>
              <a:defRPr sz="3413" b="0">
                <a:latin typeface="+mn-ea"/>
                <a:ea typeface="+mn-ea"/>
              </a:defRPr>
            </a:lvl1pPr>
          </a:lstStyle>
          <a:p>
            <a:r>
              <a:rPr lang="ja-JP" altLang="en-US"/>
              <a:t>マスター サブタイトルの書式設定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895083014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ApacheCon North America 2018</a:t>
            </a:r>
            <a:endParaRPr kumimoji="1" lang="ja-JP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E8707A-C469-024F-A4B2-69E431FDC0D1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574021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ApacheCon North America 2018</a:t>
            </a:r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E8707A-C469-024F-A4B2-69E431FDC0D1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270269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402" y="650240"/>
            <a:ext cx="5592686" cy="2275840"/>
          </a:xfrm>
        </p:spPr>
        <p:txBody>
          <a:bodyPr anchor="b"/>
          <a:lstStyle>
            <a:lvl1pPr>
              <a:defRPr sz="4551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71870" y="1404338"/>
            <a:ext cx="8778508" cy="6931378"/>
          </a:xfrm>
        </p:spPr>
        <p:txBody>
          <a:bodyPr/>
          <a:lstStyle>
            <a:lvl1pPr>
              <a:defRPr sz="4551"/>
            </a:lvl1pPr>
            <a:lvl2pPr>
              <a:defRPr sz="3982"/>
            </a:lvl2pPr>
            <a:lvl3pPr>
              <a:defRPr sz="3413"/>
            </a:lvl3pPr>
            <a:lvl4pPr>
              <a:defRPr sz="2844"/>
            </a:lvl4pPr>
            <a:lvl5pPr>
              <a:defRPr sz="2844"/>
            </a:lvl5pPr>
            <a:lvl6pPr>
              <a:defRPr sz="2844"/>
            </a:lvl6pPr>
            <a:lvl7pPr>
              <a:defRPr sz="2844"/>
            </a:lvl7pPr>
            <a:lvl8pPr>
              <a:defRPr sz="2844"/>
            </a:lvl8pPr>
            <a:lvl9pPr>
              <a:defRPr sz="2844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402" y="2926080"/>
            <a:ext cx="5592686" cy="5420925"/>
          </a:xfrm>
        </p:spPr>
        <p:txBody>
          <a:bodyPr/>
          <a:lstStyle>
            <a:lvl1pPr marL="0" indent="0">
              <a:buNone/>
              <a:defRPr sz="2276"/>
            </a:lvl1pPr>
            <a:lvl2pPr marL="650230" indent="0">
              <a:buNone/>
              <a:defRPr sz="1991"/>
            </a:lvl2pPr>
            <a:lvl3pPr marL="1300460" indent="0">
              <a:buNone/>
              <a:defRPr sz="1707"/>
            </a:lvl3pPr>
            <a:lvl4pPr marL="1950690" indent="0">
              <a:buNone/>
              <a:defRPr sz="1422"/>
            </a:lvl4pPr>
            <a:lvl5pPr marL="2600919" indent="0">
              <a:buNone/>
              <a:defRPr sz="1422"/>
            </a:lvl5pPr>
            <a:lvl6pPr marL="3251149" indent="0">
              <a:buNone/>
              <a:defRPr sz="1422"/>
            </a:lvl6pPr>
            <a:lvl7pPr marL="3901379" indent="0">
              <a:buNone/>
              <a:defRPr sz="1422"/>
            </a:lvl7pPr>
            <a:lvl8pPr marL="4551609" indent="0">
              <a:buNone/>
              <a:defRPr sz="1422"/>
            </a:lvl8pPr>
            <a:lvl9pPr marL="5201839" indent="0">
              <a:buNone/>
              <a:defRPr sz="1422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ApacheCon North America 2018</a:t>
            </a:r>
            <a:endParaRPr kumimoji="1" lang="ja-JP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E8707A-C469-024F-A4B2-69E431FDC0D1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525220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402" y="650240"/>
            <a:ext cx="5592686" cy="2275840"/>
          </a:xfrm>
        </p:spPr>
        <p:txBody>
          <a:bodyPr anchor="b"/>
          <a:lstStyle>
            <a:lvl1pPr>
              <a:defRPr sz="4551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71870" y="1404338"/>
            <a:ext cx="8778508" cy="6931378"/>
          </a:xfrm>
        </p:spPr>
        <p:txBody>
          <a:bodyPr anchor="t"/>
          <a:lstStyle>
            <a:lvl1pPr marL="0" indent="0">
              <a:buNone/>
              <a:defRPr sz="4551"/>
            </a:lvl1pPr>
            <a:lvl2pPr marL="650230" indent="0">
              <a:buNone/>
              <a:defRPr sz="3982"/>
            </a:lvl2pPr>
            <a:lvl3pPr marL="1300460" indent="0">
              <a:buNone/>
              <a:defRPr sz="3413"/>
            </a:lvl3pPr>
            <a:lvl4pPr marL="1950690" indent="0">
              <a:buNone/>
              <a:defRPr sz="2844"/>
            </a:lvl4pPr>
            <a:lvl5pPr marL="2600919" indent="0">
              <a:buNone/>
              <a:defRPr sz="2844"/>
            </a:lvl5pPr>
            <a:lvl6pPr marL="3251149" indent="0">
              <a:buNone/>
              <a:defRPr sz="2844"/>
            </a:lvl6pPr>
            <a:lvl7pPr marL="3901379" indent="0">
              <a:buNone/>
              <a:defRPr sz="2844"/>
            </a:lvl7pPr>
            <a:lvl8pPr marL="4551609" indent="0">
              <a:buNone/>
              <a:defRPr sz="2844"/>
            </a:lvl8pPr>
            <a:lvl9pPr marL="5201839" indent="0">
              <a:buNone/>
              <a:defRPr sz="2844"/>
            </a:lvl9pPr>
          </a:lstStyle>
          <a:p>
            <a:r>
              <a:rPr lang="ja-JP" altLang="en-US"/>
              <a:t>プレースホルダーまでドラッグするかアイコンをクリックして図を追加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402" y="2926080"/>
            <a:ext cx="5592686" cy="5420925"/>
          </a:xfrm>
        </p:spPr>
        <p:txBody>
          <a:bodyPr/>
          <a:lstStyle>
            <a:lvl1pPr marL="0" indent="0">
              <a:buNone/>
              <a:defRPr sz="2276"/>
            </a:lvl1pPr>
            <a:lvl2pPr marL="650230" indent="0">
              <a:buNone/>
              <a:defRPr sz="1991"/>
            </a:lvl2pPr>
            <a:lvl3pPr marL="1300460" indent="0">
              <a:buNone/>
              <a:defRPr sz="1707"/>
            </a:lvl3pPr>
            <a:lvl4pPr marL="1950690" indent="0">
              <a:buNone/>
              <a:defRPr sz="1422"/>
            </a:lvl4pPr>
            <a:lvl5pPr marL="2600919" indent="0">
              <a:buNone/>
              <a:defRPr sz="1422"/>
            </a:lvl5pPr>
            <a:lvl6pPr marL="3251149" indent="0">
              <a:buNone/>
              <a:defRPr sz="1422"/>
            </a:lvl6pPr>
            <a:lvl7pPr marL="3901379" indent="0">
              <a:buNone/>
              <a:defRPr sz="1422"/>
            </a:lvl7pPr>
            <a:lvl8pPr marL="4551609" indent="0">
              <a:buNone/>
              <a:defRPr sz="1422"/>
            </a:lvl8pPr>
            <a:lvl9pPr marL="5201839" indent="0">
              <a:buNone/>
              <a:defRPr sz="1422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ApacheCon North America 2018</a:t>
            </a:r>
            <a:endParaRPr kumimoji="1" lang="ja-JP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E8707A-C469-024F-A4B2-69E431FDC0D1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062080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0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2.png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1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2.png"/></Relationships>
</file>

<file path=ppt/slideMasters/_rels/slideMaster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2.xml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2.png"/></Relationships>
</file>

<file path=ppt/slideMasters/_rels/slideMaster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3.xml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2.png"/></Relationships>
</file>

<file path=ppt/slideMasters/_rels/slideMaster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4.xml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2.png"/></Relationships>
</file>

<file path=ppt/slideMasters/_rels/slideMaster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5.xml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2.png"/></Relationships>
</file>

<file path=ppt/slideMasters/_rels/slideMaster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6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2.png"/></Relationships>
</file>

<file path=ppt/slideMasters/_rels/slideMaster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7.xml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2.png"/></Relationships>
</file>

<file path=ppt/slideMasters/_rels/slideMaster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8.xml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2.png"/></Relationships>
</file>

<file path=ppt/slideMasters/_rels/slideMaster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9.xml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_rels/slideMaster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20.xml"/><Relationship Id="rId1" Type="http://schemas.openxmlformats.org/officeDocument/2006/relationships/slideLayout" Target="../slideLayouts/slideLayout44.xml"/><Relationship Id="rId4" Type="http://schemas.openxmlformats.org/officeDocument/2006/relationships/image" Target="../media/image2.png"/></Relationships>
</file>

<file path=ppt/slideMasters/_rels/slideMaster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21.xml"/><Relationship Id="rId1" Type="http://schemas.openxmlformats.org/officeDocument/2006/relationships/slideLayout" Target="../slideLayouts/slideLayout45.xml"/><Relationship Id="rId4" Type="http://schemas.openxmlformats.org/officeDocument/2006/relationships/image" Target="../media/image2.png"/></Relationships>
</file>

<file path=ppt/slideMasters/_rels/slideMaster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22.xml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2.png"/></Relationships>
</file>

<file path=ppt/slideMasters/_rels/slideMaster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23.xml"/><Relationship Id="rId1" Type="http://schemas.openxmlformats.org/officeDocument/2006/relationships/slideLayout" Target="../slideLayouts/slideLayout47.xml"/><Relationship Id="rId4" Type="http://schemas.openxmlformats.org/officeDocument/2006/relationships/image" Target="../media/image2.png"/></Relationships>
</file>

<file path=ppt/slideMasters/_rels/slideMaster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24.xml"/><Relationship Id="rId1" Type="http://schemas.openxmlformats.org/officeDocument/2006/relationships/slideLayout" Target="../slideLayouts/slideLayout48.xml"/><Relationship Id="rId4" Type="http://schemas.openxmlformats.org/officeDocument/2006/relationships/image" Target="../media/image2.png"/></Relationships>
</file>

<file path=ppt/slideMasters/_rels/slideMaster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25.xml"/><Relationship Id="rId1" Type="http://schemas.openxmlformats.org/officeDocument/2006/relationships/slideLayout" Target="../slideLayouts/slideLayout49.xml"/><Relationship Id="rId4" Type="http://schemas.openxmlformats.org/officeDocument/2006/relationships/image" Target="../media/image2.png"/></Relationships>
</file>

<file path=ppt/slideMasters/_rels/slideMaster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26.xml"/><Relationship Id="rId1" Type="http://schemas.openxmlformats.org/officeDocument/2006/relationships/slideLayout" Target="../slideLayouts/slideLayout50.xml"/><Relationship Id="rId4" Type="http://schemas.openxmlformats.org/officeDocument/2006/relationships/image" Target="../media/image2.png"/></Relationships>
</file>

<file path=ppt/slideMasters/_rels/slideMaster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27.xml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2.png"/></Relationships>
</file>

<file path=ppt/slideMasters/_rels/slideMaster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28.xml"/><Relationship Id="rId1" Type="http://schemas.openxmlformats.org/officeDocument/2006/relationships/slideLayout" Target="../slideLayouts/slideLayout52.xml"/><Relationship Id="rId4" Type="http://schemas.openxmlformats.org/officeDocument/2006/relationships/image" Target="../media/image2.png"/></Relationships>
</file>

<file path=ppt/slideMasters/_rels/slideMaster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29.xml"/><Relationship Id="rId1" Type="http://schemas.openxmlformats.org/officeDocument/2006/relationships/slideLayout" Target="../slideLayouts/slideLayout53.xml"/><Relationship Id="rId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2.png"/></Relationships>
</file>

<file path=ppt/slideMasters/_rels/slideMaster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30.xml"/><Relationship Id="rId1" Type="http://schemas.openxmlformats.org/officeDocument/2006/relationships/slideLayout" Target="../slideLayouts/slideLayout54.xml"/><Relationship Id="rId4" Type="http://schemas.openxmlformats.org/officeDocument/2006/relationships/image" Target="../media/image2.png"/></Relationships>
</file>

<file path=ppt/slideMasters/_rels/slideMaster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31.xml"/><Relationship Id="rId1" Type="http://schemas.openxmlformats.org/officeDocument/2006/relationships/slideLayout" Target="../slideLayouts/slideLayout55.xml"/><Relationship Id="rId4" Type="http://schemas.openxmlformats.org/officeDocument/2006/relationships/image" Target="../media/image2.pn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2.png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2.png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2.png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2.png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2.png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9.xml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92143" y="519290"/>
            <a:ext cx="14955977" cy="18852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92143" y="2596444"/>
            <a:ext cx="14955977" cy="61885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92143" y="9040143"/>
            <a:ext cx="3901559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70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743962" y="9040143"/>
            <a:ext cx="5852339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70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kumimoji="1" lang="en-US" altLang="ja-JP"/>
              <a:t>ApacheCon North America 2018</a:t>
            </a:r>
            <a:endParaRPr kumimoji="1" lang="ja-JP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246561" y="9040143"/>
            <a:ext cx="3901559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70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E8707A-C469-024F-A4B2-69E431FDC0D1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365577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74" r:id="rId14"/>
    <p:sldLayoutId id="2147483677" r:id="rId15"/>
  </p:sldLayoutIdLst>
  <p:hf hdr="0" dt="0"/>
  <p:txStyles>
    <p:titleStyle>
      <a:lvl1pPr algn="l" defTabSz="1300460" rtl="0" eaLnBrk="1" latinLnBrk="0" hangingPunct="1">
        <a:lnSpc>
          <a:spcPct val="90000"/>
        </a:lnSpc>
        <a:spcBef>
          <a:spcPct val="0"/>
        </a:spcBef>
        <a:buNone/>
        <a:defRPr kumimoji="1" sz="625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25115" indent="-325115" algn="l" defTabSz="1300460" rtl="0" eaLnBrk="1" latinLnBrk="0" hangingPunct="1">
        <a:lnSpc>
          <a:spcPct val="90000"/>
        </a:lnSpc>
        <a:spcBef>
          <a:spcPts val="1422"/>
        </a:spcBef>
        <a:buFont typeface="Arial" panose="020B0604020202020204" pitchFamily="34" charset="0"/>
        <a:buChar char="•"/>
        <a:defRPr kumimoji="1" sz="3982" kern="1200">
          <a:solidFill>
            <a:schemeClr val="tx1"/>
          </a:solidFill>
          <a:latin typeface="+mn-lt"/>
          <a:ea typeface="+mn-ea"/>
          <a:cs typeface="+mn-cs"/>
        </a:defRPr>
      </a:lvl1pPr>
      <a:lvl2pPr marL="975345" indent="-325115" algn="l" defTabSz="1300460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kumimoji="1" sz="3413" kern="1200">
          <a:solidFill>
            <a:schemeClr val="tx1"/>
          </a:solidFill>
          <a:latin typeface="+mn-lt"/>
          <a:ea typeface="+mn-ea"/>
          <a:cs typeface="+mn-cs"/>
        </a:defRPr>
      </a:lvl2pPr>
      <a:lvl3pPr marL="1625575" indent="-325115" algn="l" defTabSz="1300460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kumimoji="1" sz="2844" kern="1200">
          <a:solidFill>
            <a:schemeClr val="tx1"/>
          </a:solidFill>
          <a:latin typeface="+mn-lt"/>
          <a:ea typeface="+mn-ea"/>
          <a:cs typeface="+mn-cs"/>
        </a:defRPr>
      </a:lvl3pPr>
      <a:lvl4pPr marL="2275804" indent="-325115" algn="l" defTabSz="1300460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kumimoji="1" sz="2560" kern="1200">
          <a:solidFill>
            <a:schemeClr val="tx1"/>
          </a:solidFill>
          <a:latin typeface="+mn-lt"/>
          <a:ea typeface="+mn-ea"/>
          <a:cs typeface="+mn-cs"/>
        </a:defRPr>
      </a:lvl4pPr>
      <a:lvl5pPr marL="2926034" indent="-325115" algn="l" defTabSz="1300460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kumimoji="1" sz="2560" kern="1200">
          <a:solidFill>
            <a:schemeClr val="tx1"/>
          </a:solidFill>
          <a:latin typeface="+mn-lt"/>
          <a:ea typeface="+mn-ea"/>
          <a:cs typeface="+mn-cs"/>
        </a:defRPr>
      </a:lvl5pPr>
      <a:lvl6pPr marL="3576264" indent="-325115" algn="l" defTabSz="1300460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kumimoji="1" sz="2560" kern="1200">
          <a:solidFill>
            <a:schemeClr val="tx1"/>
          </a:solidFill>
          <a:latin typeface="+mn-lt"/>
          <a:ea typeface="+mn-ea"/>
          <a:cs typeface="+mn-cs"/>
        </a:defRPr>
      </a:lvl6pPr>
      <a:lvl7pPr marL="4226494" indent="-325115" algn="l" defTabSz="1300460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kumimoji="1" sz="2560" kern="1200">
          <a:solidFill>
            <a:schemeClr val="tx1"/>
          </a:solidFill>
          <a:latin typeface="+mn-lt"/>
          <a:ea typeface="+mn-ea"/>
          <a:cs typeface="+mn-cs"/>
        </a:defRPr>
      </a:lvl7pPr>
      <a:lvl8pPr marL="4876724" indent="-325115" algn="l" defTabSz="1300460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kumimoji="1" sz="2560" kern="1200">
          <a:solidFill>
            <a:schemeClr val="tx1"/>
          </a:solidFill>
          <a:latin typeface="+mn-lt"/>
          <a:ea typeface="+mn-ea"/>
          <a:cs typeface="+mn-cs"/>
        </a:defRPr>
      </a:lvl8pPr>
      <a:lvl9pPr marL="5526954" indent="-325115" algn="l" defTabSz="1300460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kumimoji="1" sz="25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00460" rtl="0" eaLnBrk="1" latinLnBrk="0" hangingPunct="1">
        <a:defRPr kumimoji="1" sz="2560" kern="1200">
          <a:solidFill>
            <a:schemeClr val="tx1"/>
          </a:solidFill>
          <a:latin typeface="+mn-lt"/>
          <a:ea typeface="+mn-ea"/>
          <a:cs typeface="+mn-cs"/>
        </a:defRPr>
      </a:lvl1pPr>
      <a:lvl2pPr marL="650230" algn="l" defTabSz="1300460" rtl="0" eaLnBrk="1" latinLnBrk="0" hangingPunct="1">
        <a:defRPr kumimoji="1" sz="2560" kern="1200">
          <a:solidFill>
            <a:schemeClr val="tx1"/>
          </a:solidFill>
          <a:latin typeface="+mn-lt"/>
          <a:ea typeface="+mn-ea"/>
          <a:cs typeface="+mn-cs"/>
        </a:defRPr>
      </a:lvl2pPr>
      <a:lvl3pPr marL="1300460" algn="l" defTabSz="1300460" rtl="0" eaLnBrk="1" latinLnBrk="0" hangingPunct="1">
        <a:defRPr kumimoji="1" sz="2560" kern="1200">
          <a:solidFill>
            <a:schemeClr val="tx1"/>
          </a:solidFill>
          <a:latin typeface="+mn-lt"/>
          <a:ea typeface="+mn-ea"/>
          <a:cs typeface="+mn-cs"/>
        </a:defRPr>
      </a:lvl3pPr>
      <a:lvl4pPr marL="1950690" algn="l" defTabSz="1300460" rtl="0" eaLnBrk="1" latinLnBrk="0" hangingPunct="1">
        <a:defRPr kumimoji="1" sz="2560" kern="1200">
          <a:solidFill>
            <a:schemeClr val="tx1"/>
          </a:solidFill>
          <a:latin typeface="+mn-lt"/>
          <a:ea typeface="+mn-ea"/>
          <a:cs typeface="+mn-cs"/>
        </a:defRPr>
      </a:lvl4pPr>
      <a:lvl5pPr marL="2600919" algn="l" defTabSz="1300460" rtl="0" eaLnBrk="1" latinLnBrk="0" hangingPunct="1">
        <a:defRPr kumimoji="1" sz="2560" kern="1200">
          <a:solidFill>
            <a:schemeClr val="tx1"/>
          </a:solidFill>
          <a:latin typeface="+mn-lt"/>
          <a:ea typeface="+mn-ea"/>
          <a:cs typeface="+mn-cs"/>
        </a:defRPr>
      </a:lvl5pPr>
      <a:lvl6pPr marL="3251149" algn="l" defTabSz="1300460" rtl="0" eaLnBrk="1" latinLnBrk="0" hangingPunct="1">
        <a:defRPr kumimoji="1" sz="2560" kern="1200">
          <a:solidFill>
            <a:schemeClr val="tx1"/>
          </a:solidFill>
          <a:latin typeface="+mn-lt"/>
          <a:ea typeface="+mn-ea"/>
          <a:cs typeface="+mn-cs"/>
        </a:defRPr>
      </a:lvl6pPr>
      <a:lvl7pPr marL="3901379" algn="l" defTabSz="1300460" rtl="0" eaLnBrk="1" latinLnBrk="0" hangingPunct="1">
        <a:defRPr kumimoji="1" sz="2560" kern="1200">
          <a:solidFill>
            <a:schemeClr val="tx1"/>
          </a:solidFill>
          <a:latin typeface="+mn-lt"/>
          <a:ea typeface="+mn-ea"/>
          <a:cs typeface="+mn-cs"/>
        </a:defRPr>
      </a:lvl7pPr>
      <a:lvl8pPr marL="4551609" algn="l" defTabSz="1300460" rtl="0" eaLnBrk="1" latinLnBrk="0" hangingPunct="1">
        <a:defRPr kumimoji="1" sz="2560" kern="1200">
          <a:solidFill>
            <a:schemeClr val="tx1"/>
          </a:solidFill>
          <a:latin typeface="+mn-lt"/>
          <a:ea typeface="+mn-ea"/>
          <a:cs typeface="+mn-cs"/>
        </a:defRPr>
      </a:lvl8pPr>
      <a:lvl9pPr marL="5201839" algn="l" defTabSz="1300460" rtl="0" eaLnBrk="1" latinLnBrk="0" hangingPunct="1">
        <a:defRPr kumimoji="1" sz="25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demo\Desktop\140130_NTTRD_parts\header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106" y="63222"/>
            <a:ext cx="16804401" cy="13320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49613" y="1634630"/>
            <a:ext cx="15841053" cy="78864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ja-JP" altLang="en-US" dirty="0"/>
              <a:t>マスタテキストの書式設定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</a:p>
          <a:p>
            <a:pPr lvl="0"/>
            <a:endParaRPr lang="ja-JP" altLang="en-US" dirty="0"/>
          </a:p>
        </p:txBody>
      </p:sp>
      <p:sp>
        <p:nvSpPr>
          <p:cNvPr id="102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49613" y="277708"/>
            <a:ext cx="15841053" cy="1117599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マスタタイトルの書式設定</a:t>
            </a:r>
            <a:br>
              <a:rPr lang="en-US" altLang="ja-JP"/>
            </a:br>
            <a:r>
              <a:rPr lang="ja-JP" altLang="en-US"/>
              <a:t>マスタタイトルの書式設定</a:t>
            </a:r>
          </a:p>
        </p:txBody>
      </p:sp>
      <p:sp>
        <p:nvSpPr>
          <p:cNvPr id="1029" name="正方形/長方形 15"/>
          <p:cNvSpPr>
            <a:spLocks noChangeArrowheads="1"/>
          </p:cNvSpPr>
          <p:nvPr/>
        </p:nvSpPr>
        <p:spPr bwMode="auto">
          <a:xfrm>
            <a:off x="16181242" y="9279469"/>
            <a:ext cx="954316" cy="410916"/>
          </a:xfrm>
          <a:prstGeom prst="rect">
            <a:avLst/>
          </a:prstGeom>
          <a:noFill/>
          <a:ln w="9525" algn="ctr">
            <a:noFill/>
            <a:round/>
            <a:headEnd/>
            <a:tailEnd/>
          </a:ln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Arial" charset="0"/>
                <a:ea typeface="HGP創英角ｺﾞｼｯｸUB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charset="0"/>
                <a:ea typeface="HGP創英角ｺﾞｼｯｸUB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charset="0"/>
                <a:ea typeface="HGP創英角ｺﾞｼｯｸUB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charset="0"/>
                <a:ea typeface="HGP創英角ｺﾞｼｯｸUB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charset="0"/>
                <a:ea typeface="HGP創英角ｺﾞｼｯｸUB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HGP創英角ｺﾞｼｯｸUB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HGP創英角ｺﾞｼｯｸUB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HGP創英角ｺﾞｼｯｸUB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HGP創英角ｺﾞｼｯｸUB" charset="-128"/>
              </a:defRPr>
            </a:lvl9pPr>
          </a:lstStyle>
          <a:p>
            <a:pPr>
              <a:defRPr/>
            </a:pPr>
            <a:fld id="{C8A64B7F-DA77-0441-917B-D74C3531546C}" type="slidenum">
              <a:rPr lang="en-US" altLang="ja-JP" sz="2400" smtClean="0">
                <a:solidFill>
                  <a:prstClr val="black">
                    <a:lumMod val="85000"/>
                    <a:lumOff val="15000"/>
                  </a:prstClr>
                </a:solidFill>
                <a:latin typeface="メイリオ" charset="-128"/>
                <a:ea typeface="メイリオ" charset="-128"/>
              </a:rPr>
              <a:pPr>
                <a:defRPr/>
              </a:pPr>
              <a:t>‹#›</a:t>
            </a:fld>
            <a:endParaRPr lang="ja-JP" altLang="en-US" sz="2400" dirty="0">
              <a:solidFill>
                <a:prstClr val="black">
                  <a:lumMod val="85000"/>
                  <a:lumOff val="15000"/>
                </a:prstClr>
              </a:solidFill>
              <a:latin typeface="メイリオ" charset="-128"/>
              <a:ea typeface="メイリオ" charset="-128"/>
            </a:endParaRPr>
          </a:p>
        </p:txBody>
      </p:sp>
      <p:pic>
        <p:nvPicPr>
          <p:cNvPr id="103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106" y="9112390"/>
            <a:ext cx="1728005" cy="46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1" name="正方形/長方形 11"/>
          <p:cNvSpPr>
            <a:spLocks noChangeArrowheads="1"/>
          </p:cNvSpPr>
          <p:nvPr/>
        </p:nvSpPr>
        <p:spPr bwMode="auto">
          <a:xfrm>
            <a:off x="11268933" y="9279467"/>
            <a:ext cx="4905509" cy="3550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ctr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HGP創英角ｺﾞｼｯｸUB" panose="020B0900000000000000" pitchFamily="50" charset="-128"/>
              </a:defRPr>
            </a:lvl1pPr>
            <a:lvl2pPr marL="742950" indent="-285750" algn="ctr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HGP創英角ｺﾞｼｯｸUB" panose="020B0900000000000000" pitchFamily="50" charset="-128"/>
              </a:defRPr>
            </a:lvl2pPr>
            <a:lvl3pPr marL="1143000" indent="-228600" algn="ctr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HGP創英角ｺﾞｼｯｸUB" panose="020B0900000000000000" pitchFamily="50" charset="-128"/>
              </a:defRPr>
            </a:lvl3pPr>
            <a:lvl4pPr marL="1600200" indent="-228600" algn="ctr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HGP創英角ｺﾞｼｯｸUB" panose="020B0900000000000000" pitchFamily="50" charset="-128"/>
              </a:defRPr>
            </a:lvl4pPr>
            <a:lvl5pPr marL="2057400" indent="-228600" algn="ctr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HGP創英角ｺﾞｼｯｸUB" panose="020B0900000000000000" pitchFamily="50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HGP創英角ｺﾞｼｯｸUB" panose="020B0900000000000000" pitchFamily="50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HGP創英角ｺﾞｼｯｸUB" panose="020B0900000000000000" pitchFamily="50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HGP創英角ｺﾞｼｯｸUB" panose="020B0900000000000000" pitchFamily="50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HGP創英角ｺﾞｼｯｸUB" panose="020B0900000000000000" pitchFamily="50" charset="-128"/>
              </a:defRPr>
            </a:lvl9pPr>
          </a:lstStyle>
          <a:p>
            <a:pPr>
              <a:defRPr/>
            </a:pPr>
            <a:r>
              <a:rPr lang="en-US" altLang="ja-JP" sz="1707" dirty="0">
                <a:solidFill>
                  <a:prstClr val="black"/>
                </a:solidFill>
              </a:rPr>
              <a:t>Copyright©2018  NTT corp. All Rights Reserved.</a:t>
            </a:r>
            <a:endParaRPr lang="ja-JP" altLang="en-US" sz="1707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26883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</p:sldLayoutIdLst>
  <p:transition/>
  <p:hf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kumimoji="1" sz="5310" b="1" kern="1200">
          <a:solidFill>
            <a:schemeClr val="tx1"/>
          </a:solidFill>
          <a:latin typeface="+mj-ea"/>
          <a:ea typeface="+mj-ea"/>
          <a:cs typeface="メイリオ" pitchFamily="50" charset="-128"/>
        </a:defRPr>
      </a:lvl1pPr>
      <a:lvl2pPr algn="l" rtl="0" eaLnBrk="1" fontAlgn="base" hangingPunct="1">
        <a:spcBef>
          <a:spcPct val="0"/>
        </a:spcBef>
        <a:spcAft>
          <a:spcPct val="0"/>
        </a:spcAft>
        <a:defRPr kumimoji="1" sz="5310" b="1">
          <a:solidFill>
            <a:schemeClr val="tx1"/>
          </a:solidFill>
          <a:latin typeface="メイリオ" pitchFamily="50" charset="-128"/>
          <a:ea typeface="メイリオ" pitchFamily="50" charset="-128"/>
          <a:cs typeface="メイリオ" pitchFamily="50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kumimoji="1" sz="5310" b="1">
          <a:solidFill>
            <a:schemeClr val="tx1"/>
          </a:solidFill>
          <a:latin typeface="メイリオ" pitchFamily="50" charset="-128"/>
          <a:ea typeface="メイリオ" pitchFamily="50" charset="-128"/>
          <a:cs typeface="メイリオ" pitchFamily="50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kumimoji="1" sz="5310" b="1">
          <a:solidFill>
            <a:schemeClr val="tx1"/>
          </a:solidFill>
          <a:latin typeface="メイリオ" pitchFamily="50" charset="-128"/>
          <a:ea typeface="メイリオ" pitchFamily="50" charset="-128"/>
          <a:cs typeface="メイリオ" pitchFamily="50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kumimoji="1" sz="5310" b="1">
          <a:solidFill>
            <a:schemeClr val="tx1"/>
          </a:solidFill>
          <a:latin typeface="メイリオ" pitchFamily="50" charset="-128"/>
          <a:ea typeface="メイリオ" pitchFamily="50" charset="-128"/>
          <a:cs typeface="メイリオ" pitchFamily="50" charset="-128"/>
        </a:defRPr>
      </a:lvl5pPr>
      <a:lvl6pPr marL="866988" algn="ctr" rtl="0" eaLnBrk="1" fontAlgn="base" hangingPunct="1">
        <a:spcBef>
          <a:spcPct val="0"/>
        </a:spcBef>
        <a:spcAft>
          <a:spcPct val="0"/>
        </a:spcAft>
        <a:defRPr kumimoji="1" sz="4551">
          <a:solidFill>
            <a:schemeClr val="tx2"/>
          </a:solidFill>
          <a:latin typeface="Arial" charset="0"/>
          <a:ea typeface="HGP創英角ｺﾞｼｯｸUB" pitchFamily="50" charset="-128"/>
        </a:defRPr>
      </a:lvl6pPr>
      <a:lvl7pPr marL="1733977" algn="ctr" rtl="0" eaLnBrk="1" fontAlgn="base" hangingPunct="1">
        <a:spcBef>
          <a:spcPct val="0"/>
        </a:spcBef>
        <a:spcAft>
          <a:spcPct val="0"/>
        </a:spcAft>
        <a:defRPr kumimoji="1" sz="4551">
          <a:solidFill>
            <a:schemeClr val="tx2"/>
          </a:solidFill>
          <a:latin typeface="Arial" charset="0"/>
          <a:ea typeface="HGP創英角ｺﾞｼｯｸUB" pitchFamily="50" charset="-128"/>
        </a:defRPr>
      </a:lvl7pPr>
      <a:lvl8pPr marL="2600965" algn="ctr" rtl="0" eaLnBrk="1" fontAlgn="base" hangingPunct="1">
        <a:spcBef>
          <a:spcPct val="0"/>
        </a:spcBef>
        <a:spcAft>
          <a:spcPct val="0"/>
        </a:spcAft>
        <a:defRPr kumimoji="1" sz="4551">
          <a:solidFill>
            <a:schemeClr val="tx2"/>
          </a:solidFill>
          <a:latin typeface="Arial" charset="0"/>
          <a:ea typeface="HGP創英角ｺﾞｼｯｸUB" pitchFamily="50" charset="-128"/>
        </a:defRPr>
      </a:lvl8pPr>
      <a:lvl9pPr marL="3467953" algn="ctr" rtl="0" eaLnBrk="1" fontAlgn="base" hangingPunct="1">
        <a:spcBef>
          <a:spcPct val="0"/>
        </a:spcBef>
        <a:spcAft>
          <a:spcPct val="0"/>
        </a:spcAft>
        <a:defRPr kumimoji="1" sz="4551">
          <a:solidFill>
            <a:schemeClr val="tx2"/>
          </a:solidFill>
          <a:latin typeface="Arial" charset="0"/>
          <a:ea typeface="HGP創英角ｺﾞｼｯｸUB" pitchFamily="50" charset="-128"/>
        </a:defRPr>
      </a:lvl9pPr>
    </p:titleStyle>
    <p:bodyStyle>
      <a:lvl1pPr marL="337162" indent="-337162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umimoji="1" sz="4551" b="1" kern="1000" spc="190">
          <a:solidFill>
            <a:schemeClr val="tx1"/>
          </a:solidFill>
          <a:latin typeface="+mj-lt"/>
          <a:ea typeface="+mj-ea"/>
          <a:cs typeface="メイリオ" pitchFamily="50" charset="-128"/>
        </a:defRPr>
      </a:lvl1pPr>
      <a:lvl2pPr marL="1026539" indent="-349204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umimoji="1" sz="3793" kern="1000" spc="190">
          <a:solidFill>
            <a:schemeClr val="tx1"/>
          </a:solidFill>
          <a:latin typeface="+mn-lt"/>
          <a:ea typeface="+mn-ea"/>
          <a:cs typeface="メイリオ" pitchFamily="50" charset="-128"/>
        </a:defRPr>
      </a:lvl2pPr>
      <a:lvl3pPr marL="1700864" indent="-334153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umimoji="1" kern="1000" spc="190">
          <a:solidFill>
            <a:schemeClr val="tx1"/>
          </a:solidFill>
          <a:latin typeface="+mn-lt"/>
          <a:ea typeface="+mn-ea"/>
          <a:cs typeface="メイリオ" pitchFamily="50" charset="-128"/>
        </a:defRPr>
      </a:lvl3pPr>
      <a:lvl4pPr marL="2375188" indent="-334153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umimoji="1" sz="2655" kern="1000" spc="190">
          <a:solidFill>
            <a:schemeClr val="tx1"/>
          </a:solidFill>
          <a:latin typeface="+mn-lt"/>
          <a:ea typeface="+mn-ea"/>
          <a:cs typeface="メイリオ" pitchFamily="50" charset="-128"/>
        </a:defRPr>
      </a:lvl4pPr>
      <a:lvl5pPr marL="3067574" indent="-337162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umimoji="1" sz="2276" kern="1000" spc="190">
          <a:solidFill>
            <a:schemeClr val="tx1"/>
          </a:solidFill>
          <a:latin typeface="+mn-lt"/>
          <a:ea typeface="+mn-ea"/>
          <a:cs typeface="メイリオ" pitchFamily="50" charset="-128"/>
        </a:defRPr>
      </a:lvl5pPr>
      <a:lvl6pPr marL="3934563" indent="-337162" algn="l" rtl="0" eaLnBrk="1" fontAlgn="base" hangingPunct="1">
        <a:spcBef>
          <a:spcPct val="20000"/>
        </a:spcBef>
        <a:spcAft>
          <a:spcPct val="0"/>
        </a:spcAft>
        <a:buChar char="»"/>
        <a:defRPr kumimoji="1" sz="2276">
          <a:solidFill>
            <a:schemeClr val="tx1"/>
          </a:solidFill>
          <a:latin typeface="+mn-lt"/>
          <a:ea typeface="+mn-ea"/>
        </a:defRPr>
      </a:lvl6pPr>
      <a:lvl7pPr marL="4801551" indent="-337162" algn="l" rtl="0" eaLnBrk="1" fontAlgn="base" hangingPunct="1">
        <a:spcBef>
          <a:spcPct val="20000"/>
        </a:spcBef>
        <a:spcAft>
          <a:spcPct val="0"/>
        </a:spcAft>
        <a:buChar char="»"/>
        <a:defRPr kumimoji="1" sz="2276">
          <a:solidFill>
            <a:schemeClr val="tx1"/>
          </a:solidFill>
          <a:latin typeface="+mn-lt"/>
          <a:ea typeface="+mn-ea"/>
        </a:defRPr>
      </a:lvl7pPr>
      <a:lvl8pPr marL="5668539" indent="-337162" algn="l" rtl="0" eaLnBrk="1" fontAlgn="base" hangingPunct="1">
        <a:spcBef>
          <a:spcPct val="20000"/>
        </a:spcBef>
        <a:spcAft>
          <a:spcPct val="0"/>
        </a:spcAft>
        <a:buChar char="»"/>
        <a:defRPr kumimoji="1" sz="2276">
          <a:solidFill>
            <a:schemeClr val="tx1"/>
          </a:solidFill>
          <a:latin typeface="+mn-lt"/>
          <a:ea typeface="+mn-ea"/>
        </a:defRPr>
      </a:lvl8pPr>
      <a:lvl9pPr marL="6535528" indent="-337162" algn="l" rtl="0" eaLnBrk="1" fontAlgn="base" hangingPunct="1">
        <a:spcBef>
          <a:spcPct val="20000"/>
        </a:spcBef>
        <a:spcAft>
          <a:spcPct val="0"/>
        </a:spcAft>
        <a:buChar char="»"/>
        <a:defRPr kumimoji="1" sz="2276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1733977" rtl="0" eaLnBrk="1" latinLnBrk="0" hangingPunct="1">
        <a:defRPr kumimoji="1" sz="3413" kern="1200">
          <a:solidFill>
            <a:schemeClr val="tx1"/>
          </a:solidFill>
          <a:latin typeface="+mn-lt"/>
          <a:ea typeface="+mn-ea"/>
          <a:cs typeface="+mn-cs"/>
        </a:defRPr>
      </a:lvl1pPr>
      <a:lvl2pPr marL="866988" algn="l" defTabSz="1733977" rtl="0" eaLnBrk="1" latinLnBrk="0" hangingPunct="1">
        <a:defRPr kumimoji="1" sz="3413" kern="1200">
          <a:solidFill>
            <a:schemeClr val="tx1"/>
          </a:solidFill>
          <a:latin typeface="+mn-lt"/>
          <a:ea typeface="+mn-ea"/>
          <a:cs typeface="+mn-cs"/>
        </a:defRPr>
      </a:lvl2pPr>
      <a:lvl3pPr marL="1733977" algn="l" defTabSz="1733977" rtl="0" eaLnBrk="1" latinLnBrk="0" hangingPunct="1">
        <a:defRPr kumimoji="1" sz="3413" kern="1200">
          <a:solidFill>
            <a:schemeClr val="tx1"/>
          </a:solidFill>
          <a:latin typeface="+mn-lt"/>
          <a:ea typeface="+mn-ea"/>
          <a:cs typeface="+mn-cs"/>
        </a:defRPr>
      </a:lvl3pPr>
      <a:lvl4pPr marL="2600965" algn="l" defTabSz="1733977" rtl="0" eaLnBrk="1" latinLnBrk="0" hangingPunct="1">
        <a:defRPr kumimoji="1" sz="3413" kern="1200">
          <a:solidFill>
            <a:schemeClr val="tx1"/>
          </a:solidFill>
          <a:latin typeface="+mn-lt"/>
          <a:ea typeface="+mn-ea"/>
          <a:cs typeface="+mn-cs"/>
        </a:defRPr>
      </a:lvl4pPr>
      <a:lvl5pPr marL="3467953" algn="l" defTabSz="1733977" rtl="0" eaLnBrk="1" latinLnBrk="0" hangingPunct="1">
        <a:defRPr kumimoji="1" sz="3413" kern="1200">
          <a:solidFill>
            <a:schemeClr val="tx1"/>
          </a:solidFill>
          <a:latin typeface="+mn-lt"/>
          <a:ea typeface="+mn-ea"/>
          <a:cs typeface="+mn-cs"/>
        </a:defRPr>
      </a:lvl5pPr>
      <a:lvl6pPr marL="4334942" algn="l" defTabSz="1733977" rtl="0" eaLnBrk="1" latinLnBrk="0" hangingPunct="1">
        <a:defRPr kumimoji="1" sz="3413" kern="1200">
          <a:solidFill>
            <a:schemeClr val="tx1"/>
          </a:solidFill>
          <a:latin typeface="+mn-lt"/>
          <a:ea typeface="+mn-ea"/>
          <a:cs typeface="+mn-cs"/>
        </a:defRPr>
      </a:lvl6pPr>
      <a:lvl7pPr marL="5201930" algn="l" defTabSz="1733977" rtl="0" eaLnBrk="1" latinLnBrk="0" hangingPunct="1">
        <a:defRPr kumimoji="1" sz="3413" kern="1200">
          <a:solidFill>
            <a:schemeClr val="tx1"/>
          </a:solidFill>
          <a:latin typeface="+mn-lt"/>
          <a:ea typeface="+mn-ea"/>
          <a:cs typeface="+mn-cs"/>
        </a:defRPr>
      </a:lvl7pPr>
      <a:lvl8pPr marL="6068919" algn="l" defTabSz="1733977" rtl="0" eaLnBrk="1" latinLnBrk="0" hangingPunct="1">
        <a:defRPr kumimoji="1" sz="3413" kern="1200">
          <a:solidFill>
            <a:schemeClr val="tx1"/>
          </a:solidFill>
          <a:latin typeface="+mn-lt"/>
          <a:ea typeface="+mn-ea"/>
          <a:cs typeface="+mn-cs"/>
        </a:defRPr>
      </a:lvl8pPr>
      <a:lvl9pPr marL="6935907" algn="l" defTabSz="1733977" rtl="0" eaLnBrk="1" latinLnBrk="0" hangingPunct="1">
        <a:defRPr kumimoji="1" sz="34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demo\Desktop\140130_NTTRD_parts\header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106" y="63222"/>
            <a:ext cx="16804401" cy="13320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49613" y="1634630"/>
            <a:ext cx="15841053" cy="78864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ja-JP" altLang="en-US" dirty="0"/>
              <a:t>マスタテキストの書式設定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</a:p>
          <a:p>
            <a:pPr lvl="0"/>
            <a:endParaRPr lang="ja-JP" altLang="en-US" dirty="0"/>
          </a:p>
        </p:txBody>
      </p:sp>
      <p:sp>
        <p:nvSpPr>
          <p:cNvPr id="102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49613" y="277708"/>
            <a:ext cx="15841053" cy="1117599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マスタタイトルの書式設定</a:t>
            </a:r>
            <a:br>
              <a:rPr lang="en-US" altLang="ja-JP"/>
            </a:br>
            <a:r>
              <a:rPr lang="ja-JP" altLang="en-US"/>
              <a:t>マスタタイトルの書式設定</a:t>
            </a:r>
          </a:p>
        </p:txBody>
      </p:sp>
      <p:sp>
        <p:nvSpPr>
          <p:cNvPr id="1029" name="正方形/長方形 15"/>
          <p:cNvSpPr>
            <a:spLocks noChangeArrowheads="1"/>
          </p:cNvSpPr>
          <p:nvPr/>
        </p:nvSpPr>
        <p:spPr bwMode="auto">
          <a:xfrm>
            <a:off x="16181242" y="9279469"/>
            <a:ext cx="954316" cy="410916"/>
          </a:xfrm>
          <a:prstGeom prst="rect">
            <a:avLst/>
          </a:prstGeom>
          <a:noFill/>
          <a:ln w="9525" algn="ctr">
            <a:noFill/>
            <a:round/>
            <a:headEnd/>
            <a:tailEnd/>
          </a:ln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Arial" charset="0"/>
                <a:ea typeface="HGP創英角ｺﾞｼｯｸUB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charset="0"/>
                <a:ea typeface="HGP創英角ｺﾞｼｯｸUB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charset="0"/>
                <a:ea typeface="HGP創英角ｺﾞｼｯｸUB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charset="0"/>
                <a:ea typeface="HGP創英角ｺﾞｼｯｸUB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charset="0"/>
                <a:ea typeface="HGP創英角ｺﾞｼｯｸUB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HGP創英角ｺﾞｼｯｸUB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HGP創英角ｺﾞｼｯｸUB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HGP創英角ｺﾞｼｯｸUB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HGP創英角ｺﾞｼｯｸUB" charset="-128"/>
              </a:defRPr>
            </a:lvl9pPr>
          </a:lstStyle>
          <a:p>
            <a:pPr>
              <a:defRPr/>
            </a:pPr>
            <a:fld id="{C8A64B7F-DA77-0441-917B-D74C3531546C}" type="slidenum">
              <a:rPr lang="en-US" altLang="ja-JP" sz="2400" smtClean="0">
                <a:solidFill>
                  <a:prstClr val="black">
                    <a:lumMod val="85000"/>
                    <a:lumOff val="15000"/>
                  </a:prstClr>
                </a:solidFill>
                <a:latin typeface="メイリオ" charset="-128"/>
                <a:ea typeface="メイリオ" charset="-128"/>
              </a:rPr>
              <a:pPr>
                <a:defRPr/>
              </a:pPr>
              <a:t>‹#›</a:t>
            </a:fld>
            <a:endParaRPr lang="ja-JP" altLang="en-US" sz="2400" dirty="0">
              <a:solidFill>
                <a:prstClr val="black">
                  <a:lumMod val="85000"/>
                  <a:lumOff val="15000"/>
                </a:prstClr>
              </a:solidFill>
              <a:latin typeface="メイリオ" charset="-128"/>
              <a:ea typeface="メイリオ" charset="-128"/>
            </a:endParaRPr>
          </a:p>
        </p:txBody>
      </p:sp>
      <p:pic>
        <p:nvPicPr>
          <p:cNvPr id="103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106" y="9112390"/>
            <a:ext cx="1728005" cy="46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1" name="正方形/長方形 11"/>
          <p:cNvSpPr>
            <a:spLocks noChangeArrowheads="1"/>
          </p:cNvSpPr>
          <p:nvPr/>
        </p:nvSpPr>
        <p:spPr bwMode="auto">
          <a:xfrm>
            <a:off x="11268933" y="9279467"/>
            <a:ext cx="4905509" cy="3550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ctr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HGP創英角ｺﾞｼｯｸUB" panose="020B0900000000000000" pitchFamily="50" charset="-128"/>
              </a:defRPr>
            </a:lvl1pPr>
            <a:lvl2pPr marL="742950" indent="-285750" algn="ctr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HGP創英角ｺﾞｼｯｸUB" panose="020B0900000000000000" pitchFamily="50" charset="-128"/>
              </a:defRPr>
            </a:lvl2pPr>
            <a:lvl3pPr marL="1143000" indent="-228600" algn="ctr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HGP創英角ｺﾞｼｯｸUB" panose="020B0900000000000000" pitchFamily="50" charset="-128"/>
              </a:defRPr>
            </a:lvl3pPr>
            <a:lvl4pPr marL="1600200" indent="-228600" algn="ctr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HGP創英角ｺﾞｼｯｸUB" panose="020B0900000000000000" pitchFamily="50" charset="-128"/>
              </a:defRPr>
            </a:lvl4pPr>
            <a:lvl5pPr marL="2057400" indent="-228600" algn="ctr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HGP創英角ｺﾞｼｯｸUB" panose="020B0900000000000000" pitchFamily="50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HGP創英角ｺﾞｼｯｸUB" panose="020B0900000000000000" pitchFamily="50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HGP創英角ｺﾞｼｯｸUB" panose="020B0900000000000000" pitchFamily="50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HGP創英角ｺﾞｼｯｸUB" panose="020B0900000000000000" pitchFamily="50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HGP創英角ｺﾞｼｯｸUB" panose="020B0900000000000000" pitchFamily="50" charset="-128"/>
              </a:defRPr>
            </a:lvl9pPr>
          </a:lstStyle>
          <a:p>
            <a:pPr>
              <a:defRPr/>
            </a:pPr>
            <a:r>
              <a:rPr lang="en-US" altLang="ja-JP" sz="1707" dirty="0">
                <a:solidFill>
                  <a:prstClr val="black"/>
                </a:solidFill>
              </a:rPr>
              <a:t>Copyright©2018  NTT corp. All Rights Reserved.</a:t>
            </a:r>
            <a:endParaRPr lang="ja-JP" altLang="en-US" sz="1707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1948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</p:sldLayoutIdLst>
  <p:transition/>
  <p:hf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kumimoji="1" sz="5310" b="1" kern="1200">
          <a:solidFill>
            <a:schemeClr val="tx1"/>
          </a:solidFill>
          <a:latin typeface="+mj-ea"/>
          <a:ea typeface="+mj-ea"/>
          <a:cs typeface="メイリオ" pitchFamily="50" charset="-128"/>
        </a:defRPr>
      </a:lvl1pPr>
      <a:lvl2pPr algn="l" rtl="0" eaLnBrk="1" fontAlgn="base" hangingPunct="1">
        <a:spcBef>
          <a:spcPct val="0"/>
        </a:spcBef>
        <a:spcAft>
          <a:spcPct val="0"/>
        </a:spcAft>
        <a:defRPr kumimoji="1" sz="5310" b="1">
          <a:solidFill>
            <a:schemeClr val="tx1"/>
          </a:solidFill>
          <a:latin typeface="メイリオ" pitchFamily="50" charset="-128"/>
          <a:ea typeface="メイリオ" pitchFamily="50" charset="-128"/>
          <a:cs typeface="メイリオ" pitchFamily="50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kumimoji="1" sz="5310" b="1">
          <a:solidFill>
            <a:schemeClr val="tx1"/>
          </a:solidFill>
          <a:latin typeface="メイリオ" pitchFamily="50" charset="-128"/>
          <a:ea typeface="メイリオ" pitchFamily="50" charset="-128"/>
          <a:cs typeface="メイリオ" pitchFamily="50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kumimoji="1" sz="5310" b="1">
          <a:solidFill>
            <a:schemeClr val="tx1"/>
          </a:solidFill>
          <a:latin typeface="メイリオ" pitchFamily="50" charset="-128"/>
          <a:ea typeface="メイリオ" pitchFamily="50" charset="-128"/>
          <a:cs typeface="メイリオ" pitchFamily="50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kumimoji="1" sz="5310" b="1">
          <a:solidFill>
            <a:schemeClr val="tx1"/>
          </a:solidFill>
          <a:latin typeface="メイリオ" pitchFamily="50" charset="-128"/>
          <a:ea typeface="メイリオ" pitchFamily="50" charset="-128"/>
          <a:cs typeface="メイリオ" pitchFamily="50" charset="-128"/>
        </a:defRPr>
      </a:lvl5pPr>
      <a:lvl6pPr marL="866988" algn="ctr" rtl="0" eaLnBrk="1" fontAlgn="base" hangingPunct="1">
        <a:spcBef>
          <a:spcPct val="0"/>
        </a:spcBef>
        <a:spcAft>
          <a:spcPct val="0"/>
        </a:spcAft>
        <a:defRPr kumimoji="1" sz="4551">
          <a:solidFill>
            <a:schemeClr val="tx2"/>
          </a:solidFill>
          <a:latin typeface="Arial" charset="0"/>
          <a:ea typeface="HGP創英角ｺﾞｼｯｸUB" pitchFamily="50" charset="-128"/>
        </a:defRPr>
      </a:lvl6pPr>
      <a:lvl7pPr marL="1733977" algn="ctr" rtl="0" eaLnBrk="1" fontAlgn="base" hangingPunct="1">
        <a:spcBef>
          <a:spcPct val="0"/>
        </a:spcBef>
        <a:spcAft>
          <a:spcPct val="0"/>
        </a:spcAft>
        <a:defRPr kumimoji="1" sz="4551">
          <a:solidFill>
            <a:schemeClr val="tx2"/>
          </a:solidFill>
          <a:latin typeface="Arial" charset="0"/>
          <a:ea typeface="HGP創英角ｺﾞｼｯｸUB" pitchFamily="50" charset="-128"/>
        </a:defRPr>
      </a:lvl7pPr>
      <a:lvl8pPr marL="2600965" algn="ctr" rtl="0" eaLnBrk="1" fontAlgn="base" hangingPunct="1">
        <a:spcBef>
          <a:spcPct val="0"/>
        </a:spcBef>
        <a:spcAft>
          <a:spcPct val="0"/>
        </a:spcAft>
        <a:defRPr kumimoji="1" sz="4551">
          <a:solidFill>
            <a:schemeClr val="tx2"/>
          </a:solidFill>
          <a:latin typeface="Arial" charset="0"/>
          <a:ea typeface="HGP創英角ｺﾞｼｯｸUB" pitchFamily="50" charset="-128"/>
        </a:defRPr>
      </a:lvl8pPr>
      <a:lvl9pPr marL="3467953" algn="ctr" rtl="0" eaLnBrk="1" fontAlgn="base" hangingPunct="1">
        <a:spcBef>
          <a:spcPct val="0"/>
        </a:spcBef>
        <a:spcAft>
          <a:spcPct val="0"/>
        </a:spcAft>
        <a:defRPr kumimoji="1" sz="4551">
          <a:solidFill>
            <a:schemeClr val="tx2"/>
          </a:solidFill>
          <a:latin typeface="Arial" charset="0"/>
          <a:ea typeface="HGP創英角ｺﾞｼｯｸUB" pitchFamily="50" charset="-128"/>
        </a:defRPr>
      </a:lvl9pPr>
    </p:titleStyle>
    <p:bodyStyle>
      <a:lvl1pPr marL="337162" indent="-337162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umimoji="1" sz="4551" b="1" kern="1000" spc="190">
          <a:solidFill>
            <a:schemeClr val="tx1"/>
          </a:solidFill>
          <a:latin typeface="+mj-lt"/>
          <a:ea typeface="+mj-ea"/>
          <a:cs typeface="メイリオ" pitchFamily="50" charset="-128"/>
        </a:defRPr>
      </a:lvl1pPr>
      <a:lvl2pPr marL="1026539" indent="-349204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umimoji="1" sz="3793" kern="1000" spc="190">
          <a:solidFill>
            <a:schemeClr val="tx1"/>
          </a:solidFill>
          <a:latin typeface="+mn-lt"/>
          <a:ea typeface="+mn-ea"/>
          <a:cs typeface="メイリオ" pitchFamily="50" charset="-128"/>
        </a:defRPr>
      </a:lvl2pPr>
      <a:lvl3pPr marL="1700864" indent="-334153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umimoji="1" kern="1000" spc="190">
          <a:solidFill>
            <a:schemeClr val="tx1"/>
          </a:solidFill>
          <a:latin typeface="+mn-lt"/>
          <a:ea typeface="+mn-ea"/>
          <a:cs typeface="メイリオ" pitchFamily="50" charset="-128"/>
        </a:defRPr>
      </a:lvl3pPr>
      <a:lvl4pPr marL="2375188" indent="-334153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umimoji="1" sz="2655" kern="1000" spc="190">
          <a:solidFill>
            <a:schemeClr val="tx1"/>
          </a:solidFill>
          <a:latin typeface="+mn-lt"/>
          <a:ea typeface="+mn-ea"/>
          <a:cs typeface="メイリオ" pitchFamily="50" charset="-128"/>
        </a:defRPr>
      </a:lvl4pPr>
      <a:lvl5pPr marL="3067574" indent="-337162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umimoji="1" sz="2276" kern="1000" spc="190">
          <a:solidFill>
            <a:schemeClr val="tx1"/>
          </a:solidFill>
          <a:latin typeface="+mn-lt"/>
          <a:ea typeface="+mn-ea"/>
          <a:cs typeface="メイリオ" pitchFamily="50" charset="-128"/>
        </a:defRPr>
      </a:lvl5pPr>
      <a:lvl6pPr marL="3934563" indent="-337162" algn="l" rtl="0" eaLnBrk="1" fontAlgn="base" hangingPunct="1">
        <a:spcBef>
          <a:spcPct val="20000"/>
        </a:spcBef>
        <a:spcAft>
          <a:spcPct val="0"/>
        </a:spcAft>
        <a:buChar char="»"/>
        <a:defRPr kumimoji="1" sz="2276">
          <a:solidFill>
            <a:schemeClr val="tx1"/>
          </a:solidFill>
          <a:latin typeface="+mn-lt"/>
          <a:ea typeface="+mn-ea"/>
        </a:defRPr>
      </a:lvl6pPr>
      <a:lvl7pPr marL="4801551" indent="-337162" algn="l" rtl="0" eaLnBrk="1" fontAlgn="base" hangingPunct="1">
        <a:spcBef>
          <a:spcPct val="20000"/>
        </a:spcBef>
        <a:spcAft>
          <a:spcPct val="0"/>
        </a:spcAft>
        <a:buChar char="»"/>
        <a:defRPr kumimoji="1" sz="2276">
          <a:solidFill>
            <a:schemeClr val="tx1"/>
          </a:solidFill>
          <a:latin typeface="+mn-lt"/>
          <a:ea typeface="+mn-ea"/>
        </a:defRPr>
      </a:lvl7pPr>
      <a:lvl8pPr marL="5668539" indent="-337162" algn="l" rtl="0" eaLnBrk="1" fontAlgn="base" hangingPunct="1">
        <a:spcBef>
          <a:spcPct val="20000"/>
        </a:spcBef>
        <a:spcAft>
          <a:spcPct val="0"/>
        </a:spcAft>
        <a:buChar char="»"/>
        <a:defRPr kumimoji="1" sz="2276">
          <a:solidFill>
            <a:schemeClr val="tx1"/>
          </a:solidFill>
          <a:latin typeface="+mn-lt"/>
          <a:ea typeface="+mn-ea"/>
        </a:defRPr>
      </a:lvl8pPr>
      <a:lvl9pPr marL="6535528" indent="-337162" algn="l" rtl="0" eaLnBrk="1" fontAlgn="base" hangingPunct="1">
        <a:spcBef>
          <a:spcPct val="20000"/>
        </a:spcBef>
        <a:spcAft>
          <a:spcPct val="0"/>
        </a:spcAft>
        <a:buChar char="»"/>
        <a:defRPr kumimoji="1" sz="2276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1733977" rtl="0" eaLnBrk="1" latinLnBrk="0" hangingPunct="1">
        <a:defRPr kumimoji="1" sz="3413" kern="1200">
          <a:solidFill>
            <a:schemeClr val="tx1"/>
          </a:solidFill>
          <a:latin typeface="+mn-lt"/>
          <a:ea typeface="+mn-ea"/>
          <a:cs typeface="+mn-cs"/>
        </a:defRPr>
      </a:lvl1pPr>
      <a:lvl2pPr marL="866988" algn="l" defTabSz="1733977" rtl="0" eaLnBrk="1" latinLnBrk="0" hangingPunct="1">
        <a:defRPr kumimoji="1" sz="3413" kern="1200">
          <a:solidFill>
            <a:schemeClr val="tx1"/>
          </a:solidFill>
          <a:latin typeface="+mn-lt"/>
          <a:ea typeface="+mn-ea"/>
          <a:cs typeface="+mn-cs"/>
        </a:defRPr>
      </a:lvl2pPr>
      <a:lvl3pPr marL="1733977" algn="l" defTabSz="1733977" rtl="0" eaLnBrk="1" latinLnBrk="0" hangingPunct="1">
        <a:defRPr kumimoji="1" sz="3413" kern="1200">
          <a:solidFill>
            <a:schemeClr val="tx1"/>
          </a:solidFill>
          <a:latin typeface="+mn-lt"/>
          <a:ea typeface="+mn-ea"/>
          <a:cs typeface="+mn-cs"/>
        </a:defRPr>
      </a:lvl3pPr>
      <a:lvl4pPr marL="2600965" algn="l" defTabSz="1733977" rtl="0" eaLnBrk="1" latinLnBrk="0" hangingPunct="1">
        <a:defRPr kumimoji="1" sz="3413" kern="1200">
          <a:solidFill>
            <a:schemeClr val="tx1"/>
          </a:solidFill>
          <a:latin typeface="+mn-lt"/>
          <a:ea typeface="+mn-ea"/>
          <a:cs typeface="+mn-cs"/>
        </a:defRPr>
      </a:lvl4pPr>
      <a:lvl5pPr marL="3467953" algn="l" defTabSz="1733977" rtl="0" eaLnBrk="1" latinLnBrk="0" hangingPunct="1">
        <a:defRPr kumimoji="1" sz="3413" kern="1200">
          <a:solidFill>
            <a:schemeClr val="tx1"/>
          </a:solidFill>
          <a:latin typeface="+mn-lt"/>
          <a:ea typeface="+mn-ea"/>
          <a:cs typeface="+mn-cs"/>
        </a:defRPr>
      </a:lvl5pPr>
      <a:lvl6pPr marL="4334942" algn="l" defTabSz="1733977" rtl="0" eaLnBrk="1" latinLnBrk="0" hangingPunct="1">
        <a:defRPr kumimoji="1" sz="3413" kern="1200">
          <a:solidFill>
            <a:schemeClr val="tx1"/>
          </a:solidFill>
          <a:latin typeface="+mn-lt"/>
          <a:ea typeface="+mn-ea"/>
          <a:cs typeface="+mn-cs"/>
        </a:defRPr>
      </a:lvl6pPr>
      <a:lvl7pPr marL="5201930" algn="l" defTabSz="1733977" rtl="0" eaLnBrk="1" latinLnBrk="0" hangingPunct="1">
        <a:defRPr kumimoji="1" sz="3413" kern="1200">
          <a:solidFill>
            <a:schemeClr val="tx1"/>
          </a:solidFill>
          <a:latin typeface="+mn-lt"/>
          <a:ea typeface="+mn-ea"/>
          <a:cs typeface="+mn-cs"/>
        </a:defRPr>
      </a:lvl7pPr>
      <a:lvl8pPr marL="6068919" algn="l" defTabSz="1733977" rtl="0" eaLnBrk="1" latinLnBrk="0" hangingPunct="1">
        <a:defRPr kumimoji="1" sz="3413" kern="1200">
          <a:solidFill>
            <a:schemeClr val="tx1"/>
          </a:solidFill>
          <a:latin typeface="+mn-lt"/>
          <a:ea typeface="+mn-ea"/>
          <a:cs typeface="+mn-cs"/>
        </a:defRPr>
      </a:lvl8pPr>
      <a:lvl9pPr marL="6935907" algn="l" defTabSz="1733977" rtl="0" eaLnBrk="1" latinLnBrk="0" hangingPunct="1">
        <a:defRPr kumimoji="1" sz="34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demo\Desktop\140130_NTTRD_parts\header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106" y="63222"/>
            <a:ext cx="16804401" cy="13320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49613" y="1634630"/>
            <a:ext cx="15841053" cy="78864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ja-JP" altLang="en-US" dirty="0"/>
              <a:t>マスタテキストの書式設定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</a:p>
          <a:p>
            <a:pPr lvl="0"/>
            <a:endParaRPr lang="ja-JP" altLang="en-US" dirty="0"/>
          </a:p>
        </p:txBody>
      </p:sp>
      <p:sp>
        <p:nvSpPr>
          <p:cNvPr id="102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49613" y="277708"/>
            <a:ext cx="15841053" cy="1117599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マスタタイトルの書式設定</a:t>
            </a:r>
            <a:br>
              <a:rPr lang="en-US" altLang="ja-JP"/>
            </a:br>
            <a:r>
              <a:rPr lang="ja-JP" altLang="en-US"/>
              <a:t>マスタタイトルの書式設定</a:t>
            </a:r>
          </a:p>
        </p:txBody>
      </p:sp>
      <p:sp>
        <p:nvSpPr>
          <p:cNvPr id="1029" name="正方形/長方形 15"/>
          <p:cNvSpPr>
            <a:spLocks noChangeArrowheads="1"/>
          </p:cNvSpPr>
          <p:nvPr/>
        </p:nvSpPr>
        <p:spPr bwMode="auto">
          <a:xfrm>
            <a:off x="16181242" y="9279469"/>
            <a:ext cx="954316" cy="410916"/>
          </a:xfrm>
          <a:prstGeom prst="rect">
            <a:avLst/>
          </a:prstGeom>
          <a:noFill/>
          <a:ln w="9525" algn="ctr">
            <a:noFill/>
            <a:round/>
            <a:headEnd/>
            <a:tailEnd/>
          </a:ln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Arial" charset="0"/>
                <a:ea typeface="HGP創英角ｺﾞｼｯｸUB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charset="0"/>
                <a:ea typeface="HGP創英角ｺﾞｼｯｸUB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charset="0"/>
                <a:ea typeface="HGP創英角ｺﾞｼｯｸUB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charset="0"/>
                <a:ea typeface="HGP創英角ｺﾞｼｯｸUB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charset="0"/>
                <a:ea typeface="HGP創英角ｺﾞｼｯｸUB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HGP創英角ｺﾞｼｯｸUB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HGP創英角ｺﾞｼｯｸUB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HGP創英角ｺﾞｼｯｸUB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HGP創英角ｺﾞｼｯｸUB" charset="-128"/>
              </a:defRPr>
            </a:lvl9pPr>
          </a:lstStyle>
          <a:p>
            <a:pPr>
              <a:defRPr/>
            </a:pPr>
            <a:fld id="{C8A64B7F-DA77-0441-917B-D74C3531546C}" type="slidenum">
              <a:rPr lang="en-US" altLang="ja-JP" sz="2400" smtClean="0">
                <a:solidFill>
                  <a:prstClr val="black">
                    <a:lumMod val="85000"/>
                    <a:lumOff val="15000"/>
                  </a:prstClr>
                </a:solidFill>
                <a:latin typeface="メイリオ" charset="-128"/>
                <a:ea typeface="メイリオ" charset="-128"/>
              </a:rPr>
              <a:pPr>
                <a:defRPr/>
              </a:pPr>
              <a:t>‹#›</a:t>
            </a:fld>
            <a:endParaRPr lang="ja-JP" altLang="en-US" sz="2400" dirty="0">
              <a:solidFill>
                <a:prstClr val="black">
                  <a:lumMod val="85000"/>
                  <a:lumOff val="15000"/>
                </a:prstClr>
              </a:solidFill>
              <a:latin typeface="メイリオ" charset="-128"/>
              <a:ea typeface="メイリオ" charset="-128"/>
            </a:endParaRPr>
          </a:p>
        </p:txBody>
      </p:sp>
      <p:pic>
        <p:nvPicPr>
          <p:cNvPr id="103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106" y="9112390"/>
            <a:ext cx="1728005" cy="46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1" name="正方形/長方形 11"/>
          <p:cNvSpPr>
            <a:spLocks noChangeArrowheads="1"/>
          </p:cNvSpPr>
          <p:nvPr/>
        </p:nvSpPr>
        <p:spPr bwMode="auto">
          <a:xfrm>
            <a:off x="11268933" y="9279467"/>
            <a:ext cx="4905509" cy="3550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ctr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HGP創英角ｺﾞｼｯｸUB" panose="020B0900000000000000" pitchFamily="50" charset="-128"/>
              </a:defRPr>
            </a:lvl1pPr>
            <a:lvl2pPr marL="742950" indent="-285750" algn="ctr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HGP創英角ｺﾞｼｯｸUB" panose="020B0900000000000000" pitchFamily="50" charset="-128"/>
              </a:defRPr>
            </a:lvl2pPr>
            <a:lvl3pPr marL="1143000" indent="-228600" algn="ctr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HGP創英角ｺﾞｼｯｸUB" panose="020B0900000000000000" pitchFamily="50" charset="-128"/>
              </a:defRPr>
            </a:lvl3pPr>
            <a:lvl4pPr marL="1600200" indent="-228600" algn="ctr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HGP創英角ｺﾞｼｯｸUB" panose="020B0900000000000000" pitchFamily="50" charset="-128"/>
              </a:defRPr>
            </a:lvl4pPr>
            <a:lvl5pPr marL="2057400" indent="-228600" algn="ctr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HGP創英角ｺﾞｼｯｸUB" panose="020B0900000000000000" pitchFamily="50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HGP創英角ｺﾞｼｯｸUB" panose="020B0900000000000000" pitchFamily="50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HGP創英角ｺﾞｼｯｸUB" panose="020B0900000000000000" pitchFamily="50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HGP創英角ｺﾞｼｯｸUB" panose="020B0900000000000000" pitchFamily="50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HGP創英角ｺﾞｼｯｸUB" panose="020B0900000000000000" pitchFamily="50" charset="-128"/>
              </a:defRPr>
            </a:lvl9pPr>
          </a:lstStyle>
          <a:p>
            <a:pPr>
              <a:defRPr/>
            </a:pPr>
            <a:r>
              <a:rPr lang="en-US" altLang="ja-JP" sz="1707" dirty="0">
                <a:solidFill>
                  <a:prstClr val="black"/>
                </a:solidFill>
              </a:rPr>
              <a:t>Copyright©2018  NTT corp. All Rights Reserved.</a:t>
            </a:r>
            <a:endParaRPr lang="ja-JP" altLang="en-US" sz="1707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47419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</p:sldLayoutIdLst>
  <p:transition/>
  <p:hf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kumimoji="1" sz="5310" b="1" kern="1200">
          <a:solidFill>
            <a:schemeClr val="tx1"/>
          </a:solidFill>
          <a:latin typeface="+mj-ea"/>
          <a:ea typeface="+mj-ea"/>
          <a:cs typeface="メイリオ" pitchFamily="50" charset="-128"/>
        </a:defRPr>
      </a:lvl1pPr>
      <a:lvl2pPr algn="l" rtl="0" eaLnBrk="1" fontAlgn="base" hangingPunct="1">
        <a:spcBef>
          <a:spcPct val="0"/>
        </a:spcBef>
        <a:spcAft>
          <a:spcPct val="0"/>
        </a:spcAft>
        <a:defRPr kumimoji="1" sz="5310" b="1">
          <a:solidFill>
            <a:schemeClr val="tx1"/>
          </a:solidFill>
          <a:latin typeface="メイリオ" pitchFamily="50" charset="-128"/>
          <a:ea typeface="メイリオ" pitchFamily="50" charset="-128"/>
          <a:cs typeface="メイリオ" pitchFamily="50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kumimoji="1" sz="5310" b="1">
          <a:solidFill>
            <a:schemeClr val="tx1"/>
          </a:solidFill>
          <a:latin typeface="メイリオ" pitchFamily="50" charset="-128"/>
          <a:ea typeface="メイリオ" pitchFamily="50" charset="-128"/>
          <a:cs typeface="メイリオ" pitchFamily="50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kumimoji="1" sz="5310" b="1">
          <a:solidFill>
            <a:schemeClr val="tx1"/>
          </a:solidFill>
          <a:latin typeface="メイリオ" pitchFamily="50" charset="-128"/>
          <a:ea typeface="メイリオ" pitchFamily="50" charset="-128"/>
          <a:cs typeface="メイリオ" pitchFamily="50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kumimoji="1" sz="5310" b="1">
          <a:solidFill>
            <a:schemeClr val="tx1"/>
          </a:solidFill>
          <a:latin typeface="メイリオ" pitchFamily="50" charset="-128"/>
          <a:ea typeface="メイリオ" pitchFamily="50" charset="-128"/>
          <a:cs typeface="メイリオ" pitchFamily="50" charset="-128"/>
        </a:defRPr>
      </a:lvl5pPr>
      <a:lvl6pPr marL="866988" algn="ctr" rtl="0" eaLnBrk="1" fontAlgn="base" hangingPunct="1">
        <a:spcBef>
          <a:spcPct val="0"/>
        </a:spcBef>
        <a:spcAft>
          <a:spcPct val="0"/>
        </a:spcAft>
        <a:defRPr kumimoji="1" sz="4551">
          <a:solidFill>
            <a:schemeClr val="tx2"/>
          </a:solidFill>
          <a:latin typeface="Arial" charset="0"/>
          <a:ea typeface="HGP創英角ｺﾞｼｯｸUB" pitchFamily="50" charset="-128"/>
        </a:defRPr>
      </a:lvl6pPr>
      <a:lvl7pPr marL="1733977" algn="ctr" rtl="0" eaLnBrk="1" fontAlgn="base" hangingPunct="1">
        <a:spcBef>
          <a:spcPct val="0"/>
        </a:spcBef>
        <a:spcAft>
          <a:spcPct val="0"/>
        </a:spcAft>
        <a:defRPr kumimoji="1" sz="4551">
          <a:solidFill>
            <a:schemeClr val="tx2"/>
          </a:solidFill>
          <a:latin typeface="Arial" charset="0"/>
          <a:ea typeface="HGP創英角ｺﾞｼｯｸUB" pitchFamily="50" charset="-128"/>
        </a:defRPr>
      </a:lvl7pPr>
      <a:lvl8pPr marL="2600965" algn="ctr" rtl="0" eaLnBrk="1" fontAlgn="base" hangingPunct="1">
        <a:spcBef>
          <a:spcPct val="0"/>
        </a:spcBef>
        <a:spcAft>
          <a:spcPct val="0"/>
        </a:spcAft>
        <a:defRPr kumimoji="1" sz="4551">
          <a:solidFill>
            <a:schemeClr val="tx2"/>
          </a:solidFill>
          <a:latin typeface="Arial" charset="0"/>
          <a:ea typeface="HGP創英角ｺﾞｼｯｸUB" pitchFamily="50" charset="-128"/>
        </a:defRPr>
      </a:lvl8pPr>
      <a:lvl9pPr marL="3467953" algn="ctr" rtl="0" eaLnBrk="1" fontAlgn="base" hangingPunct="1">
        <a:spcBef>
          <a:spcPct val="0"/>
        </a:spcBef>
        <a:spcAft>
          <a:spcPct val="0"/>
        </a:spcAft>
        <a:defRPr kumimoji="1" sz="4551">
          <a:solidFill>
            <a:schemeClr val="tx2"/>
          </a:solidFill>
          <a:latin typeface="Arial" charset="0"/>
          <a:ea typeface="HGP創英角ｺﾞｼｯｸUB" pitchFamily="50" charset="-128"/>
        </a:defRPr>
      </a:lvl9pPr>
    </p:titleStyle>
    <p:bodyStyle>
      <a:lvl1pPr marL="337162" indent="-337162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umimoji="1" sz="4551" b="1" kern="1000" spc="190">
          <a:solidFill>
            <a:schemeClr val="tx1"/>
          </a:solidFill>
          <a:latin typeface="+mj-lt"/>
          <a:ea typeface="+mj-ea"/>
          <a:cs typeface="メイリオ" pitchFamily="50" charset="-128"/>
        </a:defRPr>
      </a:lvl1pPr>
      <a:lvl2pPr marL="1026539" indent="-349204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umimoji="1" sz="3793" kern="1000" spc="190">
          <a:solidFill>
            <a:schemeClr val="tx1"/>
          </a:solidFill>
          <a:latin typeface="+mn-lt"/>
          <a:ea typeface="+mn-ea"/>
          <a:cs typeface="メイリオ" pitchFamily="50" charset="-128"/>
        </a:defRPr>
      </a:lvl2pPr>
      <a:lvl3pPr marL="1700864" indent="-334153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umimoji="1" kern="1000" spc="190">
          <a:solidFill>
            <a:schemeClr val="tx1"/>
          </a:solidFill>
          <a:latin typeface="+mn-lt"/>
          <a:ea typeface="+mn-ea"/>
          <a:cs typeface="メイリオ" pitchFamily="50" charset="-128"/>
        </a:defRPr>
      </a:lvl3pPr>
      <a:lvl4pPr marL="2375188" indent="-334153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umimoji="1" sz="2655" kern="1000" spc="190">
          <a:solidFill>
            <a:schemeClr val="tx1"/>
          </a:solidFill>
          <a:latin typeface="+mn-lt"/>
          <a:ea typeface="+mn-ea"/>
          <a:cs typeface="メイリオ" pitchFamily="50" charset="-128"/>
        </a:defRPr>
      </a:lvl4pPr>
      <a:lvl5pPr marL="3067574" indent="-337162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umimoji="1" sz="2276" kern="1000" spc="190">
          <a:solidFill>
            <a:schemeClr val="tx1"/>
          </a:solidFill>
          <a:latin typeface="+mn-lt"/>
          <a:ea typeface="+mn-ea"/>
          <a:cs typeface="メイリオ" pitchFamily="50" charset="-128"/>
        </a:defRPr>
      </a:lvl5pPr>
      <a:lvl6pPr marL="3934563" indent="-337162" algn="l" rtl="0" eaLnBrk="1" fontAlgn="base" hangingPunct="1">
        <a:spcBef>
          <a:spcPct val="20000"/>
        </a:spcBef>
        <a:spcAft>
          <a:spcPct val="0"/>
        </a:spcAft>
        <a:buChar char="»"/>
        <a:defRPr kumimoji="1" sz="2276">
          <a:solidFill>
            <a:schemeClr val="tx1"/>
          </a:solidFill>
          <a:latin typeface="+mn-lt"/>
          <a:ea typeface="+mn-ea"/>
        </a:defRPr>
      </a:lvl6pPr>
      <a:lvl7pPr marL="4801551" indent="-337162" algn="l" rtl="0" eaLnBrk="1" fontAlgn="base" hangingPunct="1">
        <a:spcBef>
          <a:spcPct val="20000"/>
        </a:spcBef>
        <a:spcAft>
          <a:spcPct val="0"/>
        </a:spcAft>
        <a:buChar char="»"/>
        <a:defRPr kumimoji="1" sz="2276">
          <a:solidFill>
            <a:schemeClr val="tx1"/>
          </a:solidFill>
          <a:latin typeface="+mn-lt"/>
          <a:ea typeface="+mn-ea"/>
        </a:defRPr>
      </a:lvl7pPr>
      <a:lvl8pPr marL="5668539" indent="-337162" algn="l" rtl="0" eaLnBrk="1" fontAlgn="base" hangingPunct="1">
        <a:spcBef>
          <a:spcPct val="20000"/>
        </a:spcBef>
        <a:spcAft>
          <a:spcPct val="0"/>
        </a:spcAft>
        <a:buChar char="»"/>
        <a:defRPr kumimoji="1" sz="2276">
          <a:solidFill>
            <a:schemeClr val="tx1"/>
          </a:solidFill>
          <a:latin typeface="+mn-lt"/>
          <a:ea typeface="+mn-ea"/>
        </a:defRPr>
      </a:lvl8pPr>
      <a:lvl9pPr marL="6535528" indent="-337162" algn="l" rtl="0" eaLnBrk="1" fontAlgn="base" hangingPunct="1">
        <a:spcBef>
          <a:spcPct val="20000"/>
        </a:spcBef>
        <a:spcAft>
          <a:spcPct val="0"/>
        </a:spcAft>
        <a:buChar char="»"/>
        <a:defRPr kumimoji="1" sz="2276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1733977" rtl="0" eaLnBrk="1" latinLnBrk="0" hangingPunct="1">
        <a:defRPr kumimoji="1" sz="3413" kern="1200">
          <a:solidFill>
            <a:schemeClr val="tx1"/>
          </a:solidFill>
          <a:latin typeface="+mn-lt"/>
          <a:ea typeface="+mn-ea"/>
          <a:cs typeface="+mn-cs"/>
        </a:defRPr>
      </a:lvl1pPr>
      <a:lvl2pPr marL="866988" algn="l" defTabSz="1733977" rtl="0" eaLnBrk="1" latinLnBrk="0" hangingPunct="1">
        <a:defRPr kumimoji="1" sz="3413" kern="1200">
          <a:solidFill>
            <a:schemeClr val="tx1"/>
          </a:solidFill>
          <a:latin typeface="+mn-lt"/>
          <a:ea typeface="+mn-ea"/>
          <a:cs typeface="+mn-cs"/>
        </a:defRPr>
      </a:lvl2pPr>
      <a:lvl3pPr marL="1733977" algn="l" defTabSz="1733977" rtl="0" eaLnBrk="1" latinLnBrk="0" hangingPunct="1">
        <a:defRPr kumimoji="1" sz="3413" kern="1200">
          <a:solidFill>
            <a:schemeClr val="tx1"/>
          </a:solidFill>
          <a:latin typeface="+mn-lt"/>
          <a:ea typeface="+mn-ea"/>
          <a:cs typeface="+mn-cs"/>
        </a:defRPr>
      </a:lvl3pPr>
      <a:lvl4pPr marL="2600965" algn="l" defTabSz="1733977" rtl="0" eaLnBrk="1" latinLnBrk="0" hangingPunct="1">
        <a:defRPr kumimoji="1" sz="3413" kern="1200">
          <a:solidFill>
            <a:schemeClr val="tx1"/>
          </a:solidFill>
          <a:latin typeface="+mn-lt"/>
          <a:ea typeface="+mn-ea"/>
          <a:cs typeface="+mn-cs"/>
        </a:defRPr>
      </a:lvl4pPr>
      <a:lvl5pPr marL="3467953" algn="l" defTabSz="1733977" rtl="0" eaLnBrk="1" latinLnBrk="0" hangingPunct="1">
        <a:defRPr kumimoji="1" sz="3413" kern="1200">
          <a:solidFill>
            <a:schemeClr val="tx1"/>
          </a:solidFill>
          <a:latin typeface="+mn-lt"/>
          <a:ea typeface="+mn-ea"/>
          <a:cs typeface="+mn-cs"/>
        </a:defRPr>
      </a:lvl5pPr>
      <a:lvl6pPr marL="4334942" algn="l" defTabSz="1733977" rtl="0" eaLnBrk="1" latinLnBrk="0" hangingPunct="1">
        <a:defRPr kumimoji="1" sz="3413" kern="1200">
          <a:solidFill>
            <a:schemeClr val="tx1"/>
          </a:solidFill>
          <a:latin typeface="+mn-lt"/>
          <a:ea typeface="+mn-ea"/>
          <a:cs typeface="+mn-cs"/>
        </a:defRPr>
      </a:lvl6pPr>
      <a:lvl7pPr marL="5201930" algn="l" defTabSz="1733977" rtl="0" eaLnBrk="1" latinLnBrk="0" hangingPunct="1">
        <a:defRPr kumimoji="1" sz="3413" kern="1200">
          <a:solidFill>
            <a:schemeClr val="tx1"/>
          </a:solidFill>
          <a:latin typeface="+mn-lt"/>
          <a:ea typeface="+mn-ea"/>
          <a:cs typeface="+mn-cs"/>
        </a:defRPr>
      </a:lvl7pPr>
      <a:lvl8pPr marL="6068919" algn="l" defTabSz="1733977" rtl="0" eaLnBrk="1" latinLnBrk="0" hangingPunct="1">
        <a:defRPr kumimoji="1" sz="3413" kern="1200">
          <a:solidFill>
            <a:schemeClr val="tx1"/>
          </a:solidFill>
          <a:latin typeface="+mn-lt"/>
          <a:ea typeface="+mn-ea"/>
          <a:cs typeface="+mn-cs"/>
        </a:defRPr>
      </a:lvl8pPr>
      <a:lvl9pPr marL="6935907" algn="l" defTabSz="1733977" rtl="0" eaLnBrk="1" latinLnBrk="0" hangingPunct="1">
        <a:defRPr kumimoji="1" sz="34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demo\Desktop\140130_NTTRD_parts\header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106" y="63222"/>
            <a:ext cx="16804401" cy="13320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49613" y="1634630"/>
            <a:ext cx="15841053" cy="78864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ja-JP" altLang="en-US" dirty="0"/>
              <a:t>マスタテキストの書式設定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</a:p>
          <a:p>
            <a:pPr lvl="0"/>
            <a:endParaRPr lang="ja-JP" altLang="en-US" dirty="0"/>
          </a:p>
        </p:txBody>
      </p:sp>
      <p:sp>
        <p:nvSpPr>
          <p:cNvPr id="102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49613" y="277708"/>
            <a:ext cx="15841053" cy="1117599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マスタタイトルの書式設定</a:t>
            </a:r>
            <a:br>
              <a:rPr lang="en-US" altLang="ja-JP"/>
            </a:br>
            <a:r>
              <a:rPr lang="ja-JP" altLang="en-US"/>
              <a:t>マスタタイトルの書式設定</a:t>
            </a:r>
          </a:p>
        </p:txBody>
      </p:sp>
      <p:sp>
        <p:nvSpPr>
          <p:cNvPr id="1029" name="正方形/長方形 15"/>
          <p:cNvSpPr>
            <a:spLocks noChangeArrowheads="1"/>
          </p:cNvSpPr>
          <p:nvPr/>
        </p:nvSpPr>
        <p:spPr bwMode="auto">
          <a:xfrm>
            <a:off x="16181242" y="9279469"/>
            <a:ext cx="954316" cy="410916"/>
          </a:xfrm>
          <a:prstGeom prst="rect">
            <a:avLst/>
          </a:prstGeom>
          <a:noFill/>
          <a:ln w="9525" algn="ctr">
            <a:noFill/>
            <a:round/>
            <a:headEnd/>
            <a:tailEnd/>
          </a:ln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Arial" charset="0"/>
                <a:ea typeface="HGP創英角ｺﾞｼｯｸUB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charset="0"/>
                <a:ea typeface="HGP創英角ｺﾞｼｯｸUB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charset="0"/>
                <a:ea typeface="HGP創英角ｺﾞｼｯｸUB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charset="0"/>
                <a:ea typeface="HGP創英角ｺﾞｼｯｸUB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charset="0"/>
                <a:ea typeface="HGP創英角ｺﾞｼｯｸUB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HGP創英角ｺﾞｼｯｸUB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HGP創英角ｺﾞｼｯｸUB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HGP創英角ｺﾞｼｯｸUB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HGP創英角ｺﾞｼｯｸUB" charset="-128"/>
              </a:defRPr>
            </a:lvl9pPr>
          </a:lstStyle>
          <a:p>
            <a:pPr>
              <a:defRPr/>
            </a:pPr>
            <a:fld id="{C8A64B7F-DA77-0441-917B-D74C3531546C}" type="slidenum">
              <a:rPr lang="en-US" altLang="ja-JP" sz="2400" smtClean="0">
                <a:solidFill>
                  <a:prstClr val="black">
                    <a:lumMod val="85000"/>
                    <a:lumOff val="15000"/>
                  </a:prstClr>
                </a:solidFill>
                <a:latin typeface="メイリオ" charset="-128"/>
                <a:ea typeface="メイリオ" charset="-128"/>
              </a:rPr>
              <a:pPr>
                <a:defRPr/>
              </a:pPr>
              <a:t>‹#›</a:t>
            </a:fld>
            <a:endParaRPr lang="ja-JP" altLang="en-US" sz="2400" dirty="0">
              <a:solidFill>
                <a:prstClr val="black">
                  <a:lumMod val="85000"/>
                  <a:lumOff val="15000"/>
                </a:prstClr>
              </a:solidFill>
              <a:latin typeface="メイリオ" charset="-128"/>
              <a:ea typeface="メイリオ" charset="-128"/>
            </a:endParaRPr>
          </a:p>
        </p:txBody>
      </p:sp>
      <p:pic>
        <p:nvPicPr>
          <p:cNvPr id="103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106" y="9112390"/>
            <a:ext cx="1728005" cy="46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1" name="正方形/長方形 11"/>
          <p:cNvSpPr>
            <a:spLocks noChangeArrowheads="1"/>
          </p:cNvSpPr>
          <p:nvPr/>
        </p:nvSpPr>
        <p:spPr bwMode="auto">
          <a:xfrm>
            <a:off x="11268933" y="9279467"/>
            <a:ext cx="4905509" cy="3550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ctr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HGP創英角ｺﾞｼｯｸUB" panose="020B0900000000000000" pitchFamily="50" charset="-128"/>
              </a:defRPr>
            </a:lvl1pPr>
            <a:lvl2pPr marL="742950" indent="-285750" algn="ctr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HGP創英角ｺﾞｼｯｸUB" panose="020B0900000000000000" pitchFamily="50" charset="-128"/>
              </a:defRPr>
            </a:lvl2pPr>
            <a:lvl3pPr marL="1143000" indent="-228600" algn="ctr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HGP創英角ｺﾞｼｯｸUB" panose="020B0900000000000000" pitchFamily="50" charset="-128"/>
              </a:defRPr>
            </a:lvl3pPr>
            <a:lvl4pPr marL="1600200" indent="-228600" algn="ctr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HGP創英角ｺﾞｼｯｸUB" panose="020B0900000000000000" pitchFamily="50" charset="-128"/>
              </a:defRPr>
            </a:lvl4pPr>
            <a:lvl5pPr marL="2057400" indent="-228600" algn="ctr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HGP創英角ｺﾞｼｯｸUB" panose="020B0900000000000000" pitchFamily="50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HGP創英角ｺﾞｼｯｸUB" panose="020B0900000000000000" pitchFamily="50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HGP創英角ｺﾞｼｯｸUB" panose="020B0900000000000000" pitchFamily="50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HGP創英角ｺﾞｼｯｸUB" panose="020B0900000000000000" pitchFamily="50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HGP創英角ｺﾞｼｯｸUB" panose="020B0900000000000000" pitchFamily="50" charset="-128"/>
              </a:defRPr>
            </a:lvl9pPr>
          </a:lstStyle>
          <a:p>
            <a:pPr>
              <a:defRPr/>
            </a:pPr>
            <a:r>
              <a:rPr lang="en-US" altLang="ja-JP" sz="1707" dirty="0">
                <a:solidFill>
                  <a:prstClr val="black"/>
                </a:solidFill>
              </a:rPr>
              <a:t>Copyright©2018  NTT corp. All Rights Reserved.</a:t>
            </a:r>
            <a:endParaRPr lang="ja-JP" altLang="en-US" sz="1707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70361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</p:sldLayoutIdLst>
  <p:transition/>
  <p:hf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kumimoji="1" sz="5310" b="1" kern="1200">
          <a:solidFill>
            <a:schemeClr val="tx1"/>
          </a:solidFill>
          <a:latin typeface="+mj-ea"/>
          <a:ea typeface="+mj-ea"/>
          <a:cs typeface="メイリオ" pitchFamily="50" charset="-128"/>
        </a:defRPr>
      </a:lvl1pPr>
      <a:lvl2pPr algn="l" rtl="0" eaLnBrk="1" fontAlgn="base" hangingPunct="1">
        <a:spcBef>
          <a:spcPct val="0"/>
        </a:spcBef>
        <a:spcAft>
          <a:spcPct val="0"/>
        </a:spcAft>
        <a:defRPr kumimoji="1" sz="5310" b="1">
          <a:solidFill>
            <a:schemeClr val="tx1"/>
          </a:solidFill>
          <a:latin typeface="メイリオ" pitchFamily="50" charset="-128"/>
          <a:ea typeface="メイリオ" pitchFamily="50" charset="-128"/>
          <a:cs typeface="メイリオ" pitchFamily="50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kumimoji="1" sz="5310" b="1">
          <a:solidFill>
            <a:schemeClr val="tx1"/>
          </a:solidFill>
          <a:latin typeface="メイリオ" pitchFamily="50" charset="-128"/>
          <a:ea typeface="メイリオ" pitchFamily="50" charset="-128"/>
          <a:cs typeface="メイリオ" pitchFamily="50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kumimoji="1" sz="5310" b="1">
          <a:solidFill>
            <a:schemeClr val="tx1"/>
          </a:solidFill>
          <a:latin typeface="メイリオ" pitchFamily="50" charset="-128"/>
          <a:ea typeface="メイリオ" pitchFamily="50" charset="-128"/>
          <a:cs typeface="メイリオ" pitchFamily="50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kumimoji="1" sz="5310" b="1">
          <a:solidFill>
            <a:schemeClr val="tx1"/>
          </a:solidFill>
          <a:latin typeface="メイリオ" pitchFamily="50" charset="-128"/>
          <a:ea typeface="メイリオ" pitchFamily="50" charset="-128"/>
          <a:cs typeface="メイリオ" pitchFamily="50" charset="-128"/>
        </a:defRPr>
      </a:lvl5pPr>
      <a:lvl6pPr marL="866988" algn="ctr" rtl="0" eaLnBrk="1" fontAlgn="base" hangingPunct="1">
        <a:spcBef>
          <a:spcPct val="0"/>
        </a:spcBef>
        <a:spcAft>
          <a:spcPct val="0"/>
        </a:spcAft>
        <a:defRPr kumimoji="1" sz="4551">
          <a:solidFill>
            <a:schemeClr val="tx2"/>
          </a:solidFill>
          <a:latin typeface="Arial" charset="0"/>
          <a:ea typeface="HGP創英角ｺﾞｼｯｸUB" pitchFamily="50" charset="-128"/>
        </a:defRPr>
      </a:lvl6pPr>
      <a:lvl7pPr marL="1733977" algn="ctr" rtl="0" eaLnBrk="1" fontAlgn="base" hangingPunct="1">
        <a:spcBef>
          <a:spcPct val="0"/>
        </a:spcBef>
        <a:spcAft>
          <a:spcPct val="0"/>
        </a:spcAft>
        <a:defRPr kumimoji="1" sz="4551">
          <a:solidFill>
            <a:schemeClr val="tx2"/>
          </a:solidFill>
          <a:latin typeface="Arial" charset="0"/>
          <a:ea typeface="HGP創英角ｺﾞｼｯｸUB" pitchFamily="50" charset="-128"/>
        </a:defRPr>
      </a:lvl7pPr>
      <a:lvl8pPr marL="2600965" algn="ctr" rtl="0" eaLnBrk="1" fontAlgn="base" hangingPunct="1">
        <a:spcBef>
          <a:spcPct val="0"/>
        </a:spcBef>
        <a:spcAft>
          <a:spcPct val="0"/>
        </a:spcAft>
        <a:defRPr kumimoji="1" sz="4551">
          <a:solidFill>
            <a:schemeClr val="tx2"/>
          </a:solidFill>
          <a:latin typeface="Arial" charset="0"/>
          <a:ea typeface="HGP創英角ｺﾞｼｯｸUB" pitchFamily="50" charset="-128"/>
        </a:defRPr>
      </a:lvl8pPr>
      <a:lvl9pPr marL="3467953" algn="ctr" rtl="0" eaLnBrk="1" fontAlgn="base" hangingPunct="1">
        <a:spcBef>
          <a:spcPct val="0"/>
        </a:spcBef>
        <a:spcAft>
          <a:spcPct val="0"/>
        </a:spcAft>
        <a:defRPr kumimoji="1" sz="4551">
          <a:solidFill>
            <a:schemeClr val="tx2"/>
          </a:solidFill>
          <a:latin typeface="Arial" charset="0"/>
          <a:ea typeface="HGP創英角ｺﾞｼｯｸUB" pitchFamily="50" charset="-128"/>
        </a:defRPr>
      </a:lvl9pPr>
    </p:titleStyle>
    <p:bodyStyle>
      <a:lvl1pPr marL="337162" indent="-337162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umimoji="1" sz="4551" b="1" kern="1000" spc="190">
          <a:solidFill>
            <a:schemeClr val="tx1"/>
          </a:solidFill>
          <a:latin typeface="+mj-lt"/>
          <a:ea typeface="+mj-ea"/>
          <a:cs typeface="メイリオ" pitchFamily="50" charset="-128"/>
        </a:defRPr>
      </a:lvl1pPr>
      <a:lvl2pPr marL="1026539" indent="-349204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umimoji="1" sz="3793" kern="1000" spc="190">
          <a:solidFill>
            <a:schemeClr val="tx1"/>
          </a:solidFill>
          <a:latin typeface="+mn-lt"/>
          <a:ea typeface="+mn-ea"/>
          <a:cs typeface="メイリオ" pitchFamily="50" charset="-128"/>
        </a:defRPr>
      </a:lvl2pPr>
      <a:lvl3pPr marL="1700864" indent="-334153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umimoji="1" kern="1000" spc="190">
          <a:solidFill>
            <a:schemeClr val="tx1"/>
          </a:solidFill>
          <a:latin typeface="+mn-lt"/>
          <a:ea typeface="+mn-ea"/>
          <a:cs typeface="メイリオ" pitchFamily="50" charset="-128"/>
        </a:defRPr>
      </a:lvl3pPr>
      <a:lvl4pPr marL="2375188" indent="-334153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umimoji="1" sz="2655" kern="1000" spc="190">
          <a:solidFill>
            <a:schemeClr val="tx1"/>
          </a:solidFill>
          <a:latin typeface="+mn-lt"/>
          <a:ea typeface="+mn-ea"/>
          <a:cs typeface="メイリオ" pitchFamily="50" charset="-128"/>
        </a:defRPr>
      </a:lvl4pPr>
      <a:lvl5pPr marL="3067574" indent="-337162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umimoji="1" sz="2276" kern="1000" spc="190">
          <a:solidFill>
            <a:schemeClr val="tx1"/>
          </a:solidFill>
          <a:latin typeface="+mn-lt"/>
          <a:ea typeface="+mn-ea"/>
          <a:cs typeface="メイリオ" pitchFamily="50" charset="-128"/>
        </a:defRPr>
      </a:lvl5pPr>
      <a:lvl6pPr marL="3934563" indent="-337162" algn="l" rtl="0" eaLnBrk="1" fontAlgn="base" hangingPunct="1">
        <a:spcBef>
          <a:spcPct val="20000"/>
        </a:spcBef>
        <a:spcAft>
          <a:spcPct val="0"/>
        </a:spcAft>
        <a:buChar char="»"/>
        <a:defRPr kumimoji="1" sz="2276">
          <a:solidFill>
            <a:schemeClr val="tx1"/>
          </a:solidFill>
          <a:latin typeface="+mn-lt"/>
          <a:ea typeface="+mn-ea"/>
        </a:defRPr>
      </a:lvl6pPr>
      <a:lvl7pPr marL="4801551" indent="-337162" algn="l" rtl="0" eaLnBrk="1" fontAlgn="base" hangingPunct="1">
        <a:spcBef>
          <a:spcPct val="20000"/>
        </a:spcBef>
        <a:spcAft>
          <a:spcPct val="0"/>
        </a:spcAft>
        <a:buChar char="»"/>
        <a:defRPr kumimoji="1" sz="2276">
          <a:solidFill>
            <a:schemeClr val="tx1"/>
          </a:solidFill>
          <a:latin typeface="+mn-lt"/>
          <a:ea typeface="+mn-ea"/>
        </a:defRPr>
      </a:lvl7pPr>
      <a:lvl8pPr marL="5668539" indent="-337162" algn="l" rtl="0" eaLnBrk="1" fontAlgn="base" hangingPunct="1">
        <a:spcBef>
          <a:spcPct val="20000"/>
        </a:spcBef>
        <a:spcAft>
          <a:spcPct val="0"/>
        </a:spcAft>
        <a:buChar char="»"/>
        <a:defRPr kumimoji="1" sz="2276">
          <a:solidFill>
            <a:schemeClr val="tx1"/>
          </a:solidFill>
          <a:latin typeface="+mn-lt"/>
          <a:ea typeface="+mn-ea"/>
        </a:defRPr>
      </a:lvl8pPr>
      <a:lvl9pPr marL="6535528" indent="-337162" algn="l" rtl="0" eaLnBrk="1" fontAlgn="base" hangingPunct="1">
        <a:spcBef>
          <a:spcPct val="20000"/>
        </a:spcBef>
        <a:spcAft>
          <a:spcPct val="0"/>
        </a:spcAft>
        <a:buChar char="»"/>
        <a:defRPr kumimoji="1" sz="2276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1733977" rtl="0" eaLnBrk="1" latinLnBrk="0" hangingPunct="1">
        <a:defRPr kumimoji="1" sz="3413" kern="1200">
          <a:solidFill>
            <a:schemeClr val="tx1"/>
          </a:solidFill>
          <a:latin typeface="+mn-lt"/>
          <a:ea typeface="+mn-ea"/>
          <a:cs typeface="+mn-cs"/>
        </a:defRPr>
      </a:lvl1pPr>
      <a:lvl2pPr marL="866988" algn="l" defTabSz="1733977" rtl="0" eaLnBrk="1" latinLnBrk="0" hangingPunct="1">
        <a:defRPr kumimoji="1" sz="3413" kern="1200">
          <a:solidFill>
            <a:schemeClr val="tx1"/>
          </a:solidFill>
          <a:latin typeface="+mn-lt"/>
          <a:ea typeface="+mn-ea"/>
          <a:cs typeface="+mn-cs"/>
        </a:defRPr>
      </a:lvl2pPr>
      <a:lvl3pPr marL="1733977" algn="l" defTabSz="1733977" rtl="0" eaLnBrk="1" latinLnBrk="0" hangingPunct="1">
        <a:defRPr kumimoji="1" sz="3413" kern="1200">
          <a:solidFill>
            <a:schemeClr val="tx1"/>
          </a:solidFill>
          <a:latin typeface="+mn-lt"/>
          <a:ea typeface="+mn-ea"/>
          <a:cs typeface="+mn-cs"/>
        </a:defRPr>
      </a:lvl3pPr>
      <a:lvl4pPr marL="2600965" algn="l" defTabSz="1733977" rtl="0" eaLnBrk="1" latinLnBrk="0" hangingPunct="1">
        <a:defRPr kumimoji="1" sz="3413" kern="1200">
          <a:solidFill>
            <a:schemeClr val="tx1"/>
          </a:solidFill>
          <a:latin typeface="+mn-lt"/>
          <a:ea typeface="+mn-ea"/>
          <a:cs typeface="+mn-cs"/>
        </a:defRPr>
      </a:lvl4pPr>
      <a:lvl5pPr marL="3467953" algn="l" defTabSz="1733977" rtl="0" eaLnBrk="1" latinLnBrk="0" hangingPunct="1">
        <a:defRPr kumimoji="1" sz="3413" kern="1200">
          <a:solidFill>
            <a:schemeClr val="tx1"/>
          </a:solidFill>
          <a:latin typeface="+mn-lt"/>
          <a:ea typeface="+mn-ea"/>
          <a:cs typeface="+mn-cs"/>
        </a:defRPr>
      </a:lvl5pPr>
      <a:lvl6pPr marL="4334942" algn="l" defTabSz="1733977" rtl="0" eaLnBrk="1" latinLnBrk="0" hangingPunct="1">
        <a:defRPr kumimoji="1" sz="3413" kern="1200">
          <a:solidFill>
            <a:schemeClr val="tx1"/>
          </a:solidFill>
          <a:latin typeface="+mn-lt"/>
          <a:ea typeface="+mn-ea"/>
          <a:cs typeface="+mn-cs"/>
        </a:defRPr>
      </a:lvl6pPr>
      <a:lvl7pPr marL="5201930" algn="l" defTabSz="1733977" rtl="0" eaLnBrk="1" latinLnBrk="0" hangingPunct="1">
        <a:defRPr kumimoji="1" sz="3413" kern="1200">
          <a:solidFill>
            <a:schemeClr val="tx1"/>
          </a:solidFill>
          <a:latin typeface="+mn-lt"/>
          <a:ea typeface="+mn-ea"/>
          <a:cs typeface="+mn-cs"/>
        </a:defRPr>
      </a:lvl7pPr>
      <a:lvl8pPr marL="6068919" algn="l" defTabSz="1733977" rtl="0" eaLnBrk="1" latinLnBrk="0" hangingPunct="1">
        <a:defRPr kumimoji="1" sz="3413" kern="1200">
          <a:solidFill>
            <a:schemeClr val="tx1"/>
          </a:solidFill>
          <a:latin typeface="+mn-lt"/>
          <a:ea typeface="+mn-ea"/>
          <a:cs typeface="+mn-cs"/>
        </a:defRPr>
      </a:lvl8pPr>
      <a:lvl9pPr marL="6935907" algn="l" defTabSz="1733977" rtl="0" eaLnBrk="1" latinLnBrk="0" hangingPunct="1">
        <a:defRPr kumimoji="1" sz="34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demo\Desktop\140130_NTTRD_parts\header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106" y="63222"/>
            <a:ext cx="16804401" cy="13320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49613" y="1634630"/>
            <a:ext cx="15841053" cy="78864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ja-JP" altLang="en-US" dirty="0"/>
              <a:t>マスタテキストの書式設定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</a:p>
          <a:p>
            <a:pPr lvl="0"/>
            <a:endParaRPr lang="ja-JP" altLang="en-US" dirty="0"/>
          </a:p>
        </p:txBody>
      </p:sp>
      <p:sp>
        <p:nvSpPr>
          <p:cNvPr id="102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49613" y="277708"/>
            <a:ext cx="15841053" cy="1117599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マスタタイトルの書式設定</a:t>
            </a:r>
            <a:br>
              <a:rPr lang="en-US" altLang="ja-JP"/>
            </a:br>
            <a:r>
              <a:rPr lang="ja-JP" altLang="en-US"/>
              <a:t>マスタタイトルの書式設定</a:t>
            </a:r>
          </a:p>
        </p:txBody>
      </p:sp>
      <p:sp>
        <p:nvSpPr>
          <p:cNvPr id="1029" name="正方形/長方形 15"/>
          <p:cNvSpPr>
            <a:spLocks noChangeArrowheads="1"/>
          </p:cNvSpPr>
          <p:nvPr/>
        </p:nvSpPr>
        <p:spPr bwMode="auto">
          <a:xfrm>
            <a:off x="16181242" y="9279469"/>
            <a:ext cx="954316" cy="410916"/>
          </a:xfrm>
          <a:prstGeom prst="rect">
            <a:avLst/>
          </a:prstGeom>
          <a:noFill/>
          <a:ln w="9525" algn="ctr">
            <a:noFill/>
            <a:round/>
            <a:headEnd/>
            <a:tailEnd/>
          </a:ln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Arial" charset="0"/>
                <a:ea typeface="HGP創英角ｺﾞｼｯｸUB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charset="0"/>
                <a:ea typeface="HGP創英角ｺﾞｼｯｸUB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charset="0"/>
                <a:ea typeface="HGP創英角ｺﾞｼｯｸUB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charset="0"/>
                <a:ea typeface="HGP創英角ｺﾞｼｯｸUB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charset="0"/>
                <a:ea typeface="HGP創英角ｺﾞｼｯｸUB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HGP創英角ｺﾞｼｯｸUB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HGP創英角ｺﾞｼｯｸUB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HGP創英角ｺﾞｼｯｸUB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HGP創英角ｺﾞｼｯｸUB" charset="-128"/>
              </a:defRPr>
            </a:lvl9pPr>
          </a:lstStyle>
          <a:p>
            <a:pPr>
              <a:defRPr/>
            </a:pPr>
            <a:fld id="{C8A64B7F-DA77-0441-917B-D74C3531546C}" type="slidenum">
              <a:rPr lang="en-US" altLang="ja-JP" sz="2400" smtClean="0">
                <a:solidFill>
                  <a:prstClr val="black">
                    <a:lumMod val="85000"/>
                    <a:lumOff val="15000"/>
                  </a:prstClr>
                </a:solidFill>
                <a:latin typeface="メイリオ" charset="-128"/>
                <a:ea typeface="メイリオ" charset="-128"/>
              </a:rPr>
              <a:pPr>
                <a:defRPr/>
              </a:pPr>
              <a:t>‹#›</a:t>
            </a:fld>
            <a:endParaRPr lang="ja-JP" altLang="en-US" sz="2400" dirty="0">
              <a:solidFill>
                <a:prstClr val="black">
                  <a:lumMod val="85000"/>
                  <a:lumOff val="15000"/>
                </a:prstClr>
              </a:solidFill>
              <a:latin typeface="メイリオ" charset="-128"/>
              <a:ea typeface="メイリオ" charset="-128"/>
            </a:endParaRPr>
          </a:p>
        </p:txBody>
      </p:sp>
      <p:pic>
        <p:nvPicPr>
          <p:cNvPr id="103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106" y="9112390"/>
            <a:ext cx="1728005" cy="46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1" name="正方形/長方形 11"/>
          <p:cNvSpPr>
            <a:spLocks noChangeArrowheads="1"/>
          </p:cNvSpPr>
          <p:nvPr/>
        </p:nvSpPr>
        <p:spPr bwMode="auto">
          <a:xfrm>
            <a:off x="11268933" y="9279467"/>
            <a:ext cx="4905509" cy="3550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ctr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HGP創英角ｺﾞｼｯｸUB" panose="020B0900000000000000" pitchFamily="50" charset="-128"/>
              </a:defRPr>
            </a:lvl1pPr>
            <a:lvl2pPr marL="742950" indent="-285750" algn="ctr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HGP創英角ｺﾞｼｯｸUB" panose="020B0900000000000000" pitchFamily="50" charset="-128"/>
              </a:defRPr>
            </a:lvl2pPr>
            <a:lvl3pPr marL="1143000" indent="-228600" algn="ctr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HGP創英角ｺﾞｼｯｸUB" panose="020B0900000000000000" pitchFamily="50" charset="-128"/>
              </a:defRPr>
            </a:lvl3pPr>
            <a:lvl4pPr marL="1600200" indent="-228600" algn="ctr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HGP創英角ｺﾞｼｯｸUB" panose="020B0900000000000000" pitchFamily="50" charset="-128"/>
              </a:defRPr>
            </a:lvl4pPr>
            <a:lvl5pPr marL="2057400" indent="-228600" algn="ctr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HGP創英角ｺﾞｼｯｸUB" panose="020B0900000000000000" pitchFamily="50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HGP創英角ｺﾞｼｯｸUB" panose="020B0900000000000000" pitchFamily="50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HGP創英角ｺﾞｼｯｸUB" panose="020B0900000000000000" pitchFamily="50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HGP創英角ｺﾞｼｯｸUB" panose="020B0900000000000000" pitchFamily="50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HGP創英角ｺﾞｼｯｸUB" panose="020B0900000000000000" pitchFamily="50" charset="-128"/>
              </a:defRPr>
            </a:lvl9pPr>
          </a:lstStyle>
          <a:p>
            <a:pPr>
              <a:defRPr/>
            </a:pPr>
            <a:r>
              <a:rPr lang="en-US" altLang="ja-JP" sz="1707" dirty="0">
                <a:solidFill>
                  <a:prstClr val="black"/>
                </a:solidFill>
              </a:rPr>
              <a:t>Copyright©2018  NTT corp. All Rights Reserved.</a:t>
            </a:r>
            <a:endParaRPr lang="ja-JP" altLang="en-US" sz="1707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81964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</p:sldLayoutIdLst>
  <p:transition/>
  <p:hf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kumimoji="1" sz="5310" b="1" kern="1200">
          <a:solidFill>
            <a:schemeClr val="tx1"/>
          </a:solidFill>
          <a:latin typeface="+mj-ea"/>
          <a:ea typeface="+mj-ea"/>
          <a:cs typeface="メイリオ" pitchFamily="50" charset="-128"/>
        </a:defRPr>
      </a:lvl1pPr>
      <a:lvl2pPr algn="l" rtl="0" eaLnBrk="1" fontAlgn="base" hangingPunct="1">
        <a:spcBef>
          <a:spcPct val="0"/>
        </a:spcBef>
        <a:spcAft>
          <a:spcPct val="0"/>
        </a:spcAft>
        <a:defRPr kumimoji="1" sz="5310" b="1">
          <a:solidFill>
            <a:schemeClr val="tx1"/>
          </a:solidFill>
          <a:latin typeface="メイリオ" pitchFamily="50" charset="-128"/>
          <a:ea typeface="メイリオ" pitchFamily="50" charset="-128"/>
          <a:cs typeface="メイリオ" pitchFamily="50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kumimoji="1" sz="5310" b="1">
          <a:solidFill>
            <a:schemeClr val="tx1"/>
          </a:solidFill>
          <a:latin typeface="メイリオ" pitchFamily="50" charset="-128"/>
          <a:ea typeface="メイリオ" pitchFamily="50" charset="-128"/>
          <a:cs typeface="メイリオ" pitchFamily="50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kumimoji="1" sz="5310" b="1">
          <a:solidFill>
            <a:schemeClr val="tx1"/>
          </a:solidFill>
          <a:latin typeface="メイリオ" pitchFamily="50" charset="-128"/>
          <a:ea typeface="メイリオ" pitchFamily="50" charset="-128"/>
          <a:cs typeface="メイリオ" pitchFamily="50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kumimoji="1" sz="5310" b="1">
          <a:solidFill>
            <a:schemeClr val="tx1"/>
          </a:solidFill>
          <a:latin typeface="メイリオ" pitchFamily="50" charset="-128"/>
          <a:ea typeface="メイリオ" pitchFamily="50" charset="-128"/>
          <a:cs typeface="メイリオ" pitchFamily="50" charset="-128"/>
        </a:defRPr>
      </a:lvl5pPr>
      <a:lvl6pPr marL="866988" algn="ctr" rtl="0" eaLnBrk="1" fontAlgn="base" hangingPunct="1">
        <a:spcBef>
          <a:spcPct val="0"/>
        </a:spcBef>
        <a:spcAft>
          <a:spcPct val="0"/>
        </a:spcAft>
        <a:defRPr kumimoji="1" sz="4551">
          <a:solidFill>
            <a:schemeClr val="tx2"/>
          </a:solidFill>
          <a:latin typeface="Arial" charset="0"/>
          <a:ea typeface="HGP創英角ｺﾞｼｯｸUB" pitchFamily="50" charset="-128"/>
        </a:defRPr>
      </a:lvl6pPr>
      <a:lvl7pPr marL="1733977" algn="ctr" rtl="0" eaLnBrk="1" fontAlgn="base" hangingPunct="1">
        <a:spcBef>
          <a:spcPct val="0"/>
        </a:spcBef>
        <a:spcAft>
          <a:spcPct val="0"/>
        </a:spcAft>
        <a:defRPr kumimoji="1" sz="4551">
          <a:solidFill>
            <a:schemeClr val="tx2"/>
          </a:solidFill>
          <a:latin typeface="Arial" charset="0"/>
          <a:ea typeface="HGP創英角ｺﾞｼｯｸUB" pitchFamily="50" charset="-128"/>
        </a:defRPr>
      </a:lvl7pPr>
      <a:lvl8pPr marL="2600965" algn="ctr" rtl="0" eaLnBrk="1" fontAlgn="base" hangingPunct="1">
        <a:spcBef>
          <a:spcPct val="0"/>
        </a:spcBef>
        <a:spcAft>
          <a:spcPct val="0"/>
        </a:spcAft>
        <a:defRPr kumimoji="1" sz="4551">
          <a:solidFill>
            <a:schemeClr val="tx2"/>
          </a:solidFill>
          <a:latin typeface="Arial" charset="0"/>
          <a:ea typeface="HGP創英角ｺﾞｼｯｸUB" pitchFamily="50" charset="-128"/>
        </a:defRPr>
      </a:lvl8pPr>
      <a:lvl9pPr marL="3467953" algn="ctr" rtl="0" eaLnBrk="1" fontAlgn="base" hangingPunct="1">
        <a:spcBef>
          <a:spcPct val="0"/>
        </a:spcBef>
        <a:spcAft>
          <a:spcPct val="0"/>
        </a:spcAft>
        <a:defRPr kumimoji="1" sz="4551">
          <a:solidFill>
            <a:schemeClr val="tx2"/>
          </a:solidFill>
          <a:latin typeface="Arial" charset="0"/>
          <a:ea typeface="HGP創英角ｺﾞｼｯｸUB" pitchFamily="50" charset="-128"/>
        </a:defRPr>
      </a:lvl9pPr>
    </p:titleStyle>
    <p:bodyStyle>
      <a:lvl1pPr marL="337162" indent="-337162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umimoji="1" sz="4551" b="1" kern="1000" spc="190">
          <a:solidFill>
            <a:schemeClr val="tx1"/>
          </a:solidFill>
          <a:latin typeface="+mj-lt"/>
          <a:ea typeface="+mj-ea"/>
          <a:cs typeface="メイリオ" pitchFamily="50" charset="-128"/>
        </a:defRPr>
      </a:lvl1pPr>
      <a:lvl2pPr marL="1026539" indent="-349204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umimoji="1" sz="3793" kern="1000" spc="190">
          <a:solidFill>
            <a:schemeClr val="tx1"/>
          </a:solidFill>
          <a:latin typeface="+mn-lt"/>
          <a:ea typeface="+mn-ea"/>
          <a:cs typeface="メイリオ" pitchFamily="50" charset="-128"/>
        </a:defRPr>
      </a:lvl2pPr>
      <a:lvl3pPr marL="1700864" indent="-334153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umimoji="1" kern="1000" spc="190">
          <a:solidFill>
            <a:schemeClr val="tx1"/>
          </a:solidFill>
          <a:latin typeface="+mn-lt"/>
          <a:ea typeface="+mn-ea"/>
          <a:cs typeface="メイリオ" pitchFamily="50" charset="-128"/>
        </a:defRPr>
      </a:lvl3pPr>
      <a:lvl4pPr marL="2375188" indent="-334153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umimoji="1" sz="2655" kern="1000" spc="190">
          <a:solidFill>
            <a:schemeClr val="tx1"/>
          </a:solidFill>
          <a:latin typeface="+mn-lt"/>
          <a:ea typeface="+mn-ea"/>
          <a:cs typeface="メイリオ" pitchFamily="50" charset="-128"/>
        </a:defRPr>
      </a:lvl4pPr>
      <a:lvl5pPr marL="3067574" indent="-337162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umimoji="1" sz="2276" kern="1000" spc="190">
          <a:solidFill>
            <a:schemeClr val="tx1"/>
          </a:solidFill>
          <a:latin typeface="+mn-lt"/>
          <a:ea typeface="+mn-ea"/>
          <a:cs typeface="メイリオ" pitchFamily="50" charset="-128"/>
        </a:defRPr>
      </a:lvl5pPr>
      <a:lvl6pPr marL="3934563" indent="-337162" algn="l" rtl="0" eaLnBrk="1" fontAlgn="base" hangingPunct="1">
        <a:spcBef>
          <a:spcPct val="20000"/>
        </a:spcBef>
        <a:spcAft>
          <a:spcPct val="0"/>
        </a:spcAft>
        <a:buChar char="»"/>
        <a:defRPr kumimoji="1" sz="2276">
          <a:solidFill>
            <a:schemeClr val="tx1"/>
          </a:solidFill>
          <a:latin typeface="+mn-lt"/>
          <a:ea typeface="+mn-ea"/>
        </a:defRPr>
      </a:lvl6pPr>
      <a:lvl7pPr marL="4801551" indent="-337162" algn="l" rtl="0" eaLnBrk="1" fontAlgn="base" hangingPunct="1">
        <a:spcBef>
          <a:spcPct val="20000"/>
        </a:spcBef>
        <a:spcAft>
          <a:spcPct val="0"/>
        </a:spcAft>
        <a:buChar char="»"/>
        <a:defRPr kumimoji="1" sz="2276">
          <a:solidFill>
            <a:schemeClr val="tx1"/>
          </a:solidFill>
          <a:latin typeface="+mn-lt"/>
          <a:ea typeface="+mn-ea"/>
        </a:defRPr>
      </a:lvl7pPr>
      <a:lvl8pPr marL="5668539" indent="-337162" algn="l" rtl="0" eaLnBrk="1" fontAlgn="base" hangingPunct="1">
        <a:spcBef>
          <a:spcPct val="20000"/>
        </a:spcBef>
        <a:spcAft>
          <a:spcPct val="0"/>
        </a:spcAft>
        <a:buChar char="»"/>
        <a:defRPr kumimoji="1" sz="2276">
          <a:solidFill>
            <a:schemeClr val="tx1"/>
          </a:solidFill>
          <a:latin typeface="+mn-lt"/>
          <a:ea typeface="+mn-ea"/>
        </a:defRPr>
      </a:lvl8pPr>
      <a:lvl9pPr marL="6535528" indent="-337162" algn="l" rtl="0" eaLnBrk="1" fontAlgn="base" hangingPunct="1">
        <a:spcBef>
          <a:spcPct val="20000"/>
        </a:spcBef>
        <a:spcAft>
          <a:spcPct val="0"/>
        </a:spcAft>
        <a:buChar char="»"/>
        <a:defRPr kumimoji="1" sz="2276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1733977" rtl="0" eaLnBrk="1" latinLnBrk="0" hangingPunct="1">
        <a:defRPr kumimoji="1" sz="3413" kern="1200">
          <a:solidFill>
            <a:schemeClr val="tx1"/>
          </a:solidFill>
          <a:latin typeface="+mn-lt"/>
          <a:ea typeface="+mn-ea"/>
          <a:cs typeface="+mn-cs"/>
        </a:defRPr>
      </a:lvl1pPr>
      <a:lvl2pPr marL="866988" algn="l" defTabSz="1733977" rtl="0" eaLnBrk="1" latinLnBrk="0" hangingPunct="1">
        <a:defRPr kumimoji="1" sz="3413" kern="1200">
          <a:solidFill>
            <a:schemeClr val="tx1"/>
          </a:solidFill>
          <a:latin typeface="+mn-lt"/>
          <a:ea typeface="+mn-ea"/>
          <a:cs typeface="+mn-cs"/>
        </a:defRPr>
      </a:lvl2pPr>
      <a:lvl3pPr marL="1733977" algn="l" defTabSz="1733977" rtl="0" eaLnBrk="1" latinLnBrk="0" hangingPunct="1">
        <a:defRPr kumimoji="1" sz="3413" kern="1200">
          <a:solidFill>
            <a:schemeClr val="tx1"/>
          </a:solidFill>
          <a:latin typeface="+mn-lt"/>
          <a:ea typeface="+mn-ea"/>
          <a:cs typeface="+mn-cs"/>
        </a:defRPr>
      </a:lvl3pPr>
      <a:lvl4pPr marL="2600965" algn="l" defTabSz="1733977" rtl="0" eaLnBrk="1" latinLnBrk="0" hangingPunct="1">
        <a:defRPr kumimoji="1" sz="3413" kern="1200">
          <a:solidFill>
            <a:schemeClr val="tx1"/>
          </a:solidFill>
          <a:latin typeface="+mn-lt"/>
          <a:ea typeface="+mn-ea"/>
          <a:cs typeface="+mn-cs"/>
        </a:defRPr>
      </a:lvl4pPr>
      <a:lvl5pPr marL="3467953" algn="l" defTabSz="1733977" rtl="0" eaLnBrk="1" latinLnBrk="0" hangingPunct="1">
        <a:defRPr kumimoji="1" sz="3413" kern="1200">
          <a:solidFill>
            <a:schemeClr val="tx1"/>
          </a:solidFill>
          <a:latin typeface="+mn-lt"/>
          <a:ea typeface="+mn-ea"/>
          <a:cs typeface="+mn-cs"/>
        </a:defRPr>
      </a:lvl5pPr>
      <a:lvl6pPr marL="4334942" algn="l" defTabSz="1733977" rtl="0" eaLnBrk="1" latinLnBrk="0" hangingPunct="1">
        <a:defRPr kumimoji="1" sz="3413" kern="1200">
          <a:solidFill>
            <a:schemeClr val="tx1"/>
          </a:solidFill>
          <a:latin typeface="+mn-lt"/>
          <a:ea typeface="+mn-ea"/>
          <a:cs typeface="+mn-cs"/>
        </a:defRPr>
      </a:lvl6pPr>
      <a:lvl7pPr marL="5201930" algn="l" defTabSz="1733977" rtl="0" eaLnBrk="1" latinLnBrk="0" hangingPunct="1">
        <a:defRPr kumimoji="1" sz="3413" kern="1200">
          <a:solidFill>
            <a:schemeClr val="tx1"/>
          </a:solidFill>
          <a:latin typeface="+mn-lt"/>
          <a:ea typeface="+mn-ea"/>
          <a:cs typeface="+mn-cs"/>
        </a:defRPr>
      </a:lvl7pPr>
      <a:lvl8pPr marL="6068919" algn="l" defTabSz="1733977" rtl="0" eaLnBrk="1" latinLnBrk="0" hangingPunct="1">
        <a:defRPr kumimoji="1" sz="3413" kern="1200">
          <a:solidFill>
            <a:schemeClr val="tx1"/>
          </a:solidFill>
          <a:latin typeface="+mn-lt"/>
          <a:ea typeface="+mn-ea"/>
          <a:cs typeface="+mn-cs"/>
        </a:defRPr>
      </a:lvl8pPr>
      <a:lvl9pPr marL="6935907" algn="l" defTabSz="1733977" rtl="0" eaLnBrk="1" latinLnBrk="0" hangingPunct="1">
        <a:defRPr kumimoji="1" sz="34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demo\Desktop\140130_NTTRD_parts\header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106" y="63222"/>
            <a:ext cx="16804401" cy="13320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49613" y="1634630"/>
            <a:ext cx="15841053" cy="78864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ja-JP" altLang="en-US" dirty="0"/>
              <a:t>マスタテキストの書式設定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</a:p>
          <a:p>
            <a:pPr lvl="0"/>
            <a:endParaRPr lang="ja-JP" altLang="en-US" dirty="0"/>
          </a:p>
        </p:txBody>
      </p:sp>
      <p:sp>
        <p:nvSpPr>
          <p:cNvPr id="102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49613" y="277708"/>
            <a:ext cx="15841053" cy="1117599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マスタタイトルの書式設定</a:t>
            </a:r>
            <a:br>
              <a:rPr lang="en-US" altLang="ja-JP"/>
            </a:br>
            <a:r>
              <a:rPr lang="ja-JP" altLang="en-US"/>
              <a:t>マスタタイトルの書式設定</a:t>
            </a:r>
          </a:p>
        </p:txBody>
      </p:sp>
      <p:sp>
        <p:nvSpPr>
          <p:cNvPr id="1029" name="正方形/長方形 15"/>
          <p:cNvSpPr>
            <a:spLocks noChangeArrowheads="1"/>
          </p:cNvSpPr>
          <p:nvPr/>
        </p:nvSpPr>
        <p:spPr bwMode="auto">
          <a:xfrm>
            <a:off x="16181242" y="9279469"/>
            <a:ext cx="954316" cy="410916"/>
          </a:xfrm>
          <a:prstGeom prst="rect">
            <a:avLst/>
          </a:prstGeom>
          <a:noFill/>
          <a:ln w="9525" algn="ctr">
            <a:noFill/>
            <a:round/>
            <a:headEnd/>
            <a:tailEnd/>
          </a:ln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Arial" charset="0"/>
                <a:ea typeface="HGP創英角ｺﾞｼｯｸUB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charset="0"/>
                <a:ea typeface="HGP創英角ｺﾞｼｯｸUB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charset="0"/>
                <a:ea typeface="HGP創英角ｺﾞｼｯｸUB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charset="0"/>
                <a:ea typeface="HGP創英角ｺﾞｼｯｸUB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charset="0"/>
                <a:ea typeface="HGP創英角ｺﾞｼｯｸUB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HGP創英角ｺﾞｼｯｸUB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HGP創英角ｺﾞｼｯｸUB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HGP創英角ｺﾞｼｯｸUB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HGP創英角ｺﾞｼｯｸUB" charset="-128"/>
              </a:defRPr>
            </a:lvl9pPr>
          </a:lstStyle>
          <a:p>
            <a:pPr>
              <a:defRPr/>
            </a:pPr>
            <a:fld id="{C8A64B7F-DA77-0441-917B-D74C3531546C}" type="slidenum">
              <a:rPr lang="en-US" altLang="ja-JP" sz="2400" smtClean="0">
                <a:solidFill>
                  <a:prstClr val="black">
                    <a:lumMod val="85000"/>
                    <a:lumOff val="15000"/>
                  </a:prstClr>
                </a:solidFill>
                <a:latin typeface="メイリオ" charset="-128"/>
                <a:ea typeface="メイリオ" charset="-128"/>
              </a:rPr>
              <a:pPr>
                <a:defRPr/>
              </a:pPr>
              <a:t>‹#›</a:t>
            </a:fld>
            <a:endParaRPr lang="ja-JP" altLang="en-US" sz="2400" dirty="0">
              <a:solidFill>
                <a:prstClr val="black">
                  <a:lumMod val="85000"/>
                  <a:lumOff val="15000"/>
                </a:prstClr>
              </a:solidFill>
              <a:latin typeface="メイリオ" charset="-128"/>
              <a:ea typeface="メイリオ" charset="-128"/>
            </a:endParaRPr>
          </a:p>
        </p:txBody>
      </p:sp>
      <p:pic>
        <p:nvPicPr>
          <p:cNvPr id="103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106" y="9112390"/>
            <a:ext cx="1728005" cy="46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1" name="正方形/長方形 11"/>
          <p:cNvSpPr>
            <a:spLocks noChangeArrowheads="1"/>
          </p:cNvSpPr>
          <p:nvPr/>
        </p:nvSpPr>
        <p:spPr bwMode="auto">
          <a:xfrm>
            <a:off x="11268933" y="9279467"/>
            <a:ext cx="4905509" cy="3550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ctr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HGP創英角ｺﾞｼｯｸUB" panose="020B0900000000000000" pitchFamily="50" charset="-128"/>
              </a:defRPr>
            </a:lvl1pPr>
            <a:lvl2pPr marL="742950" indent="-285750" algn="ctr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HGP創英角ｺﾞｼｯｸUB" panose="020B0900000000000000" pitchFamily="50" charset="-128"/>
              </a:defRPr>
            </a:lvl2pPr>
            <a:lvl3pPr marL="1143000" indent="-228600" algn="ctr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HGP創英角ｺﾞｼｯｸUB" panose="020B0900000000000000" pitchFamily="50" charset="-128"/>
              </a:defRPr>
            </a:lvl3pPr>
            <a:lvl4pPr marL="1600200" indent="-228600" algn="ctr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HGP創英角ｺﾞｼｯｸUB" panose="020B0900000000000000" pitchFamily="50" charset="-128"/>
              </a:defRPr>
            </a:lvl4pPr>
            <a:lvl5pPr marL="2057400" indent="-228600" algn="ctr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HGP創英角ｺﾞｼｯｸUB" panose="020B0900000000000000" pitchFamily="50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HGP創英角ｺﾞｼｯｸUB" panose="020B0900000000000000" pitchFamily="50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HGP創英角ｺﾞｼｯｸUB" panose="020B0900000000000000" pitchFamily="50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HGP創英角ｺﾞｼｯｸUB" panose="020B0900000000000000" pitchFamily="50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HGP創英角ｺﾞｼｯｸUB" panose="020B0900000000000000" pitchFamily="50" charset="-128"/>
              </a:defRPr>
            </a:lvl9pPr>
          </a:lstStyle>
          <a:p>
            <a:pPr>
              <a:defRPr/>
            </a:pPr>
            <a:r>
              <a:rPr lang="en-US" altLang="ja-JP" sz="1707" dirty="0">
                <a:solidFill>
                  <a:prstClr val="black"/>
                </a:solidFill>
              </a:rPr>
              <a:t>Copyright©2018  NTT corp. All Rights Reserved.</a:t>
            </a:r>
            <a:endParaRPr lang="ja-JP" altLang="en-US" sz="1707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43879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</p:sldLayoutIdLst>
  <p:transition/>
  <p:hf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kumimoji="1" sz="5310" b="1" kern="1200">
          <a:solidFill>
            <a:schemeClr val="tx1"/>
          </a:solidFill>
          <a:latin typeface="+mj-ea"/>
          <a:ea typeface="+mj-ea"/>
          <a:cs typeface="メイリオ" pitchFamily="50" charset="-128"/>
        </a:defRPr>
      </a:lvl1pPr>
      <a:lvl2pPr algn="l" rtl="0" eaLnBrk="1" fontAlgn="base" hangingPunct="1">
        <a:spcBef>
          <a:spcPct val="0"/>
        </a:spcBef>
        <a:spcAft>
          <a:spcPct val="0"/>
        </a:spcAft>
        <a:defRPr kumimoji="1" sz="5310" b="1">
          <a:solidFill>
            <a:schemeClr val="tx1"/>
          </a:solidFill>
          <a:latin typeface="メイリオ" pitchFamily="50" charset="-128"/>
          <a:ea typeface="メイリオ" pitchFamily="50" charset="-128"/>
          <a:cs typeface="メイリオ" pitchFamily="50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kumimoji="1" sz="5310" b="1">
          <a:solidFill>
            <a:schemeClr val="tx1"/>
          </a:solidFill>
          <a:latin typeface="メイリオ" pitchFamily="50" charset="-128"/>
          <a:ea typeface="メイリオ" pitchFamily="50" charset="-128"/>
          <a:cs typeface="メイリオ" pitchFamily="50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kumimoji="1" sz="5310" b="1">
          <a:solidFill>
            <a:schemeClr val="tx1"/>
          </a:solidFill>
          <a:latin typeface="メイリオ" pitchFamily="50" charset="-128"/>
          <a:ea typeface="メイリオ" pitchFamily="50" charset="-128"/>
          <a:cs typeface="メイリオ" pitchFamily="50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kumimoji="1" sz="5310" b="1">
          <a:solidFill>
            <a:schemeClr val="tx1"/>
          </a:solidFill>
          <a:latin typeface="メイリオ" pitchFamily="50" charset="-128"/>
          <a:ea typeface="メイリオ" pitchFamily="50" charset="-128"/>
          <a:cs typeface="メイリオ" pitchFamily="50" charset="-128"/>
        </a:defRPr>
      </a:lvl5pPr>
      <a:lvl6pPr marL="866988" algn="ctr" rtl="0" eaLnBrk="1" fontAlgn="base" hangingPunct="1">
        <a:spcBef>
          <a:spcPct val="0"/>
        </a:spcBef>
        <a:spcAft>
          <a:spcPct val="0"/>
        </a:spcAft>
        <a:defRPr kumimoji="1" sz="4551">
          <a:solidFill>
            <a:schemeClr val="tx2"/>
          </a:solidFill>
          <a:latin typeface="Arial" charset="0"/>
          <a:ea typeface="HGP創英角ｺﾞｼｯｸUB" pitchFamily="50" charset="-128"/>
        </a:defRPr>
      </a:lvl6pPr>
      <a:lvl7pPr marL="1733977" algn="ctr" rtl="0" eaLnBrk="1" fontAlgn="base" hangingPunct="1">
        <a:spcBef>
          <a:spcPct val="0"/>
        </a:spcBef>
        <a:spcAft>
          <a:spcPct val="0"/>
        </a:spcAft>
        <a:defRPr kumimoji="1" sz="4551">
          <a:solidFill>
            <a:schemeClr val="tx2"/>
          </a:solidFill>
          <a:latin typeface="Arial" charset="0"/>
          <a:ea typeface="HGP創英角ｺﾞｼｯｸUB" pitchFamily="50" charset="-128"/>
        </a:defRPr>
      </a:lvl7pPr>
      <a:lvl8pPr marL="2600965" algn="ctr" rtl="0" eaLnBrk="1" fontAlgn="base" hangingPunct="1">
        <a:spcBef>
          <a:spcPct val="0"/>
        </a:spcBef>
        <a:spcAft>
          <a:spcPct val="0"/>
        </a:spcAft>
        <a:defRPr kumimoji="1" sz="4551">
          <a:solidFill>
            <a:schemeClr val="tx2"/>
          </a:solidFill>
          <a:latin typeface="Arial" charset="0"/>
          <a:ea typeface="HGP創英角ｺﾞｼｯｸUB" pitchFamily="50" charset="-128"/>
        </a:defRPr>
      </a:lvl8pPr>
      <a:lvl9pPr marL="3467953" algn="ctr" rtl="0" eaLnBrk="1" fontAlgn="base" hangingPunct="1">
        <a:spcBef>
          <a:spcPct val="0"/>
        </a:spcBef>
        <a:spcAft>
          <a:spcPct val="0"/>
        </a:spcAft>
        <a:defRPr kumimoji="1" sz="4551">
          <a:solidFill>
            <a:schemeClr val="tx2"/>
          </a:solidFill>
          <a:latin typeface="Arial" charset="0"/>
          <a:ea typeface="HGP創英角ｺﾞｼｯｸUB" pitchFamily="50" charset="-128"/>
        </a:defRPr>
      </a:lvl9pPr>
    </p:titleStyle>
    <p:bodyStyle>
      <a:lvl1pPr marL="337162" indent="-337162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umimoji="1" sz="4551" b="1" kern="1000" spc="190">
          <a:solidFill>
            <a:schemeClr val="tx1"/>
          </a:solidFill>
          <a:latin typeface="+mj-lt"/>
          <a:ea typeface="+mj-ea"/>
          <a:cs typeface="メイリオ" pitchFamily="50" charset="-128"/>
        </a:defRPr>
      </a:lvl1pPr>
      <a:lvl2pPr marL="1026539" indent="-349204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umimoji="1" sz="3793" kern="1000" spc="190">
          <a:solidFill>
            <a:schemeClr val="tx1"/>
          </a:solidFill>
          <a:latin typeface="+mn-lt"/>
          <a:ea typeface="+mn-ea"/>
          <a:cs typeface="メイリオ" pitchFamily="50" charset="-128"/>
        </a:defRPr>
      </a:lvl2pPr>
      <a:lvl3pPr marL="1700864" indent="-334153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umimoji="1" kern="1000" spc="190">
          <a:solidFill>
            <a:schemeClr val="tx1"/>
          </a:solidFill>
          <a:latin typeface="+mn-lt"/>
          <a:ea typeface="+mn-ea"/>
          <a:cs typeface="メイリオ" pitchFamily="50" charset="-128"/>
        </a:defRPr>
      </a:lvl3pPr>
      <a:lvl4pPr marL="2375188" indent="-334153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umimoji="1" sz="2655" kern="1000" spc="190">
          <a:solidFill>
            <a:schemeClr val="tx1"/>
          </a:solidFill>
          <a:latin typeface="+mn-lt"/>
          <a:ea typeface="+mn-ea"/>
          <a:cs typeface="メイリオ" pitchFamily="50" charset="-128"/>
        </a:defRPr>
      </a:lvl4pPr>
      <a:lvl5pPr marL="3067574" indent="-337162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umimoji="1" sz="2276" kern="1000" spc="190">
          <a:solidFill>
            <a:schemeClr val="tx1"/>
          </a:solidFill>
          <a:latin typeface="+mn-lt"/>
          <a:ea typeface="+mn-ea"/>
          <a:cs typeface="メイリオ" pitchFamily="50" charset="-128"/>
        </a:defRPr>
      </a:lvl5pPr>
      <a:lvl6pPr marL="3934563" indent="-337162" algn="l" rtl="0" eaLnBrk="1" fontAlgn="base" hangingPunct="1">
        <a:spcBef>
          <a:spcPct val="20000"/>
        </a:spcBef>
        <a:spcAft>
          <a:spcPct val="0"/>
        </a:spcAft>
        <a:buChar char="»"/>
        <a:defRPr kumimoji="1" sz="2276">
          <a:solidFill>
            <a:schemeClr val="tx1"/>
          </a:solidFill>
          <a:latin typeface="+mn-lt"/>
          <a:ea typeface="+mn-ea"/>
        </a:defRPr>
      </a:lvl6pPr>
      <a:lvl7pPr marL="4801551" indent="-337162" algn="l" rtl="0" eaLnBrk="1" fontAlgn="base" hangingPunct="1">
        <a:spcBef>
          <a:spcPct val="20000"/>
        </a:spcBef>
        <a:spcAft>
          <a:spcPct val="0"/>
        </a:spcAft>
        <a:buChar char="»"/>
        <a:defRPr kumimoji="1" sz="2276">
          <a:solidFill>
            <a:schemeClr val="tx1"/>
          </a:solidFill>
          <a:latin typeface="+mn-lt"/>
          <a:ea typeface="+mn-ea"/>
        </a:defRPr>
      </a:lvl7pPr>
      <a:lvl8pPr marL="5668539" indent="-337162" algn="l" rtl="0" eaLnBrk="1" fontAlgn="base" hangingPunct="1">
        <a:spcBef>
          <a:spcPct val="20000"/>
        </a:spcBef>
        <a:spcAft>
          <a:spcPct val="0"/>
        </a:spcAft>
        <a:buChar char="»"/>
        <a:defRPr kumimoji="1" sz="2276">
          <a:solidFill>
            <a:schemeClr val="tx1"/>
          </a:solidFill>
          <a:latin typeface="+mn-lt"/>
          <a:ea typeface="+mn-ea"/>
        </a:defRPr>
      </a:lvl8pPr>
      <a:lvl9pPr marL="6535528" indent="-337162" algn="l" rtl="0" eaLnBrk="1" fontAlgn="base" hangingPunct="1">
        <a:spcBef>
          <a:spcPct val="20000"/>
        </a:spcBef>
        <a:spcAft>
          <a:spcPct val="0"/>
        </a:spcAft>
        <a:buChar char="»"/>
        <a:defRPr kumimoji="1" sz="2276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1733977" rtl="0" eaLnBrk="1" latinLnBrk="0" hangingPunct="1">
        <a:defRPr kumimoji="1" sz="3413" kern="1200">
          <a:solidFill>
            <a:schemeClr val="tx1"/>
          </a:solidFill>
          <a:latin typeface="+mn-lt"/>
          <a:ea typeface="+mn-ea"/>
          <a:cs typeface="+mn-cs"/>
        </a:defRPr>
      </a:lvl1pPr>
      <a:lvl2pPr marL="866988" algn="l" defTabSz="1733977" rtl="0" eaLnBrk="1" latinLnBrk="0" hangingPunct="1">
        <a:defRPr kumimoji="1" sz="3413" kern="1200">
          <a:solidFill>
            <a:schemeClr val="tx1"/>
          </a:solidFill>
          <a:latin typeface="+mn-lt"/>
          <a:ea typeface="+mn-ea"/>
          <a:cs typeface="+mn-cs"/>
        </a:defRPr>
      </a:lvl2pPr>
      <a:lvl3pPr marL="1733977" algn="l" defTabSz="1733977" rtl="0" eaLnBrk="1" latinLnBrk="0" hangingPunct="1">
        <a:defRPr kumimoji="1" sz="3413" kern="1200">
          <a:solidFill>
            <a:schemeClr val="tx1"/>
          </a:solidFill>
          <a:latin typeface="+mn-lt"/>
          <a:ea typeface="+mn-ea"/>
          <a:cs typeface="+mn-cs"/>
        </a:defRPr>
      </a:lvl3pPr>
      <a:lvl4pPr marL="2600965" algn="l" defTabSz="1733977" rtl="0" eaLnBrk="1" latinLnBrk="0" hangingPunct="1">
        <a:defRPr kumimoji="1" sz="3413" kern="1200">
          <a:solidFill>
            <a:schemeClr val="tx1"/>
          </a:solidFill>
          <a:latin typeface="+mn-lt"/>
          <a:ea typeface="+mn-ea"/>
          <a:cs typeface="+mn-cs"/>
        </a:defRPr>
      </a:lvl4pPr>
      <a:lvl5pPr marL="3467953" algn="l" defTabSz="1733977" rtl="0" eaLnBrk="1" latinLnBrk="0" hangingPunct="1">
        <a:defRPr kumimoji="1" sz="3413" kern="1200">
          <a:solidFill>
            <a:schemeClr val="tx1"/>
          </a:solidFill>
          <a:latin typeface="+mn-lt"/>
          <a:ea typeface="+mn-ea"/>
          <a:cs typeface="+mn-cs"/>
        </a:defRPr>
      </a:lvl5pPr>
      <a:lvl6pPr marL="4334942" algn="l" defTabSz="1733977" rtl="0" eaLnBrk="1" latinLnBrk="0" hangingPunct="1">
        <a:defRPr kumimoji="1" sz="3413" kern="1200">
          <a:solidFill>
            <a:schemeClr val="tx1"/>
          </a:solidFill>
          <a:latin typeface="+mn-lt"/>
          <a:ea typeface="+mn-ea"/>
          <a:cs typeface="+mn-cs"/>
        </a:defRPr>
      </a:lvl6pPr>
      <a:lvl7pPr marL="5201930" algn="l" defTabSz="1733977" rtl="0" eaLnBrk="1" latinLnBrk="0" hangingPunct="1">
        <a:defRPr kumimoji="1" sz="3413" kern="1200">
          <a:solidFill>
            <a:schemeClr val="tx1"/>
          </a:solidFill>
          <a:latin typeface="+mn-lt"/>
          <a:ea typeface="+mn-ea"/>
          <a:cs typeface="+mn-cs"/>
        </a:defRPr>
      </a:lvl7pPr>
      <a:lvl8pPr marL="6068919" algn="l" defTabSz="1733977" rtl="0" eaLnBrk="1" latinLnBrk="0" hangingPunct="1">
        <a:defRPr kumimoji="1" sz="3413" kern="1200">
          <a:solidFill>
            <a:schemeClr val="tx1"/>
          </a:solidFill>
          <a:latin typeface="+mn-lt"/>
          <a:ea typeface="+mn-ea"/>
          <a:cs typeface="+mn-cs"/>
        </a:defRPr>
      </a:lvl8pPr>
      <a:lvl9pPr marL="6935907" algn="l" defTabSz="1733977" rtl="0" eaLnBrk="1" latinLnBrk="0" hangingPunct="1">
        <a:defRPr kumimoji="1" sz="34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demo\Desktop\140130_NTTRD_parts\header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106" y="63222"/>
            <a:ext cx="16804401" cy="13320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49613" y="1634630"/>
            <a:ext cx="15841053" cy="78864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ja-JP" altLang="en-US" dirty="0"/>
              <a:t>マスタテキストの書式設定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</a:p>
          <a:p>
            <a:pPr lvl="0"/>
            <a:endParaRPr lang="ja-JP" altLang="en-US" dirty="0"/>
          </a:p>
        </p:txBody>
      </p:sp>
      <p:sp>
        <p:nvSpPr>
          <p:cNvPr id="102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49613" y="277708"/>
            <a:ext cx="15841053" cy="1117599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マスタタイトルの書式設定</a:t>
            </a:r>
            <a:br>
              <a:rPr lang="en-US" altLang="ja-JP"/>
            </a:br>
            <a:r>
              <a:rPr lang="ja-JP" altLang="en-US"/>
              <a:t>マスタタイトルの書式設定</a:t>
            </a:r>
          </a:p>
        </p:txBody>
      </p:sp>
      <p:sp>
        <p:nvSpPr>
          <p:cNvPr id="1029" name="正方形/長方形 15"/>
          <p:cNvSpPr>
            <a:spLocks noChangeArrowheads="1"/>
          </p:cNvSpPr>
          <p:nvPr/>
        </p:nvSpPr>
        <p:spPr bwMode="auto">
          <a:xfrm>
            <a:off x="16181242" y="9279469"/>
            <a:ext cx="954316" cy="410916"/>
          </a:xfrm>
          <a:prstGeom prst="rect">
            <a:avLst/>
          </a:prstGeom>
          <a:noFill/>
          <a:ln w="9525" algn="ctr">
            <a:noFill/>
            <a:round/>
            <a:headEnd/>
            <a:tailEnd/>
          </a:ln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Arial" charset="0"/>
                <a:ea typeface="HGP創英角ｺﾞｼｯｸUB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charset="0"/>
                <a:ea typeface="HGP創英角ｺﾞｼｯｸUB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charset="0"/>
                <a:ea typeface="HGP創英角ｺﾞｼｯｸUB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charset="0"/>
                <a:ea typeface="HGP創英角ｺﾞｼｯｸUB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charset="0"/>
                <a:ea typeface="HGP創英角ｺﾞｼｯｸUB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HGP創英角ｺﾞｼｯｸUB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HGP創英角ｺﾞｼｯｸUB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HGP創英角ｺﾞｼｯｸUB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HGP創英角ｺﾞｼｯｸUB" charset="-128"/>
              </a:defRPr>
            </a:lvl9pPr>
          </a:lstStyle>
          <a:p>
            <a:pPr>
              <a:defRPr/>
            </a:pPr>
            <a:fld id="{C8A64B7F-DA77-0441-917B-D74C3531546C}" type="slidenum">
              <a:rPr lang="en-US" altLang="ja-JP" sz="2400" smtClean="0">
                <a:solidFill>
                  <a:prstClr val="black">
                    <a:lumMod val="85000"/>
                    <a:lumOff val="15000"/>
                  </a:prstClr>
                </a:solidFill>
                <a:latin typeface="メイリオ" charset="-128"/>
                <a:ea typeface="メイリオ" charset="-128"/>
              </a:rPr>
              <a:pPr>
                <a:defRPr/>
              </a:pPr>
              <a:t>‹#›</a:t>
            </a:fld>
            <a:endParaRPr lang="ja-JP" altLang="en-US" sz="2400" dirty="0">
              <a:solidFill>
                <a:prstClr val="black">
                  <a:lumMod val="85000"/>
                  <a:lumOff val="15000"/>
                </a:prstClr>
              </a:solidFill>
              <a:latin typeface="メイリオ" charset="-128"/>
              <a:ea typeface="メイリオ" charset="-128"/>
            </a:endParaRPr>
          </a:p>
        </p:txBody>
      </p:sp>
      <p:pic>
        <p:nvPicPr>
          <p:cNvPr id="103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106" y="9112390"/>
            <a:ext cx="1728005" cy="46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1" name="正方形/長方形 11"/>
          <p:cNvSpPr>
            <a:spLocks noChangeArrowheads="1"/>
          </p:cNvSpPr>
          <p:nvPr/>
        </p:nvSpPr>
        <p:spPr bwMode="auto">
          <a:xfrm>
            <a:off x="11268933" y="9279467"/>
            <a:ext cx="4905509" cy="3550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ctr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HGP創英角ｺﾞｼｯｸUB" panose="020B0900000000000000" pitchFamily="50" charset="-128"/>
              </a:defRPr>
            </a:lvl1pPr>
            <a:lvl2pPr marL="742950" indent="-285750" algn="ctr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HGP創英角ｺﾞｼｯｸUB" panose="020B0900000000000000" pitchFamily="50" charset="-128"/>
              </a:defRPr>
            </a:lvl2pPr>
            <a:lvl3pPr marL="1143000" indent="-228600" algn="ctr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HGP創英角ｺﾞｼｯｸUB" panose="020B0900000000000000" pitchFamily="50" charset="-128"/>
              </a:defRPr>
            </a:lvl3pPr>
            <a:lvl4pPr marL="1600200" indent="-228600" algn="ctr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HGP創英角ｺﾞｼｯｸUB" panose="020B0900000000000000" pitchFamily="50" charset="-128"/>
              </a:defRPr>
            </a:lvl4pPr>
            <a:lvl5pPr marL="2057400" indent="-228600" algn="ctr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HGP創英角ｺﾞｼｯｸUB" panose="020B0900000000000000" pitchFamily="50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HGP創英角ｺﾞｼｯｸUB" panose="020B0900000000000000" pitchFamily="50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HGP創英角ｺﾞｼｯｸUB" panose="020B0900000000000000" pitchFamily="50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HGP創英角ｺﾞｼｯｸUB" panose="020B0900000000000000" pitchFamily="50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HGP創英角ｺﾞｼｯｸUB" panose="020B0900000000000000" pitchFamily="50" charset="-128"/>
              </a:defRPr>
            </a:lvl9pPr>
          </a:lstStyle>
          <a:p>
            <a:pPr>
              <a:defRPr/>
            </a:pPr>
            <a:r>
              <a:rPr lang="en-US" altLang="ja-JP" sz="1707" dirty="0">
                <a:solidFill>
                  <a:prstClr val="black"/>
                </a:solidFill>
              </a:rPr>
              <a:t>Copyright©2018  NTT corp. All Rights Reserved.</a:t>
            </a:r>
            <a:endParaRPr lang="ja-JP" altLang="en-US" sz="1707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13168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</p:sldLayoutIdLst>
  <p:transition/>
  <p:hf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kumimoji="1" sz="5310" b="1" kern="1200">
          <a:solidFill>
            <a:schemeClr val="tx1"/>
          </a:solidFill>
          <a:latin typeface="+mj-ea"/>
          <a:ea typeface="+mj-ea"/>
          <a:cs typeface="メイリオ" pitchFamily="50" charset="-128"/>
        </a:defRPr>
      </a:lvl1pPr>
      <a:lvl2pPr algn="l" rtl="0" eaLnBrk="1" fontAlgn="base" hangingPunct="1">
        <a:spcBef>
          <a:spcPct val="0"/>
        </a:spcBef>
        <a:spcAft>
          <a:spcPct val="0"/>
        </a:spcAft>
        <a:defRPr kumimoji="1" sz="5310" b="1">
          <a:solidFill>
            <a:schemeClr val="tx1"/>
          </a:solidFill>
          <a:latin typeface="メイリオ" pitchFamily="50" charset="-128"/>
          <a:ea typeface="メイリオ" pitchFamily="50" charset="-128"/>
          <a:cs typeface="メイリオ" pitchFamily="50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kumimoji="1" sz="5310" b="1">
          <a:solidFill>
            <a:schemeClr val="tx1"/>
          </a:solidFill>
          <a:latin typeface="メイリオ" pitchFamily="50" charset="-128"/>
          <a:ea typeface="メイリオ" pitchFamily="50" charset="-128"/>
          <a:cs typeface="メイリオ" pitchFamily="50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kumimoji="1" sz="5310" b="1">
          <a:solidFill>
            <a:schemeClr val="tx1"/>
          </a:solidFill>
          <a:latin typeface="メイリオ" pitchFamily="50" charset="-128"/>
          <a:ea typeface="メイリオ" pitchFamily="50" charset="-128"/>
          <a:cs typeface="メイリオ" pitchFamily="50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kumimoji="1" sz="5310" b="1">
          <a:solidFill>
            <a:schemeClr val="tx1"/>
          </a:solidFill>
          <a:latin typeface="メイリオ" pitchFamily="50" charset="-128"/>
          <a:ea typeface="メイリオ" pitchFamily="50" charset="-128"/>
          <a:cs typeface="メイリオ" pitchFamily="50" charset="-128"/>
        </a:defRPr>
      </a:lvl5pPr>
      <a:lvl6pPr marL="866988" algn="ctr" rtl="0" eaLnBrk="1" fontAlgn="base" hangingPunct="1">
        <a:spcBef>
          <a:spcPct val="0"/>
        </a:spcBef>
        <a:spcAft>
          <a:spcPct val="0"/>
        </a:spcAft>
        <a:defRPr kumimoji="1" sz="4551">
          <a:solidFill>
            <a:schemeClr val="tx2"/>
          </a:solidFill>
          <a:latin typeface="Arial" charset="0"/>
          <a:ea typeface="HGP創英角ｺﾞｼｯｸUB" pitchFamily="50" charset="-128"/>
        </a:defRPr>
      </a:lvl6pPr>
      <a:lvl7pPr marL="1733977" algn="ctr" rtl="0" eaLnBrk="1" fontAlgn="base" hangingPunct="1">
        <a:spcBef>
          <a:spcPct val="0"/>
        </a:spcBef>
        <a:spcAft>
          <a:spcPct val="0"/>
        </a:spcAft>
        <a:defRPr kumimoji="1" sz="4551">
          <a:solidFill>
            <a:schemeClr val="tx2"/>
          </a:solidFill>
          <a:latin typeface="Arial" charset="0"/>
          <a:ea typeface="HGP創英角ｺﾞｼｯｸUB" pitchFamily="50" charset="-128"/>
        </a:defRPr>
      </a:lvl7pPr>
      <a:lvl8pPr marL="2600965" algn="ctr" rtl="0" eaLnBrk="1" fontAlgn="base" hangingPunct="1">
        <a:spcBef>
          <a:spcPct val="0"/>
        </a:spcBef>
        <a:spcAft>
          <a:spcPct val="0"/>
        </a:spcAft>
        <a:defRPr kumimoji="1" sz="4551">
          <a:solidFill>
            <a:schemeClr val="tx2"/>
          </a:solidFill>
          <a:latin typeface="Arial" charset="0"/>
          <a:ea typeface="HGP創英角ｺﾞｼｯｸUB" pitchFamily="50" charset="-128"/>
        </a:defRPr>
      </a:lvl8pPr>
      <a:lvl9pPr marL="3467953" algn="ctr" rtl="0" eaLnBrk="1" fontAlgn="base" hangingPunct="1">
        <a:spcBef>
          <a:spcPct val="0"/>
        </a:spcBef>
        <a:spcAft>
          <a:spcPct val="0"/>
        </a:spcAft>
        <a:defRPr kumimoji="1" sz="4551">
          <a:solidFill>
            <a:schemeClr val="tx2"/>
          </a:solidFill>
          <a:latin typeface="Arial" charset="0"/>
          <a:ea typeface="HGP創英角ｺﾞｼｯｸUB" pitchFamily="50" charset="-128"/>
        </a:defRPr>
      </a:lvl9pPr>
    </p:titleStyle>
    <p:bodyStyle>
      <a:lvl1pPr marL="337162" indent="-337162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umimoji="1" sz="4551" b="1" kern="1000" spc="190">
          <a:solidFill>
            <a:schemeClr val="tx1"/>
          </a:solidFill>
          <a:latin typeface="+mj-lt"/>
          <a:ea typeface="+mj-ea"/>
          <a:cs typeface="メイリオ" pitchFamily="50" charset="-128"/>
        </a:defRPr>
      </a:lvl1pPr>
      <a:lvl2pPr marL="1026539" indent="-349204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umimoji="1" sz="3793" kern="1000" spc="190">
          <a:solidFill>
            <a:schemeClr val="tx1"/>
          </a:solidFill>
          <a:latin typeface="+mn-lt"/>
          <a:ea typeface="+mn-ea"/>
          <a:cs typeface="メイリオ" pitchFamily="50" charset="-128"/>
        </a:defRPr>
      </a:lvl2pPr>
      <a:lvl3pPr marL="1700864" indent="-334153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umimoji="1" kern="1000" spc="190">
          <a:solidFill>
            <a:schemeClr val="tx1"/>
          </a:solidFill>
          <a:latin typeface="+mn-lt"/>
          <a:ea typeface="+mn-ea"/>
          <a:cs typeface="メイリオ" pitchFamily="50" charset="-128"/>
        </a:defRPr>
      </a:lvl3pPr>
      <a:lvl4pPr marL="2375188" indent="-334153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umimoji="1" sz="2655" kern="1000" spc="190">
          <a:solidFill>
            <a:schemeClr val="tx1"/>
          </a:solidFill>
          <a:latin typeface="+mn-lt"/>
          <a:ea typeface="+mn-ea"/>
          <a:cs typeface="メイリオ" pitchFamily="50" charset="-128"/>
        </a:defRPr>
      </a:lvl4pPr>
      <a:lvl5pPr marL="3067574" indent="-337162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umimoji="1" sz="2276" kern="1000" spc="190">
          <a:solidFill>
            <a:schemeClr val="tx1"/>
          </a:solidFill>
          <a:latin typeface="+mn-lt"/>
          <a:ea typeface="+mn-ea"/>
          <a:cs typeface="メイリオ" pitchFamily="50" charset="-128"/>
        </a:defRPr>
      </a:lvl5pPr>
      <a:lvl6pPr marL="3934563" indent="-337162" algn="l" rtl="0" eaLnBrk="1" fontAlgn="base" hangingPunct="1">
        <a:spcBef>
          <a:spcPct val="20000"/>
        </a:spcBef>
        <a:spcAft>
          <a:spcPct val="0"/>
        </a:spcAft>
        <a:buChar char="»"/>
        <a:defRPr kumimoji="1" sz="2276">
          <a:solidFill>
            <a:schemeClr val="tx1"/>
          </a:solidFill>
          <a:latin typeface="+mn-lt"/>
          <a:ea typeface="+mn-ea"/>
        </a:defRPr>
      </a:lvl6pPr>
      <a:lvl7pPr marL="4801551" indent="-337162" algn="l" rtl="0" eaLnBrk="1" fontAlgn="base" hangingPunct="1">
        <a:spcBef>
          <a:spcPct val="20000"/>
        </a:spcBef>
        <a:spcAft>
          <a:spcPct val="0"/>
        </a:spcAft>
        <a:buChar char="»"/>
        <a:defRPr kumimoji="1" sz="2276">
          <a:solidFill>
            <a:schemeClr val="tx1"/>
          </a:solidFill>
          <a:latin typeface="+mn-lt"/>
          <a:ea typeface="+mn-ea"/>
        </a:defRPr>
      </a:lvl7pPr>
      <a:lvl8pPr marL="5668539" indent="-337162" algn="l" rtl="0" eaLnBrk="1" fontAlgn="base" hangingPunct="1">
        <a:spcBef>
          <a:spcPct val="20000"/>
        </a:spcBef>
        <a:spcAft>
          <a:spcPct val="0"/>
        </a:spcAft>
        <a:buChar char="»"/>
        <a:defRPr kumimoji="1" sz="2276">
          <a:solidFill>
            <a:schemeClr val="tx1"/>
          </a:solidFill>
          <a:latin typeface="+mn-lt"/>
          <a:ea typeface="+mn-ea"/>
        </a:defRPr>
      </a:lvl8pPr>
      <a:lvl9pPr marL="6535528" indent="-337162" algn="l" rtl="0" eaLnBrk="1" fontAlgn="base" hangingPunct="1">
        <a:spcBef>
          <a:spcPct val="20000"/>
        </a:spcBef>
        <a:spcAft>
          <a:spcPct val="0"/>
        </a:spcAft>
        <a:buChar char="»"/>
        <a:defRPr kumimoji="1" sz="2276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1733977" rtl="0" eaLnBrk="1" latinLnBrk="0" hangingPunct="1">
        <a:defRPr kumimoji="1" sz="3413" kern="1200">
          <a:solidFill>
            <a:schemeClr val="tx1"/>
          </a:solidFill>
          <a:latin typeface="+mn-lt"/>
          <a:ea typeface="+mn-ea"/>
          <a:cs typeface="+mn-cs"/>
        </a:defRPr>
      </a:lvl1pPr>
      <a:lvl2pPr marL="866988" algn="l" defTabSz="1733977" rtl="0" eaLnBrk="1" latinLnBrk="0" hangingPunct="1">
        <a:defRPr kumimoji="1" sz="3413" kern="1200">
          <a:solidFill>
            <a:schemeClr val="tx1"/>
          </a:solidFill>
          <a:latin typeface="+mn-lt"/>
          <a:ea typeface="+mn-ea"/>
          <a:cs typeface="+mn-cs"/>
        </a:defRPr>
      </a:lvl2pPr>
      <a:lvl3pPr marL="1733977" algn="l" defTabSz="1733977" rtl="0" eaLnBrk="1" latinLnBrk="0" hangingPunct="1">
        <a:defRPr kumimoji="1" sz="3413" kern="1200">
          <a:solidFill>
            <a:schemeClr val="tx1"/>
          </a:solidFill>
          <a:latin typeface="+mn-lt"/>
          <a:ea typeface="+mn-ea"/>
          <a:cs typeface="+mn-cs"/>
        </a:defRPr>
      </a:lvl3pPr>
      <a:lvl4pPr marL="2600965" algn="l" defTabSz="1733977" rtl="0" eaLnBrk="1" latinLnBrk="0" hangingPunct="1">
        <a:defRPr kumimoji="1" sz="3413" kern="1200">
          <a:solidFill>
            <a:schemeClr val="tx1"/>
          </a:solidFill>
          <a:latin typeface="+mn-lt"/>
          <a:ea typeface="+mn-ea"/>
          <a:cs typeface="+mn-cs"/>
        </a:defRPr>
      </a:lvl4pPr>
      <a:lvl5pPr marL="3467953" algn="l" defTabSz="1733977" rtl="0" eaLnBrk="1" latinLnBrk="0" hangingPunct="1">
        <a:defRPr kumimoji="1" sz="3413" kern="1200">
          <a:solidFill>
            <a:schemeClr val="tx1"/>
          </a:solidFill>
          <a:latin typeface="+mn-lt"/>
          <a:ea typeface="+mn-ea"/>
          <a:cs typeface="+mn-cs"/>
        </a:defRPr>
      </a:lvl5pPr>
      <a:lvl6pPr marL="4334942" algn="l" defTabSz="1733977" rtl="0" eaLnBrk="1" latinLnBrk="0" hangingPunct="1">
        <a:defRPr kumimoji="1" sz="3413" kern="1200">
          <a:solidFill>
            <a:schemeClr val="tx1"/>
          </a:solidFill>
          <a:latin typeface="+mn-lt"/>
          <a:ea typeface="+mn-ea"/>
          <a:cs typeface="+mn-cs"/>
        </a:defRPr>
      </a:lvl6pPr>
      <a:lvl7pPr marL="5201930" algn="l" defTabSz="1733977" rtl="0" eaLnBrk="1" latinLnBrk="0" hangingPunct="1">
        <a:defRPr kumimoji="1" sz="3413" kern="1200">
          <a:solidFill>
            <a:schemeClr val="tx1"/>
          </a:solidFill>
          <a:latin typeface="+mn-lt"/>
          <a:ea typeface="+mn-ea"/>
          <a:cs typeface="+mn-cs"/>
        </a:defRPr>
      </a:lvl7pPr>
      <a:lvl8pPr marL="6068919" algn="l" defTabSz="1733977" rtl="0" eaLnBrk="1" latinLnBrk="0" hangingPunct="1">
        <a:defRPr kumimoji="1" sz="3413" kern="1200">
          <a:solidFill>
            <a:schemeClr val="tx1"/>
          </a:solidFill>
          <a:latin typeface="+mn-lt"/>
          <a:ea typeface="+mn-ea"/>
          <a:cs typeface="+mn-cs"/>
        </a:defRPr>
      </a:lvl8pPr>
      <a:lvl9pPr marL="6935907" algn="l" defTabSz="1733977" rtl="0" eaLnBrk="1" latinLnBrk="0" hangingPunct="1">
        <a:defRPr kumimoji="1" sz="34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demo\Desktop\140130_NTTRD_parts\header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106" y="63222"/>
            <a:ext cx="16804401" cy="13320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49613" y="1634630"/>
            <a:ext cx="15841053" cy="78864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ja-JP" altLang="en-US" dirty="0"/>
              <a:t>マスタテキストの書式設定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</a:p>
          <a:p>
            <a:pPr lvl="0"/>
            <a:endParaRPr lang="ja-JP" altLang="en-US" dirty="0"/>
          </a:p>
        </p:txBody>
      </p:sp>
      <p:sp>
        <p:nvSpPr>
          <p:cNvPr id="102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49613" y="277708"/>
            <a:ext cx="15841053" cy="1117599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マスタタイトルの書式設定</a:t>
            </a:r>
            <a:br>
              <a:rPr lang="en-US" altLang="ja-JP"/>
            </a:br>
            <a:r>
              <a:rPr lang="ja-JP" altLang="en-US"/>
              <a:t>マスタタイトルの書式設定</a:t>
            </a:r>
          </a:p>
        </p:txBody>
      </p:sp>
      <p:sp>
        <p:nvSpPr>
          <p:cNvPr id="1029" name="正方形/長方形 15"/>
          <p:cNvSpPr>
            <a:spLocks noChangeArrowheads="1"/>
          </p:cNvSpPr>
          <p:nvPr/>
        </p:nvSpPr>
        <p:spPr bwMode="auto">
          <a:xfrm>
            <a:off x="16181242" y="9279469"/>
            <a:ext cx="954316" cy="410916"/>
          </a:xfrm>
          <a:prstGeom prst="rect">
            <a:avLst/>
          </a:prstGeom>
          <a:noFill/>
          <a:ln w="9525" algn="ctr">
            <a:noFill/>
            <a:round/>
            <a:headEnd/>
            <a:tailEnd/>
          </a:ln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Arial" charset="0"/>
                <a:ea typeface="HGP創英角ｺﾞｼｯｸUB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charset="0"/>
                <a:ea typeface="HGP創英角ｺﾞｼｯｸUB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charset="0"/>
                <a:ea typeface="HGP創英角ｺﾞｼｯｸUB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charset="0"/>
                <a:ea typeface="HGP創英角ｺﾞｼｯｸUB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charset="0"/>
                <a:ea typeface="HGP創英角ｺﾞｼｯｸUB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HGP創英角ｺﾞｼｯｸUB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HGP創英角ｺﾞｼｯｸUB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HGP創英角ｺﾞｼｯｸUB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HGP創英角ｺﾞｼｯｸUB" charset="-128"/>
              </a:defRPr>
            </a:lvl9pPr>
          </a:lstStyle>
          <a:p>
            <a:pPr>
              <a:defRPr/>
            </a:pPr>
            <a:fld id="{C8A64B7F-DA77-0441-917B-D74C3531546C}" type="slidenum">
              <a:rPr lang="en-US" altLang="ja-JP" sz="2400" smtClean="0">
                <a:solidFill>
                  <a:prstClr val="black">
                    <a:lumMod val="85000"/>
                    <a:lumOff val="15000"/>
                  </a:prstClr>
                </a:solidFill>
                <a:latin typeface="メイリオ" charset="-128"/>
                <a:ea typeface="メイリオ" charset="-128"/>
              </a:rPr>
              <a:pPr>
                <a:defRPr/>
              </a:pPr>
              <a:t>‹#›</a:t>
            </a:fld>
            <a:endParaRPr lang="ja-JP" altLang="en-US" sz="2400" dirty="0">
              <a:solidFill>
                <a:prstClr val="black">
                  <a:lumMod val="85000"/>
                  <a:lumOff val="15000"/>
                </a:prstClr>
              </a:solidFill>
              <a:latin typeface="メイリオ" charset="-128"/>
              <a:ea typeface="メイリオ" charset="-128"/>
            </a:endParaRPr>
          </a:p>
        </p:txBody>
      </p:sp>
      <p:pic>
        <p:nvPicPr>
          <p:cNvPr id="103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106" y="9112390"/>
            <a:ext cx="1728005" cy="46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1" name="正方形/長方形 11"/>
          <p:cNvSpPr>
            <a:spLocks noChangeArrowheads="1"/>
          </p:cNvSpPr>
          <p:nvPr/>
        </p:nvSpPr>
        <p:spPr bwMode="auto">
          <a:xfrm>
            <a:off x="11268933" y="9279467"/>
            <a:ext cx="4905509" cy="3550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ctr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HGP創英角ｺﾞｼｯｸUB" panose="020B0900000000000000" pitchFamily="50" charset="-128"/>
              </a:defRPr>
            </a:lvl1pPr>
            <a:lvl2pPr marL="742950" indent="-285750" algn="ctr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HGP創英角ｺﾞｼｯｸUB" panose="020B0900000000000000" pitchFamily="50" charset="-128"/>
              </a:defRPr>
            </a:lvl2pPr>
            <a:lvl3pPr marL="1143000" indent="-228600" algn="ctr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HGP創英角ｺﾞｼｯｸUB" panose="020B0900000000000000" pitchFamily="50" charset="-128"/>
              </a:defRPr>
            </a:lvl3pPr>
            <a:lvl4pPr marL="1600200" indent="-228600" algn="ctr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HGP創英角ｺﾞｼｯｸUB" panose="020B0900000000000000" pitchFamily="50" charset="-128"/>
              </a:defRPr>
            </a:lvl4pPr>
            <a:lvl5pPr marL="2057400" indent="-228600" algn="ctr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HGP創英角ｺﾞｼｯｸUB" panose="020B0900000000000000" pitchFamily="50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HGP創英角ｺﾞｼｯｸUB" panose="020B0900000000000000" pitchFamily="50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HGP創英角ｺﾞｼｯｸUB" panose="020B0900000000000000" pitchFamily="50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HGP創英角ｺﾞｼｯｸUB" panose="020B0900000000000000" pitchFamily="50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HGP創英角ｺﾞｼｯｸUB" panose="020B0900000000000000" pitchFamily="50" charset="-128"/>
              </a:defRPr>
            </a:lvl9pPr>
          </a:lstStyle>
          <a:p>
            <a:pPr>
              <a:defRPr/>
            </a:pPr>
            <a:r>
              <a:rPr lang="en-US" altLang="ja-JP" sz="1707" dirty="0">
                <a:solidFill>
                  <a:prstClr val="black"/>
                </a:solidFill>
              </a:rPr>
              <a:t>Copyright©2018  NTT corp. All Rights Reserved.</a:t>
            </a:r>
            <a:endParaRPr lang="ja-JP" altLang="en-US" sz="1707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44376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</p:sldLayoutIdLst>
  <p:transition/>
  <p:hf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kumimoji="1" sz="5310" b="1" kern="1200">
          <a:solidFill>
            <a:schemeClr val="tx1"/>
          </a:solidFill>
          <a:latin typeface="+mj-ea"/>
          <a:ea typeface="+mj-ea"/>
          <a:cs typeface="メイリオ" pitchFamily="50" charset="-128"/>
        </a:defRPr>
      </a:lvl1pPr>
      <a:lvl2pPr algn="l" rtl="0" eaLnBrk="1" fontAlgn="base" hangingPunct="1">
        <a:spcBef>
          <a:spcPct val="0"/>
        </a:spcBef>
        <a:spcAft>
          <a:spcPct val="0"/>
        </a:spcAft>
        <a:defRPr kumimoji="1" sz="5310" b="1">
          <a:solidFill>
            <a:schemeClr val="tx1"/>
          </a:solidFill>
          <a:latin typeface="メイリオ" pitchFamily="50" charset="-128"/>
          <a:ea typeface="メイリオ" pitchFamily="50" charset="-128"/>
          <a:cs typeface="メイリオ" pitchFamily="50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kumimoji="1" sz="5310" b="1">
          <a:solidFill>
            <a:schemeClr val="tx1"/>
          </a:solidFill>
          <a:latin typeface="メイリオ" pitchFamily="50" charset="-128"/>
          <a:ea typeface="メイリオ" pitchFamily="50" charset="-128"/>
          <a:cs typeface="メイリオ" pitchFamily="50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kumimoji="1" sz="5310" b="1">
          <a:solidFill>
            <a:schemeClr val="tx1"/>
          </a:solidFill>
          <a:latin typeface="メイリオ" pitchFamily="50" charset="-128"/>
          <a:ea typeface="メイリオ" pitchFamily="50" charset="-128"/>
          <a:cs typeface="メイリオ" pitchFamily="50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kumimoji="1" sz="5310" b="1">
          <a:solidFill>
            <a:schemeClr val="tx1"/>
          </a:solidFill>
          <a:latin typeface="メイリオ" pitchFamily="50" charset="-128"/>
          <a:ea typeface="メイリオ" pitchFamily="50" charset="-128"/>
          <a:cs typeface="メイリオ" pitchFamily="50" charset="-128"/>
        </a:defRPr>
      </a:lvl5pPr>
      <a:lvl6pPr marL="866988" algn="ctr" rtl="0" eaLnBrk="1" fontAlgn="base" hangingPunct="1">
        <a:spcBef>
          <a:spcPct val="0"/>
        </a:spcBef>
        <a:spcAft>
          <a:spcPct val="0"/>
        </a:spcAft>
        <a:defRPr kumimoji="1" sz="4551">
          <a:solidFill>
            <a:schemeClr val="tx2"/>
          </a:solidFill>
          <a:latin typeface="Arial" charset="0"/>
          <a:ea typeface="HGP創英角ｺﾞｼｯｸUB" pitchFamily="50" charset="-128"/>
        </a:defRPr>
      </a:lvl6pPr>
      <a:lvl7pPr marL="1733977" algn="ctr" rtl="0" eaLnBrk="1" fontAlgn="base" hangingPunct="1">
        <a:spcBef>
          <a:spcPct val="0"/>
        </a:spcBef>
        <a:spcAft>
          <a:spcPct val="0"/>
        </a:spcAft>
        <a:defRPr kumimoji="1" sz="4551">
          <a:solidFill>
            <a:schemeClr val="tx2"/>
          </a:solidFill>
          <a:latin typeface="Arial" charset="0"/>
          <a:ea typeface="HGP創英角ｺﾞｼｯｸUB" pitchFamily="50" charset="-128"/>
        </a:defRPr>
      </a:lvl7pPr>
      <a:lvl8pPr marL="2600965" algn="ctr" rtl="0" eaLnBrk="1" fontAlgn="base" hangingPunct="1">
        <a:spcBef>
          <a:spcPct val="0"/>
        </a:spcBef>
        <a:spcAft>
          <a:spcPct val="0"/>
        </a:spcAft>
        <a:defRPr kumimoji="1" sz="4551">
          <a:solidFill>
            <a:schemeClr val="tx2"/>
          </a:solidFill>
          <a:latin typeface="Arial" charset="0"/>
          <a:ea typeface="HGP創英角ｺﾞｼｯｸUB" pitchFamily="50" charset="-128"/>
        </a:defRPr>
      </a:lvl8pPr>
      <a:lvl9pPr marL="3467953" algn="ctr" rtl="0" eaLnBrk="1" fontAlgn="base" hangingPunct="1">
        <a:spcBef>
          <a:spcPct val="0"/>
        </a:spcBef>
        <a:spcAft>
          <a:spcPct val="0"/>
        </a:spcAft>
        <a:defRPr kumimoji="1" sz="4551">
          <a:solidFill>
            <a:schemeClr val="tx2"/>
          </a:solidFill>
          <a:latin typeface="Arial" charset="0"/>
          <a:ea typeface="HGP創英角ｺﾞｼｯｸUB" pitchFamily="50" charset="-128"/>
        </a:defRPr>
      </a:lvl9pPr>
    </p:titleStyle>
    <p:bodyStyle>
      <a:lvl1pPr marL="337162" indent="-337162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umimoji="1" sz="4551" b="1" kern="1000" spc="190">
          <a:solidFill>
            <a:schemeClr val="tx1"/>
          </a:solidFill>
          <a:latin typeface="+mj-lt"/>
          <a:ea typeface="+mj-ea"/>
          <a:cs typeface="メイリオ" pitchFamily="50" charset="-128"/>
        </a:defRPr>
      </a:lvl1pPr>
      <a:lvl2pPr marL="1026539" indent="-349204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umimoji="1" sz="3793" kern="1000" spc="190">
          <a:solidFill>
            <a:schemeClr val="tx1"/>
          </a:solidFill>
          <a:latin typeface="+mn-lt"/>
          <a:ea typeface="+mn-ea"/>
          <a:cs typeface="メイリオ" pitchFamily="50" charset="-128"/>
        </a:defRPr>
      </a:lvl2pPr>
      <a:lvl3pPr marL="1700864" indent="-334153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umimoji="1" kern="1000" spc="190">
          <a:solidFill>
            <a:schemeClr val="tx1"/>
          </a:solidFill>
          <a:latin typeface="+mn-lt"/>
          <a:ea typeface="+mn-ea"/>
          <a:cs typeface="メイリオ" pitchFamily="50" charset="-128"/>
        </a:defRPr>
      </a:lvl3pPr>
      <a:lvl4pPr marL="2375188" indent="-334153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umimoji="1" sz="2655" kern="1000" spc="190">
          <a:solidFill>
            <a:schemeClr val="tx1"/>
          </a:solidFill>
          <a:latin typeface="+mn-lt"/>
          <a:ea typeface="+mn-ea"/>
          <a:cs typeface="メイリオ" pitchFamily="50" charset="-128"/>
        </a:defRPr>
      </a:lvl4pPr>
      <a:lvl5pPr marL="3067574" indent="-337162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umimoji="1" sz="2276" kern="1000" spc="190">
          <a:solidFill>
            <a:schemeClr val="tx1"/>
          </a:solidFill>
          <a:latin typeface="+mn-lt"/>
          <a:ea typeface="+mn-ea"/>
          <a:cs typeface="メイリオ" pitchFamily="50" charset="-128"/>
        </a:defRPr>
      </a:lvl5pPr>
      <a:lvl6pPr marL="3934563" indent="-337162" algn="l" rtl="0" eaLnBrk="1" fontAlgn="base" hangingPunct="1">
        <a:spcBef>
          <a:spcPct val="20000"/>
        </a:spcBef>
        <a:spcAft>
          <a:spcPct val="0"/>
        </a:spcAft>
        <a:buChar char="»"/>
        <a:defRPr kumimoji="1" sz="2276">
          <a:solidFill>
            <a:schemeClr val="tx1"/>
          </a:solidFill>
          <a:latin typeface="+mn-lt"/>
          <a:ea typeface="+mn-ea"/>
        </a:defRPr>
      </a:lvl6pPr>
      <a:lvl7pPr marL="4801551" indent="-337162" algn="l" rtl="0" eaLnBrk="1" fontAlgn="base" hangingPunct="1">
        <a:spcBef>
          <a:spcPct val="20000"/>
        </a:spcBef>
        <a:spcAft>
          <a:spcPct val="0"/>
        </a:spcAft>
        <a:buChar char="»"/>
        <a:defRPr kumimoji="1" sz="2276">
          <a:solidFill>
            <a:schemeClr val="tx1"/>
          </a:solidFill>
          <a:latin typeface="+mn-lt"/>
          <a:ea typeface="+mn-ea"/>
        </a:defRPr>
      </a:lvl7pPr>
      <a:lvl8pPr marL="5668539" indent="-337162" algn="l" rtl="0" eaLnBrk="1" fontAlgn="base" hangingPunct="1">
        <a:spcBef>
          <a:spcPct val="20000"/>
        </a:spcBef>
        <a:spcAft>
          <a:spcPct val="0"/>
        </a:spcAft>
        <a:buChar char="»"/>
        <a:defRPr kumimoji="1" sz="2276">
          <a:solidFill>
            <a:schemeClr val="tx1"/>
          </a:solidFill>
          <a:latin typeface="+mn-lt"/>
          <a:ea typeface="+mn-ea"/>
        </a:defRPr>
      </a:lvl8pPr>
      <a:lvl9pPr marL="6535528" indent="-337162" algn="l" rtl="0" eaLnBrk="1" fontAlgn="base" hangingPunct="1">
        <a:spcBef>
          <a:spcPct val="20000"/>
        </a:spcBef>
        <a:spcAft>
          <a:spcPct val="0"/>
        </a:spcAft>
        <a:buChar char="»"/>
        <a:defRPr kumimoji="1" sz="2276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1733977" rtl="0" eaLnBrk="1" latinLnBrk="0" hangingPunct="1">
        <a:defRPr kumimoji="1" sz="3413" kern="1200">
          <a:solidFill>
            <a:schemeClr val="tx1"/>
          </a:solidFill>
          <a:latin typeface="+mn-lt"/>
          <a:ea typeface="+mn-ea"/>
          <a:cs typeface="+mn-cs"/>
        </a:defRPr>
      </a:lvl1pPr>
      <a:lvl2pPr marL="866988" algn="l" defTabSz="1733977" rtl="0" eaLnBrk="1" latinLnBrk="0" hangingPunct="1">
        <a:defRPr kumimoji="1" sz="3413" kern="1200">
          <a:solidFill>
            <a:schemeClr val="tx1"/>
          </a:solidFill>
          <a:latin typeface="+mn-lt"/>
          <a:ea typeface="+mn-ea"/>
          <a:cs typeface="+mn-cs"/>
        </a:defRPr>
      </a:lvl2pPr>
      <a:lvl3pPr marL="1733977" algn="l" defTabSz="1733977" rtl="0" eaLnBrk="1" latinLnBrk="0" hangingPunct="1">
        <a:defRPr kumimoji="1" sz="3413" kern="1200">
          <a:solidFill>
            <a:schemeClr val="tx1"/>
          </a:solidFill>
          <a:latin typeface="+mn-lt"/>
          <a:ea typeface="+mn-ea"/>
          <a:cs typeface="+mn-cs"/>
        </a:defRPr>
      </a:lvl3pPr>
      <a:lvl4pPr marL="2600965" algn="l" defTabSz="1733977" rtl="0" eaLnBrk="1" latinLnBrk="0" hangingPunct="1">
        <a:defRPr kumimoji="1" sz="3413" kern="1200">
          <a:solidFill>
            <a:schemeClr val="tx1"/>
          </a:solidFill>
          <a:latin typeface="+mn-lt"/>
          <a:ea typeface="+mn-ea"/>
          <a:cs typeface="+mn-cs"/>
        </a:defRPr>
      </a:lvl4pPr>
      <a:lvl5pPr marL="3467953" algn="l" defTabSz="1733977" rtl="0" eaLnBrk="1" latinLnBrk="0" hangingPunct="1">
        <a:defRPr kumimoji="1" sz="3413" kern="1200">
          <a:solidFill>
            <a:schemeClr val="tx1"/>
          </a:solidFill>
          <a:latin typeface="+mn-lt"/>
          <a:ea typeface="+mn-ea"/>
          <a:cs typeface="+mn-cs"/>
        </a:defRPr>
      </a:lvl5pPr>
      <a:lvl6pPr marL="4334942" algn="l" defTabSz="1733977" rtl="0" eaLnBrk="1" latinLnBrk="0" hangingPunct="1">
        <a:defRPr kumimoji="1" sz="3413" kern="1200">
          <a:solidFill>
            <a:schemeClr val="tx1"/>
          </a:solidFill>
          <a:latin typeface="+mn-lt"/>
          <a:ea typeface="+mn-ea"/>
          <a:cs typeface="+mn-cs"/>
        </a:defRPr>
      </a:lvl6pPr>
      <a:lvl7pPr marL="5201930" algn="l" defTabSz="1733977" rtl="0" eaLnBrk="1" latinLnBrk="0" hangingPunct="1">
        <a:defRPr kumimoji="1" sz="3413" kern="1200">
          <a:solidFill>
            <a:schemeClr val="tx1"/>
          </a:solidFill>
          <a:latin typeface="+mn-lt"/>
          <a:ea typeface="+mn-ea"/>
          <a:cs typeface="+mn-cs"/>
        </a:defRPr>
      </a:lvl7pPr>
      <a:lvl8pPr marL="6068919" algn="l" defTabSz="1733977" rtl="0" eaLnBrk="1" latinLnBrk="0" hangingPunct="1">
        <a:defRPr kumimoji="1" sz="3413" kern="1200">
          <a:solidFill>
            <a:schemeClr val="tx1"/>
          </a:solidFill>
          <a:latin typeface="+mn-lt"/>
          <a:ea typeface="+mn-ea"/>
          <a:cs typeface="+mn-cs"/>
        </a:defRPr>
      </a:lvl8pPr>
      <a:lvl9pPr marL="6935907" algn="l" defTabSz="1733977" rtl="0" eaLnBrk="1" latinLnBrk="0" hangingPunct="1">
        <a:defRPr kumimoji="1" sz="34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demo\Desktop\140130_NTTRD_parts\header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106" y="63222"/>
            <a:ext cx="16804401" cy="13320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49613" y="1634630"/>
            <a:ext cx="15841053" cy="78864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ja-JP" altLang="en-US" dirty="0"/>
              <a:t>マスタテキストの書式設定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</a:p>
          <a:p>
            <a:pPr lvl="0"/>
            <a:endParaRPr lang="ja-JP" altLang="en-US" dirty="0"/>
          </a:p>
        </p:txBody>
      </p:sp>
      <p:sp>
        <p:nvSpPr>
          <p:cNvPr id="102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49613" y="277708"/>
            <a:ext cx="15841053" cy="1117599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マスタタイトルの書式設定</a:t>
            </a:r>
            <a:br>
              <a:rPr lang="en-US" altLang="ja-JP"/>
            </a:br>
            <a:r>
              <a:rPr lang="ja-JP" altLang="en-US"/>
              <a:t>マスタタイトルの書式設定</a:t>
            </a:r>
          </a:p>
        </p:txBody>
      </p:sp>
      <p:sp>
        <p:nvSpPr>
          <p:cNvPr id="1029" name="正方形/長方形 15"/>
          <p:cNvSpPr>
            <a:spLocks noChangeArrowheads="1"/>
          </p:cNvSpPr>
          <p:nvPr/>
        </p:nvSpPr>
        <p:spPr bwMode="auto">
          <a:xfrm>
            <a:off x="16181242" y="9279469"/>
            <a:ext cx="954316" cy="410916"/>
          </a:xfrm>
          <a:prstGeom prst="rect">
            <a:avLst/>
          </a:prstGeom>
          <a:noFill/>
          <a:ln w="9525" algn="ctr">
            <a:noFill/>
            <a:round/>
            <a:headEnd/>
            <a:tailEnd/>
          </a:ln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Arial" charset="0"/>
                <a:ea typeface="HGP創英角ｺﾞｼｯｸUB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charset="0"/>
                <a:ea typeface="HGP創英角ｺﾞｼｯｸUB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charset="0"/>
                <a:ea typeface="HGP創英角ｺﾞｼｯｸUB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charset="0"/>
                <a:ea typeface="HGP創英角ｺﾞｼｯｸUB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charset="0"/>
                <a:ea typeface="HGP創英角ｺﾞｼｯｸUB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HGP創英角ｺﾞｼｯｸUB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HGP創英角ｺﾞｼｯｸUB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HGP創英角ｺﾞｼｯｸUB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HGP創英角ｺﾞｼｯｸUB" charset="-128"/>
              </a:defRPr>
            </a:lvl9pPr>
          </a:lstStyle>
          <a:p>
            <a:pPr>
              <a:defRPr/>
            </a:pPr>
            <a:fld id="{C8A64B7F-DA77-0441-917B-D74C3531546C}" type="slidenum">
              <a:rPr lang="en-US" altLang="ja-JP" sz="2400" smtClean="0">
                <a:solidFill>
                  <a:prstClr val="black">
                    <a:lumMod val="85000"/>
                    <a:lumOff val="15000"/>
                  </a:prstClr>
                </a:solidFill>
                <a:latin typeface="メイリオ" charset="-128"/>
                <a:ea typeface="メイリオ" charset="-128"/>
              </a:rPr>
              <a:pPr>
                <a:defRPr/>
              </a:pPr>
              <a:t>‹#›</a:t>
            </a:fld>
            <a:endParaRPr lang="ja-JP" altLang="en-US" sz="2400" dirty="0">
              <a:solidFill>
                <a:prstClr val="black">
                  <a:lumMod val="85000"/>
                  <a:lumOff val="15000"/>
                </a:prstClr>
              </a:solidFill>
              <a:latin typeface="メイリオ" charset="-128"/>
              <a:ea typeface="メイリオ" charset="-128"/>
            </a:endParaRPr>
          </a:p>
        </p:txBody>
      </p:sp>
      <p:pic>
        <p:nvPicPr>
          <p:cNvPr id="103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106" y="9112390"/>
            <a:ext cx="1728005" cy="46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1" name="正方形/長方形 11"/>
          <p:cNvSpPr>
            <a:spLocks noChangeArrowheads="1"/>
          </p:cNvSpPr>
          <p:nvPr/>
        </p:nvSpPr>
        <p:spPr bwMode="auto">
          <a:xfrm>
            <a:off x="11268933" y="9279467"/>
            <a:ext cx="4905509" cy="3550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ctr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HGP創英角ｺﾞｼｯｸUB" panose="020B0900000000000000" pitchFamily="50" charset="-128"/>
              </a:defRPr>
            </a:lvl1pPr>
            <a:lvl2pPr marL="742950" indent="-285750" algn="ctr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HGP創英角ｺﾞｼｯｸUB" panose="020B0900000000000000" pitchFamily="50" charset="-128"/>
              </a:defRPr>
            </a:lvl2pPr>
            <a:lvl3pPr marL="1143000" indent="-228600" algn="ctr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HGP創英角ｺﾞｼｯｸUB" panose="020B0900000000000000" pitchFamily="50" charset="-128"/>
              </a:defRPr>
            </a:lvl3pPr>
            <a:lvl4pPr marL="1600200" indent="-228600" algn="ctr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HGP創英角ｺﾞｼｯｸUB" panose="020B0900000000000000" pitchFamily="50" charset="-128"/>
              </a:defRPr>
            </a:lvl4pPr>
            <a:lvl5pPr marL="2057400" indent="-228600" algn="ctr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HGP創英角ｺﾞｼｯｸUB" panose="020B0900000000000000" pitchFamily="50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HGP創英角ｺﾞｼｯｸUB" panose="020B0900000000000000" pitchFamily="50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HGP創英角ｺﾞｼｯｸUB" panose="020B0900000000000000" pitchFamily="50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HGP創英角ｺﾞｼｯｸUB" panose="020B0900000000000000" pitchFamily="50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HGP創英角ｺﾞｼｯｸUB" panose="020B0900000000000000" pitchFamily="50" charset="-128"/>
              </a:defRPr>
            </a:lvl9pPr>
          </a:lstStyle>
          <a:p>
            <a:pPr>
              <a:defRPr/>
            </a:pPr>
            <a:r>
              <a:rPr lang="en-US" altLang="ja-JP" sz="1707" dirty="0">
                <a:solidFill>
                  <a:prstClr val="black"/>
                </a:solidFill>
              </a:rPr>
              <a:t>Copyright©2018  NTT corp. All Rights Reserved.</a:t>
            </a:r>
            <a:endParaRPr lang="ja-JP" altLang="en-US" sz="1707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05975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</p:sldLayoutIdLst>
  <p:transition/>
  <p:hf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kumimoji="1" sz="5310" b="1" kern="1200">
          <a:solidFill>
            <a:schemeClr val="tx1"/>
          </a:solidFill>
          <a:latin typeface="+mj-ea"/>
          <a:ea typeface="+mj-ea"/>
          <a:cs typeface="メイリオ" pitchFamily="50" charset="-128"/>
        </a:defRPr>
      </a:lvl1pPr>
      <a:lvl2pPr algn="l" rtl="0" eaLnBrk="1" fontAlgn="base" hangingPunct="1">
        <a:spcBef>
          <a:spcPct val="0"/>
        </a:spcBef>
        <a:spcAft>
          <a:spcPct val="0"/>
        </a:spcAft>
        <a:defRPr kumimoji="1" sz="5310" b="1">
          <a:solidFill>
            <a:schemeClr val="tx1"/>
          </a:solidFill>
          <a:latin typeface="メイリオ" pitchFamily="50" charset="-128"/>
          <a:ea typeface="メイリオ" pitchFamily="50" charset="-128"/>
          <a:cs typeface="メイリオ" pitchFamily="50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kumimoji="1" sz="5310" b="1">
          <a:solidFill>
            <a:schemeClr val="tx1"/>
          </a:solidFill>
          <a:latin typeface="メイリオ" pitchFamily="50" charset="-128"/>
          <a:ea typeface="メイリオ" pitchFamily="50" charset="-128"/>
          <a:cs typeface="メイリオ" pitchFamily="50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kumimoji="1" sz="5310" b="1">
          <a:solidFill>
            <a:schemeClr val="tx1"/>
          </a:solidFill>
          <a:latin typeface="メイリオ" pitchFamily="50" charset="-128"/>
          <a:ea typeface="メイリオ" pitchFamily="50" charset="-128"/>
          <a:cs typeface="メイリオ" pitchFamily="50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kumimoji="1" sz="5310" b="1">
          <a:solidFill>
            <a:schemeClr val="tx1"/>
          </a:solidFill>
          <a:latin typeface="メイリオ" pitchFamily="50" charset="-128"/>
          <a:ea typeface="メイリオ" pitchFamily="50" charset="-128"/>
          <a:cs typeface="メイリオ" pitchFamily="50" charset="-128"/>
        </a:defRPr>
      </a:lvl5pPr>
      <a:lvl6pPr marL="866988" algn="ctr" rtl="0" eaLnBrk="1" fontAlgn="base" hangingPunct="1">
        <a:spcBef>
          <a:spcPct val="0"/>
        </a:spcBef>
        <a:spcAft>
          <a:spcPct val="0"/>
        </a:spcAft>
        <a:defRPr kumimoji="1" sz="4551">
          <a:solidFill>
            <a:schemeClr val="tx2"/>
          </a:solidFill>
          <a:latin typeface="Arial" charset="0"/>
          <a:ea typeface="HGP創英角ｺﾞｼｯｸUB" pitchFamily="50" charset="-128"/>
        </a:defRPr>
      </a:lvl6pPr>
      <a:lvl7pPr marL="1733977" algn="ctr" rtl="0" eaLnBrk="1" fontAlgn="base" hangingPunct="1">
        <a:spcBef>
          <a:spcPct val="0"/>
        </a:spcBef>
        <a:spcAft>
          <a:spcPct val="0"/>
        </a:spcAft>
        <a:defRPr kumimoji="1" sz="4551">
          <a:solidFill>
            <a:schemeClr val="tx2"/>
          </a:solidFill>
          <a:latin typeface="Arial" charset="0"/>
          <a:ea typeface="HGP創英角ｺﾞｼｯｸUB" pitchFamily="50" charset="-128"/>
        </a:defRPr>
      </a:lvl7pPr>
      <a:lvl8pPr marL="2600965" algn="ctr" rtl="0" eaLnBrk="1" fontAlgn="base" hangingPunct="1">
        <a:spcBef>
          <a:spcPct val="0"/>
        </a:spcBef>
        <a:spcAft>
          <a:spcPct val="0"/>
        </a:spcAft>
        <a:defRPr kumimoji="1" sz="4551">
          <a:solidFill>
            <a:schemeClr val="tx2"/>
          </a:solidFill>
          <a:latin typeface="Arial" charset="0"/>
          <a:ea typeface="HGP創英角ｺﾞｼｯｸUB" pitchFamily="50" charset="-128"/>
        </a:defRPr>
      </a:lvl8pPr>
      <a:lvl9pPr marL="3467953" algn="ctr" rtl="0" eaLnBrk="1" fontAlgn="base" hangingPunct="1">
        <a:spcBef>
          <a:spcPct val="0"/>
        </a:spcBef>
        <a:spcAft>
          <a:spcPct val="0"/>
        </a:spcAft>
        <a:defRPr kumimoji="1" sz="4551">
          <a:solidFill>
            <a:schemeClr val="tx2"/>
          </a:solidFill>
          <a:latin typeface="Arial" charset="0"/>
          <a:ea typeface="HGP創英角ｺﾞｼｯｸUB" pitchFamily="50" charset="-128"/>
        </a:defRPr>
      </a:lvl9pPr>
    </p:titleStyle>
    <p:bodyStyle>
      <a:lvl1pPr marL="337162" indent="-337162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umimoji="1" sz="4551" b="1" kern="1000" spc="190">
          <a:solidFill>
            <a:schemeClr val="tx1"/>
          </a:solidFill>
          <a:latin typeface="+mj-lt"/>
          <a:ea typeface="+mj-ea"/>
          <a:cs typeface="メイリオ" pitchFamily="50" charset="-128"/>
        </a:defRPr>
      </a:lvl1pPr>
      <a:lvl2pPr marL="1026539" indent="-349204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umimoji="1" sz="3793" kern="1000" spc="190">
          <a:solidFill>
            <a:schemeClr val="tx1"/>
          </a:solidFill>
          <a:latin typeface="+mn-lt"/>
          <a:ea typeface="+mn-ea"/>
          <a:cs typeface="メイリオ" pitchFamily="50" charset="-128"/>
        </a:defRPr>
      </a:lvl2pPr>
      <a:lvl3pPr marL="1700864" indent="-334153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umimoji="1" kern="1000" spc="190">
          <a:solidFill>
            <a:schemeClr val="tx1"/>
          </a:solidFill>
          <a:latin typeface="+mn-lt"/>
          <a:ea typeface="+mn-ea"/>
          <a:cs typeface="メイリオ" pitchFamily="50" charset="-128"/>
        </a:defRPr>
      </a:lvl3pPr>
      <a:lvl4pPr marL="2375188" indent="-334153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umimoji="1" sz="2655" kern="1000" spc="190">
          <a:solidFill>
            <a:schemeClr val="tx1"/>
          </a:solidFill>
          <a:latin typeface="+mn-lt"/>
          <a:ea typeface="+mn-ea"/>
          <a:cs typeface="メイリオ" pitchFamily="50" charset="-128"/>
        </a:defRPr>
      </a:lvl4pPr>
      <a:lvl5pPr marL="3067574" indent="-337162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umimoji="1" sz="2276" kern="1000" spc="190">
          <a:solidFill>
            <a:schemeClr val="tx1"/>
          </a:solidFill>
          <a:latin typeface="+mn-lt"/>
          <a:ea typeface="+mn-ea"/>
          <a:cs typeface="メイリオ" pitchFamily="50" charset="-128"/>
        </a:defRPr>
      </a:lvl5pPr>
      <a:lvl6pPr marL="3934563" indent="-337162" algn="l" rtl="0" eaLnBrk="1" fontAlgn="base" hangingPunct="1">
        <a:spcBef>
          <a:spcPct val="20000"/>
        </a:spcBef>
        <a:spcAft>
          <a:spcPct val="0"/>
        </a:spcAft>
        <a:buChar char="»"/>
        <a:defRPr kumimoji="1" sz="2276">
          <a:solidFill>
            <a:schemeClr val="tx1"/>
          </a:solidFill>
          <a:latin typeface="+mn-lt"/>
          <a:ea typeface="+mn-ea"/>
        </a:defRPr>
      </a:lvl6pPr>
      <a:lvl7pPr marL="4801551" indent="-337162" algn="l" rtl="0" eaLnBrk="1" fontAlgn="base" hangingPunct="1">
        <a:spcBef>
          <a:spcPct val="20000"/>
        </a:spcBef>
        <a:spcAft>
          <a:spcPct val="0"/>
        </a:spcAft>
        <a:buChar char="»"/>
        <a:defRPr kumimoji="1" sz="2276">
          <a:solidFill>
            <a:schemeClr val="tx1"/>
          </a:solidFill>
          <a:latin typeface="+mn-lt"/>
          <a:ea typeface="+mn-ea"/>
        </a:defRPr>
      </a:lvl7pPr>
      <a:lvl8pPr marL="5668539" indent="-337162" algn="l" rtl="0" eaLnBrk="1" fontAlgn="base" hangingPunct="1">
        <a:spcBef>
          <a:spcPct val="20000"/>
        </a:spcBef>
        <a:spcAft>
          <a:spcPct val="0"/>
        </a:spcAft>
        <a:buChar char="»"/>
        <a:defRPr kumimoji="1" sz="2276">
          <a:solidFill>
            <a:schemeClr val="tx1"/>
          </a:solidFill>
          <a:latin typeface="+mn-lt"/>
          <a:ea typeface="+mn-ea"/>
        </a:defRPr>
      </a:lvl8pPr>
      <a:lvl9pPr marL="6535528" indent="-337162" algn="l" rtl="0" eaLnBrk="1" fontAlgn="base" hangingPunct="1">
        <a:spcBef>
          <a:spcPct val="20000"/>
        </a:spcBef>
        <a:spcAft>
          <a:spcPct val="0"/>
        </a:spcAft>
        <a:buChar char="»"/>
        <a:defRPr kumimoji="1" sz="2276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1733977" rtl="0" eaLnBrk="1" latinLnBrk="0" hangingPunct="1">
        <a:defRPr kumimoji="1" sz="3413" kern="1200">
          <a:solidFill>
            <a:schemeClr val="tx1"/>
          </a:solidFill>
          <a:latin typeface="+mn-lt"/>
          <a:ea typeface="+mn-ea"/>
          <a:cs typeface="+mn-cs"/>
        </a:defRPr>
      </a:lvl1pPr>
      <a:lvl2pPr marL="866988" algn="l" defTabSz="1733977" rtl="0" eaLnBrk="1" latinLnBrk="0" hangingPunct="1">
        <a:defRPr kumimoji="1" sz="3413" kern="1200">
          <a:solidFill>
            <a:schemeClr val="tx1"/>
          </a:solidFill>
          <a:latin typeface="+mn-lt"/>
          <a:ea typeface="+mn-ea"/>
          <a:cs typeface="+mn-cs"/>
        </a:defRPr>
      </a:lvl2pPr>
      <a:lvl3pPr marL="1733977" algn="l" defTabSz="1733977" rtl="0" eaLnBrk="1" latinLnBrk="0" hangingPunct="1">
        <a:defRPr kumimoji="1" sz="3413" kern="1200">
          <a:solidFill>
            <a:schemeClr val="tx1"/>
          </a:solidFill>
          <a:latin typeface="+mn-lt"/>
          <a:ea typeface="+mn-ea"/>
          <a:cs typeface="+mn-cs"/>
        </a:defRPr>
      </a:lvl3pPr>
      <a:lvl4pPr marL="2600965" algn="l" defTabSz="1733977" rtl="0" eaLnBrk="1" latinLnBrk="0" hangingPunct="1">
        <a:defRPr kumimoji="1" sz="3413" kern="1200">
          <a:solidFill>
            <a:schemeClr val="tx1"/>
          </a:solidFill>
          <a:latin typeface="+mn-lt"/>
          <a:ea typeface="+mn-ea"/>
          <a:cs typeface="+mn-cs"/>
        </a:defRPr>
      </a:lvl4pPr>
      <a:lvl5pPr marL="3467953" algn="l" defTabSz="1733977" rtl="0" eaLnBrk="1" latinLnBrk="0" hangingPunct="1">
        <a:defRPr kumimoji="1" sz="3413" kern="1200">
          <a:solidFill>
            <a:schemeClr val="tx1"/>
          </a:solidFill>
          <a:latin typeface="+mn-lt"/>
          <a:ea typeface="+mn-ea"/>
          <a:cs typeface="+mn-cs"/>
        </a:defRPr>
      </a:lvl5pPr>
      <a:lvl6pPr marL="4334942" algn="l" defTabSz="1733977" rtl="0" eaLnBrk="1" latinLnBrk="0" hangingPunct="1">
        <a:defRPr kumimoji="1" sz="3413" kern="1200">
          <a:solidFill>
            <a:schemeClr val="tx1"/>
          </a:solidFill>
          <a:latin typeface="+mn-lt"/>
          <a:ea typeface="+mn-ea"/>
          <a:cs typeface="+mn-cs"/>
        </a:defRPr>
      </a:lvl6pPr>
      <a:lvl7pPr marL="5201930" algn="l" defTabSz="1733977" rtl="0" eaLnBrk="1" latinLnBrk="0" hangingPunct="1">
        <a:defRPr kumimoji="1" sz="3413" kern="1200">
          <a:solidFill>
            <a:schemeClr val="tx1"/>
          </a:solidFill>
          <a:latin typeface="+mn-lt"/>
          <a:ea typeface="+mn-ea"/>
          <a:cs typeface="+mn-cs"/>
        </a:defRPr>
      </a:lvl7pPr>
      <a:lvl8pPr marL="6068919" algn="l" defTabSz="1733977" rtl="0" eaLnBrk="1" latinLnBrk="0" hangingPunct="1">
        <a:defRPr kumimoji="1" sz="3413" kern="1200">
          <a:solidFill>
            <a:schemeClr val="tx1"/>
          </a:solidFill>
          <a:latin typeface="+mn-lt"/>
          <a:ea typeface="+mn-ea"/>
          <a:cs typeface="+mn-cs"/>
        </a:defRPr>
      </a:lvl8pPr>
      <a:lvl9pPr marL="6935907" algn="l" defTabSz="1733977" rtl="0" eaLnBrk="1" latinLnBrk="0" hangingPunct="1">
        <a:defRPr kumimoji="1" sz="34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demo\Desktop\140130_NTTRD_parts\header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106" y="63222"/>
            <a:ext cx="16804401" cy="13320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49613" y="1634630"/>
            <a:ext cx="15841053" cy="78864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ja-JP" altLang="en-US" dirty="0"/>
              <a:t>マスタテキストの書式設定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</a:p>
          <a:p>
            <a:pPr lvl="0"/>
            <a:endParaRPr lang="ja-JP" altLang="en-US" dirty="0"/>
          </a:p>
        </p:txBody>
      </p:sp>
      <p:sp>
        <p:nvSpPr>
          <p:cNvPr id="102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49613" y="277708"/>
            <a:ext cx="15841053" cy="1117599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マスタタイトルの書式設定</a:t>
            </a:r>
            <a:br>
              <a:rPr lang="en-US" altLang="ja-JP"/>
            </a:br>
            <a:r>
              <a:rPr lang="ja-JP" altLang="en-US"/>
              <a:t>マスタタイトルの書式設定</a:t>
            </a:r>
          </a:p>
        </p:txBody>
      </p:sp>
      <p:sp>
        <p:nvSpPr>
          <p:cNvPr id="1029" name="正方形/長方形 15"/>
          <p:cNvSpPr>
            <a:spLocks noChangeArrowheads="1"/>
          </p:cNvSpPr>
          <p:nvPr/>
        </p:nvSpPr>
        <p:spPr bwMode="auto">
          <a:xfrm>
            <a:off x="16181242" y="9279469"/>
            <a:ext cx="954316" cy="410916"/>
          </a:xfrm>
          <a:prstGeom prst="rect">
            <a:avLst/>
          </a:prstGeom>
          <a:noFill/>
          <a:ln w="9525" algn="ctr">
            <a:noFill/>
            <a:round/>
            <a:headEnd/>
            <a:tailEnd/>
          </a:ln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Arial" charset="0"/>
                <a:ea typeface="HGP創英角ｺﾞｼｯｸUB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charset="0"/>
                <a:ea typeface="HGP創英角ｺﾞｼｯｸUB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charset="0"/>
                <a:ea typeface="HGP創英角ｺﾞｼｯｸUB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charset="0"/>
                <a:ea typeface="HGP創英角ｺﾞｼｯｸUB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charset="0"/>
                <a:ea typeface="HGP創英角ｺﾞｼｯｸUB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HGP創英角ｺﾞｼｯｸUB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HGP創英角ｺﾞｼｯｸUB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HGP創英角ｺﾞｼｯｸUB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HGP創英角ｺﾞｼｯｸUB" charset="-128"/>
              </a:defRPr>
            </a:lvl9pPr>
          </a:lstStyle>
          <a:p>
            <a:pPr>
              <a:defRPr/>
            </a:pPr>
            <a:fld id="{C8A64B7F-DA77-0441-917B-D74C3531546C}" type="slidenum">
              <a:rPr lang="en-US" altLang="ja-JP" sz="2400" smtClean="0">
                <a:solidFill>
                  <a:prstClr val="black">
                    <a:lumMod val="85000"/>
                    <a:lumOff val="15000"/>
                  </a:prstClr>
                </a:solidFill>
                <a:latin typeface="メイリオ" charset="-128"/>
                <a:ea typeface="メイリオ" charset="-128"/>
              </a:rPr>
              <a:pPr>
                <a:defRPr/>
              </a:pPr>
              <a:t>‹#›</a:t>
            </a:fld>
            <a:endParaRPr lang="ja-JP" altLang="en-US" sz="2400" dirty="0">
              <a:solidFill>
                <a:prstClr val="black">
                  <a:lumMod val="85000"/>
                  <a:lumOff val="15000"/>
                </a:prstClr>
              </a:solidFill>
              <a:latin typeface="メイリオ" charset="-128"/>
              <a:ea typeface="メイリオ" charset="-128"/>
            </a:endParaRPr>
          </a:p>
        </p:txBody>
      </p:sp>
      <p:pic>
        <p:nvPicPr>
          <p:cNvPr id="103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106" y="9112390"/>
            <a:ext cx="1728005" cy="46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1" name="正方形/長方形 11"/>
          <p:cNvSpPr>
            <a:spLocks noChangeArrowheads="1"/>
          </p:cNvSpPr>
          <p:nvPr/>
        </p:nvSpPr>
        <p:spPr bwMode="auto">
          <a:xfrm>
            <a:off x="11268933" y="9279467"/>
            <a:ext cx="4905509" cy="3550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ctr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HGP創英角ｺﾞｼｯｸUB" panose="020B0900000000000000" pitchFamily="50" charset="-128"/>
              </a:defRPr>
            </a:lvl1pPr>
            <a:lvl2pPr marL="742950" indent="-285750" algn="ctr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HGP創英角ｺﾞｼｯｸUB" panose="020B0900000000000000" pitchFamily="50" charset="-128"/>
              </a:defRPr>
            </a:lvl2pPr>
            <a:lvl3pPr marL="1143000" indent="-228600" algn="ctr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HGP創英角ｺﾞｼｯｸUB" panose="020B0900000000000000" pitchFamily="50" charset="-128"/>
              </a:defRPr>
            </a:lvl3pPr>
            <a:lvl4pPr marL="1600200" indent="-228600" algn="ctr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HGP創英角ｺﾞｼｯｸUB" panose="020B0900000000000000" pitchFamily="50" charset="-128"/>
              </a:defRPr>
            </a:lvl4pPr>
            <a:lvl5pPr marL="2057400" indent="-228600" algn="ctr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HGP創英角ｺﾞｼｯｸUB" panose="020B0900000000000000" pitchFamily="50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HGP創英角ｺﾞｼｯｸUB" panose="020B0900000000000000" pitchFamily="50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HGP創英角ｺﾞｼｯｸUB" panose="020B0900000000000000" pitchFamily="50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HGP創英角ｺﾞｼｯｸUB" panose="020B0900000000000000" pitchFamily="50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HGP創英角ｺﾞｼｯｸUB" panose="020B0900000000000000" pitchFamily="50" charset="-128"/>
              </a:defRPr>
            </a:lvl9pPr>
          </a:lstStyle>
          <a:p>
            <a:pPr>
              <a:defRPr/>
            </a:pPr>
            <a:r>
              <a:rPr lang="en-US" altLang="ja-JP" sz="1707" dirty="0">
                <a:solidFill>
                  <a:prstClr val="black"/>
                </a:solidFill>
              </a:rPr>
              <a:t>Copyright©2018  NTT corp. All Rights Reserved.</a:t>
            </a:r>
            <a:endParaRPr lang="ja-JP" altLang="en-US" sz="1707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73872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</p:sldLayoutIdLst>
  <p:transition/>
  <p:hf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kumimoji="1" sz="5310" b="1" kern="1200">
          <a:solidFill>
            <a:schemeClr val="tx1"/>
          </a:solidFill>
          <a:latin typeface="+mj-ea"/>
          <a:ea typeface="+mj-ea"/>
          <a:cs typeface="メイリオ" pitchFamily="50" charset="-128"/>
        </a:defRPr>
      </a:lvl1pPr>
      <a:lvl2pPr algn="l" rtl="0" eaLnBrk="1" fontAlgn="base" hangingPunct="1">
        <a:spcBef>
          <a:spcPct val="0"/>
        </a:spcBef>
        <a:spcAft>
          <a:spcPct val="0"/>
        </a:spcAft>
        <a:defRPr kumimoji="1" sz="5310" b="1">
          <a:solidFill>
            <a:schemeClr val="tx1"/>
          </a:solidFill>
          <a:latin typeface="メイリオ" pitchFamily="50" charset="-128"/>
          <a:ea typeface="メイリオ" pitchFamily="50" charset="-128"/>
          <a:cs typeface="メイリオ" pitchFamily="50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kumimoji="1" sz="5310" b="1">
          <a:solidFill>
            <a:schemeClr val="tx1"/>
          </a:solidFill>
          <a:latin typeface="メイリオ" pitchFamily="50" charset="-128"/>
          <a:ea typeface="メイリオ" pitchFamily="50" charset="-128"/>
          <a:cs typeface="メイリオ" pitchFamily="50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kumimoji="1" sz="5310" b="1">
          <a:solidFill>
            <a:schemeClr val="tx1"/>
          </a:solidFill>
          <a:latin typeface="メイリオ" pitchFamily="50" charset="-128"/>
          <a:ea typeface="メイリオ" pitchFamily="50" charset="-128"/>
          <a:cs typeface="メイリオ" pitchFamily="50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kumimoji="1" sz="5310" b="1">
          <a:solidFill>
            <a:schemeClr val="tx1"/>
          </a:solidFill>
          <a:latin typeface="メイリオ" pitchFamily="50" charset="-128"/>
          <a:ea typeface="メイリオ" pitchFamily="50" charset="-128"/>
          <a:cs typeface="メイリオ" pitchFamily="50" charset="-128"/>
        </a:defRPr>
      </a:lvl5pPr>
      <a:lvl6pPr marL="866988" algn="ctr" rtl="0" eaLnBrk="1" fontAlgn="base" hangingPunct="1">
        <a:spcBef>
          <a:spcPct val="0"/>
        </a:spcBef>
        <a:spcAft>
          <a:spcPct val="0"/>
        </a:spcAft>
        <a:defRPr kumimoji="1" sz="4551">
          <a:solidFill>
            <a:schemeClr val="tx2"/>
          </a:solidFill>
          <a:latin typeface="Arial" charset="0"/>
          <a:ea typeface="HGP創英角ｺﾞｼｯｸUB" pitchFamily="50" charset="-128"/>
        </a:defRPr>
      </a:lvl6pPr>
      <a:lvl7pPr marL="1733977" algn="ctr" rtl="0" eaLnBrk="1" fontAlgn="base" hangingPunct="1">
        <a:spcBef>
          <a:spcPct val="0"/>
        </a:spcBef>
        <a:spcAft>
          <a:spcPct val="0"/>
        </a:spcAft>
        <a:defRPr kumimoji="1" sz="4551">
          <a:solidFill>
            <a:schemeClr val="tx2"/>
          </a:solidFill>
          <a:latin typeface="Arial" charset="0"/>
          <a:ea typeface="HGP創英角ｺﾞｼｯｸUB" pitchFamily="50" charset="-128"/>
        </a:defRPr>
      </a:lvl7pPr>
      <a:lvl8pPr marL="2600965" algn="ctr" rtl="0" eaLnBrk="1" fontAlgn="base" hangingPunct="1">
        <a:spcBef>
          <a:spcPct val="0"/>
        </a:spcBef>
        <a:spcAft>
          <a:spcPct val="0"/>
        </a:spcAft>
        <a:defRPr kumimoji="1" sz="4551">
          <a:solidFill>
            <a:schemeClr val="tx2"/>
          </a:solidFill>
          <a:latin typeface="Arial" charset="0"/>
          <a:ea typeface="HGP創英角ｺﾞｼｯｸUB" pitchFamily="50" charset="-128"/>
        </a:defRPr>
      </a:lvl8pPr>
      <a:lvl9pPr marL="3467953" algn="ctr" rtl="0" eaLnBrk="1" fontAlgn="base" hangingPunct="1">
        <a:spcBef>
          <a:spcPct val="0"/>
        </a:spcBef>
        <a:spcAft>
          <a:spcPct val="0"/>
        </a:spcAft>
        <a:defRPr kumimoji="1" sz="4551">
          <a:solidFill>
            <a:schemeClr val="tx2"/>
          </a:solidFill>
          <a:latin typeface="Arial" charset="0"/>
          <a:ea typeface="HGP創英角ｺﾞｼｯｸUB" pitchFamily="50" charset="-128"/>
        </a:defRPr>
      </a:lvl9pPr>
    </p:titleStyle>
    <p:bodyStyle>
      <a:lvl1pPr marL="337162" indent="-337162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umimoji="1" sz="4551" b="1" kern="1000" spc="190">
          <a:solidFill>
            <a:schemeClr val="tx1"/>
          </a:solidFill>
          <a:latin typeface="+mj-lt"/>
          <a:ea typeface="+mj-ea"/>
          <a:cs typeface="メイリオ" pitchFamily="50" charset="-128"/>
        </a:defRPr>
      </a:lvl1pPr>
      <a:lvl2pPr marL="1026539" indent="-349204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umimoji="1" sz="3793" kern="1000" spc="190">
          <a:solidFill>
            <a:schemeClr val="tx1"/>
          </a:solidFill>
          <a:latin typeface="+mn-lt"/>
          <a:ea typeface="+mn-ea"/>
          <a:cs typeface="メイリオ" pitchFamily="50" charset="-128"/>
        </a:defRPr>
      </a:lvl2pPr>
      <a:lvl3pPr marL="1700864" indent="-334153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umimoji="1" kern="1000" spc="190">
          <a:solidFill>
            <a:schemeClr val="tx1"/>
          </a:solidFill>
          <a:latin typeface="+mn-lt"/>
          <a:ea typeface="+mn-ea"/>
          <a:cs typeface="メイリオ" pitchFamily="50" charset="-128"/>
        </a:defRPr>
      </a:lvl3pPr>
      <a:lvl4pPr marL="2375188" indent="-334153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umimoji="1" sz="2655" kern="1000" spc="190">
          <a:solidFill>
            <a:schemeClr val="tx1"/>
          </a:solidFill>
          <a:latin typeface="+mn-lt"/>
          <a:ea typeface="+mn-ea"/>
          <a:cs typeface="メイリオ" pitchFamily="50" charset="-128"/>
        </a:defRPr>
      </a:lvl4pPr>
      <a:lvl5pPr marL="3067574" indent="-337162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umimoji="1" sz="2276" kern="1000" spc="190">
          <a:solidFill>
            <a:schemeClr val="tx1"/>
          </a:solidFill>
          <a:latin typeface="+mn-lt"/>
          <a:ea typeface="+mn-ea"/>
          <a:cs typeface="メイリオ" pitchFamily="50" charset="-128"/>
        </a:defRPr>
      </a:lvl5pPr>
      <a:lvl6pPr marL="3934563" indent="-337162" algn="l" rtl="0" eaLnBrk="1" fontAlgn="base" hangingPunct="1">
        <a:spcBef>
          <a:spcPct val="20000"/>
        </a:spcBef>
        <a:spcAft>
          <a:spcPct val="0"/>
        </a:spcAft>
        <a:buChar char="»"/>
        <a:defRPr kumimoji="1" sz="2276">
          <a:solidFill>
            <a:schemeClr val="tx1"/>
          </a:solidFill>
          <a:latin typeface="+mn-lt"/>
          <a:ea typeface="+mn-ea"/>
        </a:defRPr>
      </a:lvl6pPr>
      <a:lvl7pPr marL="4801551" indent="-337162" algn="l" rtl="0" eaLnBrk="1" fontAlgn="base" hangingPunct="1">
        <a:spcBef>
          <a:spcPct val="20000"/>
        </a:spcBef>
        <a:spcAft>
          <a:spcPct val="0"/>
        </a:spcAft>
        <a:buChar char="»"/>
        <a:defRPr kumimoji="1" sz="2276">
          <a:solidFill>
            <a:schemeClr val="tx1"/>
          </a:solidFill>
          <a:latin typeface="+mn-lt"/>
          <a:ea typeface="+mn-ea"/>
        </a:defRPr>
      </a:lvl7pPr>
      <a:lvl8pPr marL="5668539" indent="-337162" algn="l" rtl="0" eaLnBrk="1" fontAlgn="base" hangingPunct="1">
        <a:spcBef>
          <a:spcPct val="20000"/>
        </a:spcBef>
        <a:spcAft>
          <a:spcPct val="0"/>
        </a:spcAft>
        <a:buChar char="»"/>
        <a:defRPr kumimoji="1" sz="2276">
          <a:solidFill>
            <a:schemeClr val="tx1"/>
          </a:solidFill>
          <a:latin typeface="+mn-lt"/>
          <a:ea typeface="+mn-ea"/>
        </a:defRPr>
      </a:lvl8pPr>
      <a:lvl9pPr marL="6535528" indent="-337162" algn="l" rtl="0" eaLnBrk="1" fontAlgn="base" hangingPunct="1">
        <a:spcBef>
          <a:spcPct val="20000"/>
        </a:spcBef>
        <a:spcAft>
          <a:spcPct val="0"/>
        </a:spcAft>
        <a:buChar char="»"/>
        <a:defRPr kumimoji="1" sz="2276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1733977" rtl="0" eaLnBrk="1" latinLnBrk="0" hangingPunct="1">
        <a:defRPr kumimoji="1" sz="3413" kern="1200">
          <a:solidFill>
            <a:schemeClr val="tx1"/>
          </a:solidFill>
          <a:latin typeface="+mn-lt"/>
          <a:ea typeface="+mn-ea"/>
          <a:cs typeface="+mn-cs"/>
        </a:defRPr>
      </a:lvl1pPr>
      <a:lvl2pPr marL="866988" algn="l" defTabSz="1733977" rtl="0" eaLnBrk="1" latinLnBrk="0" hangingPunct="1">
        <a:defRPr kumimoji="1" sz="3413" kern="1200">
          <a:solidFill>
            <a:schemeClr val="tx1"/>
          </a:solidFill>
          <a:latin typeface="+mn-lt"/>
          <a:ea typeface="+mn-ea"/>
          <a:cs typeface="+mn-cs"/>
        </a:defRPr>
      </a:lvl2pPr>
      <a:lvl3pPr marL="1733977" algn="l" defTabSz="1733977" rtl="0" eaLnBrk="1" latinLnBrk="0" hangingPunct="1">
        <a:defRPr kumimoji="1" sz="3413" kern="1200">
          <a:solidFill>
            <a:schemeClr val="tx1"/>
          </a:solidFill>
          <a:latin typeface="+mn-lt"/>
          <a:ea typeface="+mn-ea"/>
          <a:cs typeface="+mn-cs"/>
        </a:defRPr>
      </a:lvl3pPr>
      <a:lvl4pPr marL="2600965" algn="l" defTabSz="1733977" rtl="0" eaLnBrk="1" latinLnBrk="0" hangingPunct="1">
        <a:defRPr kumimoji="1" sz="3413" kern="1200">
          <a:solidFill>
            <a:schemeClr val="tx1"/>
          </a:solidFill>
          <a:latin typeface="+mn-lt"/>
          <a:ea typeface="+mn-ea"/>
          <a:cs typeface="+mn-cs"/>
        </a:defRPr>
      </a:lvl4pPr>
      <a:lvl5pPr marL="3467953" algn="l" defTabSz="1733977" rtl="0" eaLnBrk="1" latinLnBrk="0" hangingPunct="1">
        <a:defRPr kumimoji="1" sz="3413" kern="1200">
          <a:solidFill>
            <a:schemeClr val="tx1"/>
          </a:solidFill>
          <a:latin typeface="+mn-lt"/>
          <a:ea typeface="+mn-ea"/>
          <a:cs typeface="+mn-cs"/>
        </a:defRPr>
      </a:lvl5pPr>
      <a:lvl6pPr marL="4334942" algn="l" defTabSz="1733977" rtl="0" eaLnBrk="1" latinLnBrk="0" hangingPunct="1">
        <a:defRPr kumimoji="1" sz="3413" kern="1200">
          <a:solidFill>
            <a:schemeClr val="tx1"/>
          </a:solidFill>
          <a:latin typeface="+mn-lt"/>
          <a:ea typeface="+mn-ea"/>
          <a:cs typeface="+mn-cs"/>
        </a:defRPr>
      </a:lvl6pPr>
      <a:lvl7pPr marL="5201930" algn="l" defTabSz="1733977" rtl="0" eaLnBrk="1" latinLnBrk="0" hangingPunct="1">
        <a:defRPr kumimoji="1" sz="3413" kern="1200">
          <a:solidFill>
            <a:schemeClr val="tx1"/>
          </a:solidFill>
          <a:latin typeface="+mn-lt"/>
          <a:ea typeface="+mn-ea"/>
          <a:cs typeface="+mn-cs"/>
        </a:defRPr>
      </a:lvl7pPr>
      <a:lvl8pPr marL="6068919" algn="l" defTabSz="1733977" rtl="0" eaLnBrk="1" latinLnBrk="0" hangingPunct="1">
        <a:defRPr kumimoji="1" sz="3413" kern="1200">
          <a:solidFill>
            <a:schemeClr val="tx1"/>
          </a:solidFill>
          <a:latin typeface="+mn-lt"/>
          <a:ea typeface="+mn-ea"/>
          <a:cs typeface="+mn-cs"/>
        </a:defRPr>
      </a:lvl8pPr>
      <a:lvl9pPr marL="6935907" algn="l" defTabSz="1733977" rtl="0" eaLnBrk="1" latinLnBrk="0" hangingPunct="1">
        <a:defRPr kumimoji="1" sz="34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1192213" y="519113"/>
            <a:ext cx="14955837" cy="18859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1192213" y="2597150"/>
            <a:ext cx="14955837" cy="61880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1192213" y="9040813"/>
            <a:ext cx="3902075" cy="5191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5743575" y="9040813"/>
            <a:ext cx="5853113" cy="5191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kumimoji="1" lang="en-US" altLang="ja-JP"/>
              <a:t>ApacheCon North America 2018</a:t>
            </a:r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12245975" y="9040813"/>
            <a:ext cx="3902075" cy="5191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0B5B06-5A19-904F-BB62-06C7159A2B5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521197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demo\Desktop\140130_NTTRD_parts\header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106" y="63222"/>
            <a:ext cx="16804401" cy="13320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49613" y="1634630"/>
            <a:ext cx="15841053" cy="78864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ja-JP" altLang="en-US" dirty="0"/>
              <a:t>マスタテキストの書式設定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</a:p>
          <a:p>
            <a:pPr lvl="0"/>
            <a:endParaRPr lang="ja-JP" altLang="en-US" dirty="0"/>
          </a:p>
        </p:txBody>
      </p:sp>
      <p:sp>
        <p:nvSpPr>
          <p:cNvPr id="102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49613" y="277708"/>
            <a:ext cx="15841053" cy="1117599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マスタタイトルの書式設定</a:t>
            </a:r>
            <a:br>
              <a:rPr lang="en-US" altLang="ja-JP"/>
            </a:br>
            <a:r>
              <a:rPr lang="ja-JP" altLang="en-US"/>
              <a:t>マスタタイトルの書式設定</a:t>
            </a:r>
          </a:p>
        </p:txBody>
      </p:sp>
      <p:sp>
        <p:nvSpPr>
          <p:cNvPr id="1029" name="正方形/長方形 15"/>
          <p:cNvSpPr>
            <a:spLocks noChangeArrowheads="1"/>
          </p:cNvSpPr>
          <p:nvPr/>
        </p:nvSpPr>
        <p:spPr bwMode="auto">
          <a:xfrm>
            <a:off x="16181242" y="9279469"/>
            <a:ext cx="954316" cy="410916"/>
          </a:xfrm>
          <a:prstGeom prst="rect">
            <a:avLst/>
          </a:prstGeom>
          <a:noFill/>
          <a:ln w="9525" algn="ctr">
            <a:noFill/>
            <a:round/>
            <a:headEnd/>
            <a:tailEnd/>
          </a:ln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Arial" charset="0"/>
                <a:ea typeface="HGP創英角ｺﾞｼｯｸUB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charset="0"/>
                <a:ea typeface="HGP創英角ｺﾞｼｯｸUB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charset="0"/>
                <a:ea typeface="HGP創英角ｺﾞｼｯｸUB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charset="0"/>
                <a:ea typeface="HGP創英角ｺﾞｼｯｸUB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charset="0"/>
                <a:ea typeface="HGP創英角ｺﾞｼｯｸUB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HGP創英角ｺﾞｼｯｸUB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HGP創英角ｺﾞｼｯｸUB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HGP創英角ｺﾞｼｯｸUB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HGP創英角ｺﾞｼｯｸUB" charset="-128"/>
              </a:defRPr>
            </a:lvl9pPr>
          </a:lstStyle>
          <a:p>
            <a:pPr>
              <a:defRPr/>
            </a:pPr>
            <a:fld id="{C8A64B7F-DA77-0441-917B-D74C3531546C}" type="slidenum">
              <a:rPr lang="en-US" altLang="ja-JP" sz="2400" smtClean="0">
                <a:solidFill>
                  <a:prstClr val="black">
                    <a:lumMod val="85000"/>
                    <a:lumOff val="15000"/>
                  </a:prstClr>
                </a:solidFill>
                <a:latin typeface="メイリオ" charset="-128"/>
                <a:ea typeface="メイリオ" charset="-128"/>
              </a:rPr>
              <a:pPr>
                <a:defRPr/>
              </a:pPr>
              <a:t>‹#›</a:t>
            </a:fld>
            <a:endParaRPr lang="ja-JP" altLang="en-US" sz="2400" dirty="0">
              <a:solidFill>
                <a:prstClr val="black">
                  <a:lumMod val="85000"/>
                  <a:lumOff val="15000"/>
                </a:prstClr>
              </a:solidFill>
              <a:latin typeface="メイリオ" charset="-128"/>
              <a:ea typeface="メイリオ" charset="-128"/>
            </a:endParaRPr>
          </a:p>
        </p:txBody>
      </p:sp>
      <p:pic>
        <p:nvPicPr>
          <p:cNvPr id="103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106" y="9112390"/>
            <a:ext cx="1728005" cy="46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1" name="正方形/長方形 11"/>
          <p:cNvSpPr>
            <a:spLocks noChangeArrowheads="1"/>
          </p:cNvSpPr>
          <p:nvPr/>
        </p:nvSpPr>
        <p:spPr bwMode="auto">
          <a:xfrm>
            <a:off x="11268933" y="9279467"/>
            <a:ext cx="4905509" cy="3550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ctr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HGP創英角ｺﾞｼｯｸUB" panose="020B0900000000000000" pitchFamily="50" charset="-128"/>
              </a:defRPr>
            </a:lvl1pPr>
            <a:lvl2pPr marL="742950" indent="-285750" algn="ctr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HGP創英角ｺﾞｼｯｸUB" panose="020B0900000000000000" pitchFamily="50" charset="-128"/>
              </a:defRPr>
            </a:lvl2pPr>
            <a:lvl3pPr marL="1143000" indent="-228600" algn="ctr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HGP創英角ｺﾞｼｯｸUB" panose="020B0900000000000000" pitchFamily="50" charset="-128"/>
              </a:defRPr>
            </a:lvl3pPr>
            <a:lvl4pPr marL="1600200" indent="-228600" algn="ctr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HGP創英角ｺﾞｼｯｸUB" panose="020B0900000000000000" pitchFamily="50" charset="-128"/>
              </a:defRPr>
            </a:lvl4pPr>
            <a:lvl5pPr marL="2057400" indent="-228600" algn="ctr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HGP創英角ｺﾞｼｯｸUB" panose="020B0900000000000000" pitchFamily="50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HGP創英角ｺﾞｼｯｸUB" panose="020B0900000000000000" pitchFamily="50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HGP創英角ｺﾞｼｯｸUB" panose="020B0900000000000000" pitchFamily="50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HGP創英角ｺﾞｼｯｸUB" panose="020B0900000000000000" pitchFamily="50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HGP創英角ｺﾞｼｯｸUB" panose="020B0900000000000000" pitchFamily="50" charset="-128"/>
              </a:defRPr>
            </a:lvl9pPr>
          </a:lstStyle>
          <a:p>
            <a:pPr>
              <a:defRPr/>
            </a:pPr>
            <a:r>
              <a:rPr lang="en-US" altLang="ja-JP" sz="1707" dirty="0">
                <a:solidFill>
                  <a:prstClr val="black"/>
                </a:solidFill>
              </a:rPr>
              <a:t>Copyright©2018  NTT corp. All Rights Reserved.</a:t>
            </a:r>
            <a:endParaRPr lang="ja-JP" altLang="en-US" sz="1707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72592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</p:sldLayoutIdLst>
  <p:transition/>
  <p:hf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kumimoji="1" sz="5310" b="1" kern="1200">
          <a:solidFill>
            <a:schemeClr val="tx1"/>
          </a:solidFill>
          <a:latin typeface="+mj-ea"/>
          <a:ea typeface="+mj-ea"/>
          <a:cs typeface="メイリオ" pitchFamily="50" charset="-128"/>
        </a:defRPr>
      </a:lvl1pPr>
      <a:lvl2pPr algn="l" rtl="0" eaLnBrk="1" fontAlgn="base" hangingPunct="1">
        <a:spcBef>
          <a:spcPct val="0"/>
        </a:spcBef>
        <a:spcAft>
          <a:spcPct val="0"/>
        </a:spcAft>
        <a:defRPr kumimoji="1" sz="5310" b="1">
          <a:solidFill>
            <a:schemeClr val="tx1"/>
          </a:solidFill>
          <a:latin typeface="メイリオ" pitchFamily="50" charset="-128"/>
          <a:ea typeface="メイリオ" pitchFamily="50" charset="-128"/>
          <a:cs typeface="メイリオ" pitchFamily="50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kumimoji="1" sz="5310" b="1">
          <a:solidFill>
            <a:schemeClr val="tx1"/>
          </a:solidFill>
          <a:latin typeface="メイリオ" pitchFamily="50" charset="-128"/>
          <a:ea typeface="メイリオ" pitchFamily="50" charset="-128"/>
          <a:cs typeface="メイリオ" pitchFamily="50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kumimoji="1" sz="5310" b="1">
          <a:solidFill>
            <a:schemeClr val="tx1"/>
          </a:solidFill>
          <a:latin typeface="メイリオ" pitchFamily="50" charset="-128"/>
          <a:ea typeface="メイリオ" pitchFamily="50" charset="-128"/>
          <a:cs typeface="メイリオ" pitchFamily="50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kumimoji="1" sz="5310" b="1">
          <a:solidFill>
            <a:schemeClr val="tx1"/>
          </a:solidFill>
          <a:latin typeface="メイリオ" pitchFamily="50" charset="-128"/>
          <a:ea typeface="メイリオ" pitchFamily="50" charset="-128"/>
          <a:cs typeface="メイリオ" pitchFamily="50" charset="-128"/>
        </a:defRPr>
      </a:lvl5pPr>
      <a:lvl6pPr marL="866988" algn="ctr" rtl="0" eaLnBrk="1" fontAlgn="base" hangingPunct="1">
        <a:spcBef>
          <a:spcPct val="0"/>
        </a:spcBef>
        <a:spcAft>
          <a:spcPct val="0"/>
        </a:spcAft>
        <a:defRPr kumimoji="1" sz="4551">
          <a:solidFill>
            <a:schemeClr val="tx2"/>
          </a:solidFill>
          <a:latin typeface="Arial" charset="0"/>
          <a:ea typeface="HGP創英角ｺﾞｼｯｸUB" pitchFamily="50" charset="-128"/>
        </a:defRPr>
      </a:lvl6pPr>
      <a:lvl7pPr marL="1733977" algn="ctr" rtl="0" eaLnBrk="1" fontAlgn="base" hangingPunct="1">
        <a:spcBef>
          <a:spcPct val="0"/>
        </a:spcBef>
        <a:spcAft>
          <a:spcPct val="0"/>
        </a:spcAft>
        <a:defRPr kumimoji="1" sz="4551">
          <a:solidFill>
            <a:schemeClr val="tx2"/>
          </a:solidFill>
          <a:latin typeface="Arial" charset="0"/>
          <a:ea typeface="HGP創英角ｺﾞｼｯｸUB" pitchFamily="50" charset="-128"/>
        </a:defRPr>
      </a:lvl7pPr>
      <a:lvl8pPr marL="2600965" algn="ctr" rtl="0" eaLnBrk="1" fontAlgn="base" hangingPunct="1">
        <a:spcBef>
          <a:spcPct val="0"/>
        </a:spcBef>
        <a:spcAft>
          <a:spcPct val="0"/>
        </a:spcAft>
        <a:defRPr kumimoji="1" sz="4551">
          <a:solidFill>
            <a:schemeClr val="tx2"/>
          </a:solidFill>
          <a:latin typeface="Arial" charset="0"/>
          <a:ea typeface="HGP創英角ｺﾞｼｯｸUB" pitchFamily="50" charset="-128"/>
        </a:defRPr>
      </a:lvl8pPr>
      <a:lvl9pPr marL="3467953" algn="ctr" rtl="0" eaLnBrk="1" fontAlgn="base" hangingPunct="1">
        <a:spcBef>
          <a:spcPct val="0"/>
        </a:spcBef>
        <a:spcAft>
          <a:spcPct val="0"/>
        </a:spcAft>
        <a:defRPr kumimoji="1" sz="4551">
          <a:solidFill>
            <a:schemeClr val="tx2"/>
          </a:solidFill>
          <a:latin typeface="Arial" charset="0"/>
          <a:ea typeface="HGP創英角ｺﾞｼｯｸUB" pitchFamily="50" charset="-128"/>
        </a:defRPr>
      </a:lvl9pPr>
    </p:titleStyle>
    <p:bodyStyle>
      <a:lvl1pPr marL="337162" indent="-337162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umimoji="1" sz="4551" b="1" kern="1000" spc="190">
          <a:solidFill>
            <a:schemeClr val="tx1"/>
          </a:solidFill>
          <a:latin typeface="+mj-lt"/>
          <a:ea typeface="+mj-ea"/>
          <a:cs typeface="メイリオ" pitchFamily="50" charset="-128"/>
        </a:defRPr>
      </a:lvl1pPr>
      <a:lvl2pPr marL="1026539" indent="-349204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umimoji="1" sz="3793" kern="1000" spc="190">
          <a:solidFill>
            <a:schemeClr val="tx1"/>
          </a:solidFill>
          <a:latin typeface="+mn-lt"/>
          <a:ea typeface="+mn-ea"/>
          <a:cs typeface="メイリオ" pitchFamily="50" charset="-128"/>
        </a:defRPr>
      </a:lvl2pPr>
      <a:lvl3pPr marL="1700864" indent="-334153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umimoji="1" kern="1000" spc="190">
          <a:solidFill>
            <a:schemeClr val="tx1"/>
          </a:solidFill>
          <a:latin typeface="+mn-lt"/>
          <a:ea typeface="+mn-ea"/>
          <a:cs typeface="メイリオ" pitchFamily="50" charset="-128"/>
        </a:defRPr>
      </a:lvl3pPr>
      <a:lvl4pPr marL="2375188" indent="-334153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umimoji="1" sz="2655" kern="1000" spc="190">
          <a:solidFill>
            <a:schemeClr val="tx1"/>
          </a:solidFill>
          <a:latin typeface="+mn-lt"/>
          <a:ea typeface="+mn-ea"/>
          <a:cs typeface="メイリオ" pitchFamily="50" charset="-128"/>
        </a:defRPr>
      </a:lvl4pPr>
      <a:lvl5pPr marL="3067574" indent="-337162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umimoji="1" sz="2276" kern="1000" spc="190">
          <a:solidFill>
            <a:schemeClr val="tx1"/>
          </a:solidFill>
          <a:latin typeface="+mn-lt"/>
          <a:ea typeface="+mn-ea"/>
          <a:cs typeface="メイリオ" pitchFamily="50" charset="-128"/>
        </a:defRPr>
      </a:lvl5pPr>
      <a:lvl6pPr marL="3934563" indent="-337162" algn="l" rtl="0" eaLnBrk="1" fontAlgn="base" hangingPunct="1">
        <a:spcBef>
          <a:spcPct val="20000"/>
        </a:spcBef>
        <a:spcAft>
          <a:spcPct val="0"/>
        </a:spcAft>
        <a:buChar char="»"/>
        <a:defRPr kumimoji="1" sz="2276">
          <a:solidFill>
            <a:schemeClr val="tx1"/>
          </a:solidFill>
          <a:latin typeface="+mn-lt"/>
          <a:ea typeface="+mn-ea"/>
        </a:defRPr>
      </a:lvl6pPr>
      <a:lvl7pPr marL="4801551" indent="-337162" algn="l" rtl="0" eaLnBrk="1" fontAlgn="base" hangingPunct="1">
        <a:spcBef>
          <a:spcPct val="20000"/>
        </a:spcBef>
        <a:spcAft>
          <a:spcPct val="0"/>
        </a:spcAft>
        <a:buChar char="»"/>
        <a:defRPr kumimoji="1" sz="2276">
          <a:solidFill>
            <a:schemeClr val="tx1"/>
          </a:solidFill>
          <a:latin typeface="+mn-lt"/>
          <a:ea typeface="+mn-ea"/>
        </a:defRPr>
      </a:lvl7pPr>
      <a:lvl8pPr marL="5668539" indent="-337162" algn="l" rtl="0" eaLnBrk="1" fontAlgn="base" hangingPunct="1">
        <a:spcBef>
          <a:spcPct val="20000"/>
        </a:spcBef>
        <a:spcAft>
          <a:spcPct val="0"/>
        </a:spcAft>
        <a:buChar char="»"/>
        <a:defRPr kumimoji="1" sz="2276">
          <a:solidFill>
            <a:schemeClr val="tx1"/>
          </a:solidFill>
          <a:latin typeface="+mn-lt"/>
          <a:ea typeface="+mn-ea"/>
        </a:defRPr>
      </a:lvl8pPr>
      <a:lvl9pPr marL="6535528" indent="-337162" algn="l" rtl="0" eaLnBrk="1" fontAlgn="base" hangingPunct="1">
        <a:spcBef>
          <a:spcPct val="20000"/>
        </a:spcBef>
        <a:spcAft>
          <a:spcPct val="0"/>
        </a:spcAft>
        <a:buChar char="»"/>
        <a:defRPr kumimoji="1" sz="2276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1733977" rtl="0" eaLnBrk="1" latinLnBrk="0" hangingPunct="1">
        <a:defRPr kumimoji="1" sz="3413" kern="1200">
          <a:solidFill>
            <a:schemeClr val="tx1"/>
          </a:solidFill>
          <a:latin typeface="+mn-lt"/>
          <a:ea typeface="+mn-ea"/>
          <a:cs typeface="+mn-cs"/>
        </a:defRPr>
      </a:lvl1pPr>
      <a:lvl2pPr marL="866988" algn="l" defTabSz="1733977" rtl="0" eaLnBrk="1" latinLnBrk="0" hangingPunct="1">
        <a:defRPr kumimoji="1" sz="3413" kern="1200">
          <a:solidFill>
            <a:schemeClr val="tx1"/>
          </a:solidFill>
          <a:latin typeface="+mn-lt"/>
          <a:ea typeface="+mn-ea"/>
          <a:cs typeface="+mn-cs"/>
        </a:defRPr>
      </a:lvl2pPr>
      <a:lvl3pPr marL="1733977" algn="l" defTabSz="1733977" rtl="0" eaLnBrk="1" latinLnBrk="0" hangingPunct="1">
        <a:defRPr kumimoji="1" sz="3413" kern="1200">
          <a:solidFill>
            <a:schemeClr val="tx1"/>
          </a:solidFill>
          <a:latin typeface="+mn-lt"/>
          <a:ea typeface="+mn-ea"/>
          <a:cs typeface="+mn-cs"/>
        </a:defRPr>
      </a:lvl3pPr>
      <a:lvl4pPr marL="2600965" algn="l" defTabSz="1733977" rtl="0" eaLnBrk="1" latinLnBrk="0" hangingPunct="1">
        <a:defRPr kumimoji="1" sz="3413" kern="1200">
          <a:solidFill>
            <a:schemeClr val="tx1"/>
          </a:solidFill>
          <a:latin typeface="+mn-lt"/>
          <a:ea typeface="+mn-ea"/>
          <a:cs typeface="+mn-cs"/>
        </a:defRPr>
      </a:lvl4pPr>
      <a:lvl5pPr marL="3467953" algn="l" defTabSz="1733977" rtl="0" eaLnBrk="1" latinLnBrk="0" hangingPunct="1">
        <a:defRPr kumimoji="1" sz="3413" kern="1200">
          <a:solidFill>
            <a:schemeClr val="tx1"/>
          </a:solidFill>
          <a:latin typeface="+mn-lt"/>
          <a:ea typeface="+mn-ea"/>
          <a:cs typeface="+mn-cs"/>
        </a:defRPr>
      </a:lvl5pPr>
      <a:lvl6pPr marL="4334942" algn="l" defTabSz="1733977" rtl="0" eaLnBrk="1" latinLnBrk="0" hangingPunct="1">
        <a:defRPr kumimoji="1" sz="3413" kern="1200">
          <a:solidFill>
            <a:schemeClr val="tx1"/>
          </a:solidFill>
          <a:latin typeface="+mn-lt"/>
          <a:ea typeface="+mn-ea"/>
          <a:cs typeface="+mn-cs"/>
        </a:defRPr>
      </a:lvl6pPr>
      <a:lvl7pPr marL="5201930" algn="l" defTabSz="1733977" rtl="0" eaLnBrk="1" latinLnBrk="0" hangingPunct="1">
        <a:defRPr kumimoji="1" sz="3413" kern="1200">
          <a:solidFill>
            <a:schemeClr val="tx1"/>
          </a:solidFill>
          <a:latin typeface="+mn-lt"/>
          <a:ea typeface="+mn-ea"/>
          <a:cs typeface="+mn-cs"/>
        </a:defRPr>
      </a:lvl7pPr>
      <a:lvl8pPr marL="6068919" algn="l" defTabSz="1733977" rtl="0" eaLnBrk="1" latinLnBrk="0" hangingPunct="1">
        <a:defRPr kumimoji="1" sz="3413" kern="1200">
          <a:solidFill>
            <a:schemeClr val="tx1"/>
          </a:solidFill>
          <a:latin typeface="+mn-lt"/>
          <a:ea typeface="+mn-ea"/>
          <a:cs typeface="+mn-cs"/>
        </a:defRPr>
      </a:lvl8pPr>
      <a:lvl9pPr marL="6935907" algn="l" defTabSz="1733977" rtl="0" eaLnBrk="1" latinLnBrk="0" hangingPunct="1">
        <a:defRPr kumimoji="1" sz="34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demo\Desktop\140130_NTTRD_parts\header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106" y="63222"/>
            <a:ext cx="16804401" cy="13320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49613" y="1634630"/>
            <a:ext cx="15841053" cy="78864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ja-JP" altLang="en-US" dirty="0"/>
              <a:t>マスタテキストの書式設定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</a:p>
          <a:p>
            <a:pPr lvl="0"/>
            <a:endParaRPr lang="ja-JP" altLang="en-US" dirty="0"/>
          </a:p>
        </p:txBody>
      </p:sp>
      <p:sp>
        <p:nvSpPr>
          <p:cNvPr id="102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49613" y="277708"/>
            <a:ext cx="15841053" cy="1117599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マスタタイトルの書式設定</a:t>
            </a:r>
            <a:br>
              <a:rPr lang="en-US" altLang="ja-JP"/>
            </a:br>
            <a:r>
              <a:rPr lang="ja-JP" altLang="en-US"/>
              <a:t>マスタタイトルの書式設定</a:t>
            </a:r>
          </a:p>
        </p:txBody>
      </p:sp>
      <p:sp>
        <p:nvSpPr>
          <p:cNvPr id="1029" name="正方形/長方形 15"/>
          <p:cNvSpPr>
            <a:spLocks noChangeArrowheads="1"/>
          </p:cNvSpPr>
          <p:nvPr/>
        </p:nvSpPr>
        <p:spPr bwMode="auto">
          <a:xfrm>
            <a:off x="16181242" y="9279469"/>
            <a:ext cx="954316" cy="410916"/>
          </a:xfrm>
          <a:prstGeom prst="rect">
            <a:avLst/>
          </a:prstGeom>
          <a:noFill/>
          <a:ln w="9525" algn="ctr">
            <a:noFill/>
            <a:round/>
            <a:headEnd/>
            <a:tailEnd/>
          </a:ln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Arial" charset="0"/>
                <a:ea typeface="HGP創英角ｺﾞｼｯｸUB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charset="0"/>
                <a:ea typeface="HGP創英角ｺﾞｼｯｸUB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charset="0"/>
                <a:ea typeface="HGP創英角ｺﾞｼｯｸUB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charset="0"/>
                <a:ea typeface="HGP創英角ｺﾞｼｯｸUB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charset="0"/>
                <a:ea typeface="HGP創英角ｺﾞｼｯｸUB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HGP創英角ｺﾞｼｯｸUB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HGP創英角ｺﾞｼｯｸUB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HGP創英角ｺﾞｼｯｸUB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HGP創英角ｺﾞｼｯｸUB" charset="-128"/>
              </a:defRPr>
            </a:lvl9pPr>
          </a:lstStyle>
          <a:p>
            <a:pPr>
              <a:defRPr/>
            </a:pPr>
            <a:fld id="{C8A64B7F-DA77-0441-917B-D74C3531546C}" type="slidenum">
              <a:rPr lang="en-US" altLang="ja-JP" sz="2400" smtClean="0">
                <a:solidFill>
                  <a:prstClr val="black">
                    <a:lumMod val="85000"/>
                    <a:lumOff val="15000"/>
                  </a:prstClr>
                </a:solidFill>
                <a:latin typeface="メイリオ" charset="-128"/>
                <a:ea typeface="メイリオ" charset="-128"/>
              </a:rPr>
              <a:pPr>
                <a:defRPr/>
              </a:pPr>
              <a:t>‹#›</a:t>
            </a:fld>
            <a:endParaRPr lang="ja-JP" altLang="en-US" sz="2400" dirty="0">
              <a:solidFill>
                <a:prstClr val="black">
                  <a:lumMod val="85000"/>
                  <a:lumOff val="15000"/>
                </a:prstClr>
              </a:solidFill>
              <a:latin typeface="メイリオ" charset="-128"/>
              <a:ea typeface="メイリオ" charset="-128"/>
            </a:endParaRPr>
          </a:p>
        </p:txBody>
      </p:sp>
      <p:pic>
        <p:nvPicPr>
          <p:cNvPr id="103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106" y="9112390"/>
            <a:ext cx="1728005" cy="46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1" name="正方形/長方形 11"/>
          <p:cNvSpPr>
            <a:spLocks noChangeArrowheads="1"/>
          </p:cNvSpPr>
          <p:nvPr/>
        </p:nvSpPr>
        <p:spPr bwMode="auto">
          <a:xfrm>
            <a:off x="11268933" y="9279467"/>
            <a:ext cx="4905509" cy="3550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ctr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HGP創英角ｺﾞｼｯｸUB" panose="020B0900000000000000" pitchFamily="50" charset="-128"/>
              </a:defRPr>
            </a:lvl1pPr>
            <a:lvl2pPr marL="742950" indent="-285750" algn="ctr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HGP創英角ｺﾞｼｯｸUB" panose="020B0900000000000000" pitchFamily="50" charset="-128"/>
              </a:defRPr>
            </a:lvl2pPr>
            <a:lvl3pPr marL="1143000" indent="-228600" algn="ctr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HGP創英角ｺﾞｼｯｸUB" panose="020B0900000000000000" pitchFamily="50" charset="-128"/>
              </a:defRPr>
            </a:lvl3pPr>
            <a:lvl4pPr marL="1600200" indent="-228600" algn="ctr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HGP創英角ｺﾞｼｯｸUB" panose="020B0900000000000000" pitchFamily="50" charset="-128"/>
              </a:defRPr>
            </a:lvl4pPr>
            <a:lvl5pPr marL="2057400" indent="-228600" algn="ctr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HGP創英角ｺﾞｼｯｸUB" panose="020B0900000000000000" pitchFamily="50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HGP創英角ｺﾞｼｯｸUB" panose="020B0900000000000000" pitchFamily="50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HGP創英角ｺﾞｼｯｸUB" panose="020B0900000000000000" pitchFamily="50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HGP創英角ｺﾞｼｯｸUB" panose="020B0900000000000000" pitchFamily="50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HGP創英角ｺﾞｼｯｸUB" panose="020B0900000000000000" pitchFamily="50" charset="-128"/>
              </a:defRPr>
            </a:lvl9pPr>
          </a:lstStyle>
          <a:p>
            <a:pPr>
              <a:defRPr/>
            </a:pPr>
            <a:r>
              <a:rPr lang="en-US" altLang="ja-JP" sz="1707" dirty="0">
                <a:solidFill>
                  <a:prstClr val="black"/>
                </a:solidFill>
              </a:rPr>
              <a:t>Copyright©2018  NTT corp. All Rights Reserved.</a:t>
            </a:r>
            <a:endParaRPr lang="ja-JP" altLang="en-US" sz="1707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12268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</p:sldLayoutIdLst>
  <p:transition/>
  <p:hf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kumimoji="1" sz="5310" b="1" kern="1200">
          <a:solidFill>
            <a:schemeClr val="tx1"/>
          </a:solidFill>
          <a:latin typeface="+mj-ea"/>
          <a:ea typeface="+mj-ea"/>
          <a:cs typeface="メイリオ" pitchFamily="50" charset="-128"/>
        </a:defRPr>
      </a:lvl1pPr>
      <a:lvl2pPr algn="l" rtl="0" eaLnBrk="1" fontAlgn="base" hangingPunct="1">
        <a:spcBef>
          <a:spcPct val="0"/>
        </a:spcBef>
        <a:spcAft>
          <a:spcPct val="0"/>
        </a:spcAft>
        <a:defRPr kumimoji="1" sz="5310" b="1">
          <a:solidFill>
            <a:schemeClr val="tx1"/>
          </a:solidFill>
          <a:latin typeface="メイリオ" pitchFamily="50" charset="-128"/>
          <a:ea typeface="メイリオ" pitchFamily="50" charset="-128"/>
          <a:cs typeface="メイリオ" pitchFamily="50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kumimoji="1" sz="5310" b="1">
          <a:solidFill>
            <a:schemeClr val="tx1"/>
          </a:solidFill>
          <a:latin typeface="メイリオ" pitchFamily="50" charset="-128"/>
          <a:ea typeface="メイリオ" pitchFamily="50" charset="-128"/>
          <a:cs typeface="メイリオ" pitchFamily="50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kumimoji="1" sz="5310" b="1">
          <a:solidFill>
            <a:schemeClr val="tx1"/>
          </a:solidFill>
          <a:latin typeface="メイリオ" pitchFamily="50" charset="-128"/>
          <a:ea typeface="メイリオ" pitchFamily="50" charset="-128"/>
          <a:cs typeface="メイリオ" pitchFamily="50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kumimoji="1" sz="5310" b="1">
          <a:solidFill>
            <a:schemeClr val="tx1"/>
          </a:solidFill>
          <a:latin typeface="メイリオ" pitchFamily="50" charset="-128"/>
          <a:ea typeface="メイリオ" pitchFamily="50" charset="-128"/>
          <a:cs typeface="メイリオ" pitchFamily="50" charset="-128"/>
        </a:defRPr>
      </a:lvl5pPr>
      <a:lvl6pPr marL="866988" algn="ctr" rtl="0" eaLnBrk="1" fontAlgn="base" hangingPunct="1">
        <a:spcBef>
          <a:spcPct val="0"/>
        </a:spcBef>
        <a:spcAft>
          <a:spcPct val="0"/>
        </a:spcAft>
        <a:defRPr kumimoji="1" sz="4551">
          <a:solidFill>
            <a:schemeClr val="tx2"/>
          </a:solidFill>
          <a:latin typeface="Arial" charset="0"/>
          <a:ea typeface="HGP創英角ｺﾞｼｯｸUB" pitchFamily="50" charset="-128"/>
        </a:defRPr>
      </a:lvl6pPr>
      <a:lvl7pPr marL="1733977" algn="ctr" rtl="0" eaLnBrk="1" fontAlgn="base" hangingPunct="1">
        <a:spcBef>
          <a:spcPct val="0"/>
        </a:spcBef>
        <a:spcAft>
          <a:spcPct val="0"/>
        </a:spcAft>
        <a:defRPr kumimoji="1" sz="4551">
          <a:solidFill>
            <a:schemeClr val="tx2"/>
          </a:solidFill>
          <a:latin typeface="Arial" charset="0"/>
          <a:ea typeface="HGP創英角ｺﾞｼｯｸUB" pitchFamily="50" charset="-128"/>
        </a:defRPr>
      </a:lvl7pPr>
      <a:lvl8pPr marL="2600965" algn="ctr" rtl="0" eaLnBrk="1" fontAlgn="base" hangingPunct="1">
        <a:spcBef>
          <a:spcPct val="0"/>
        </a:spcBef>
        <a:spcAft>
          <a:spcPct val="0"/>
        </a:spcAft>
        <a:defRPr kumimoji="1" sz="4551">
          <a:solidFill>
            <a:schemeClr val="tx2"/>
          </a:solidFill>
          <a:latin typeface="Arial" charset="0"/>
          <a:ea typeface="HGP創英角ｺﾞｼｯｸUB" pitchFamily="50" charset="-128"/>
        </a:defRPr>
      </a:lvl8pPr>
      <a:lvl9pPr marL="3467953" algn="ctr" rtl="0" eaLnBrk="1" fontAlgn="base" hangingPunct="1">
        <a:spcBef>
          <a:spcPct val="0"/>
        </a:spcBef>
        <a:spcAft>
          <a:spcPct val="0"/>
        </a:spcAft>
        <a:defRPr kumimoji="1" sz="4551">
          <a:solidFill>
            <a:schemeClr val="tx2"/>
          </a:solidFill>
          <a:latin typeface="Arial" charset="0"/>
          <a:ea typeface="HGP創英角ｺﾞｼｯｸUB" pitchFamily="50" charset="-128"/>
        </a:defRPr>
      </a:lvl9pPr>
    </p:titleStyle>
    <p:bodyStyle>
      <a:lvl1pPr marL="337162" indent="-337162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umimoji="1" sz="4551" b="1" kern="1000" spc="190">
          <a:solidFill>
            <a:schemeClr val="tx1"/>
          </a:solidFill>
          <a:latin typeface="+mj-lt"/>
          <a:ea typeface="+mj-ea"/>
          <a:cs typeface="メイリオ" pitchFamily="50" charset="-128"/>
        </a:defRPr>
      </a:lvl1pPr>
      <a:lvl2pPr marL="1026539" indent="-349204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umimoji="1" sz="3793" kern="1000" spc="190">
          <a:solidFill>
            <a:schemeClr val="tx1"/>
          </a:solidFill>
          <a:latin typeface="+mn-lt"/>
          <a:ea typeface="+mn-ea"/>
          <a:cs typeface="メイリオ" pitchFamily="50" charset="-128"/>
        </a:defRPr>
      </a:lvl2pPr>
      <a:lvl3pPr marL="1700864" indent="-334153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umimoji="1" kern="1000" spc="190">
          <a:solidFill>
            <a:schemeClr val="tx1"/>
          </a:solidFill>
          <a:latin typeface="+mn-lt"/>
          <a:ea typeface="+mn-ea"/>
          <a:cs typeface="メイリオ" pitchFamily="50" charset="-128"/>
        </a:defRPr>
      </a:lvl3pPr>
      <a:lvl4pPr marL="2375188" indent="-334153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umimoji="1" sz="2655" kern="1000" spc="190">
          <a:solidFill>
            <a:schemeClr val="tx1"/>
          </a:solidFill>
          <a:latin typeface="+mn-lt"/>
          <a:ea typeface="+mn-ea"/>
          <a:cs typeface="メイリオ" pitchFamily="50" charset="-128"/>
        </a:defRPr>
      </a:lvl4pPr>
      <a:lvl5pPr marL="3067574" indent="-337162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umimoji="1" sz="2276" kern="1000" spc="190">
          <a:solidFill>
            <a:schemeClr val="tx1"/>
          </a:solidFill>
          <a:latin typeface="+mn-lt"/>
          <a:ea typeface="+mn-ea"/>
          <a:cs typeface="メイリオ" pitchFamily="50" charset="-128"/>
        </a:defRPr>
      </a:lvl5pPr>
      <a:lvl6pPr marL="3934563" indent="-337162" algn="l" rtl="0" eaLnBrk="1" fontAlgn="base" hangingPunct="1">
        <a:spcBef>
          <a:spcPct val="20000"/>
        </a:spcBef>
        <a:spcAft>
          <a:spcPct val="0"/>
        </a:spcAft>
        <a:buChar char="»"/>
        <a:defRPr kumimoji="1" sz="2276">
          <a:solidFill>
            <a:schemeClr val="tx1"/>
          </a:solidFill>
          <a:latin typeface="+mn-lt"/>
          <a:ea typeface="+mn-ea"/>
        </a:defRPr>
      </a:lvl6pPr>
      <a:lvl7pPr marL="4801551" indent="-337162" algn="l" rtl="0" eaLnBrk="1" fontAlgn="base" hangingPunct="1">
        <a:spcBef>
          <a:spcPct val="20000"/>
        </a:spcBef>
        <a:spcAft>
          <a:spcPct val="0"/>
        </a:spcAft>
        <a:buChar char="»"/>
        <a:defRPr kumimoji="1" sz="2276">
          <a:solidFill>
            <a:schemeClr val="tx1"/>
          </a:solidFill>
          <a:latin typeface="+mn-lt"/>
          <a:ea typeface="+mn-ea"/>
        </a:defRPr>
      </a:lvl7pPr>
      <a:lvl8pPr marL="5668539" indent="-337162" algn="l" rtl="0" eaLnBrk="1" fontAlgn="base" hangingPunct="1">
        <a:spcBef>
          <a:spcPct val="20000"/>
        </a:spcBef>
        <a:spcAft>
          <a:spcPct val="0"/>
        </a:spcAft>
        <a:buChar char="»"/>
        <a:defRPr kumimoji="1" sz="2276">
          <a:solidFill>
            <a:schemeClr val="tx1"/>
          </a:solidFill>
          <a:latin typeface="+mn-lt"/>
          <a:ea typeface="+mn-ea"/>
        </a:defRPr>
      </a:lvl8pPr>
      <a:lvl9pPr marL="6535528" indent="-337162" algn="l" rtl="0" eaLnBrk="1" fontAlgn="base" hangingPunct="1">
        <a:spcBef>
          <a:spcPct val="20000"/>
        </a:spcBef>
        <a:spcAft>
          <a:spcPct val="0"/>
        </a:spcAft>
        <a:buChar char="»"/>
        <a:defRPr kumimoji="1" sz="2276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1733977" rtl="0" eaLnBrk="1" latinLnBrk="0" hangingPunct="1">
        <a:defRPr kumimoji="1" sz="3413" kern="1200">
          <a:solidFill>
            <a:schemeClr val="tx1"/>
          </a:solidFill>
          <a:latin typeface="+mn-lt"/>
          <a:ea typeface="+mn-ea"/>
          <a:cs typeface="+mn-cs"/>
        </a:defRPr>
      </a:lvl1pPr>
      <a:lvl2pPr marL="866988" algn="l" defTabSz="1733977" rtl="0" eaLnBrk="1" latinLnBrk="0" hangingPunct="1">
        <a:defRPr kumimoji="1" sz="3413" kern="1200">
          <a:solidFill>
            <a:schemeClr val="tx1"/>
          </a:solidFill>
          <a:latin typeface="+mn-lt"/>
          <a:ea typeface="+mn-ea"/>
          <a:cs typeface="+mn-cs"/>
        </a:defRPr>
      </a:lvl2pPr>
      <a:lvl3pPr marL="1733977" algn="l" defTabSz="1733977" rtl="0" eaLnBrk="1" latinLnBrk="0" hangingPunct="1">
        <a:defRPr kumimoji="1" sz="3413" kern="1200">
          <a:solidFill>
            <a:schemeClr val="tx1"/>
          </a:solidFill>
          <a:latin typeface="+mn-lt"/>
          <a:ea typeface="+mn-ea"/>
          <a:cs typeface="+mn-cs"/>
        </a:defRPr>
      </a:lvl3pPr>
      <a:lvl4pPr marL="2600965" algn="l" defTabSz="1733977" rtl="0" eaLnBrk="1" latinLnBrk="0" hangingPunct="1">
        <a:defRPr kumimoji="1" sz="3413" kern="1200">
          <a:solidFill>
            <a:schemeClr val="tx1"/>
          </a:solidFill>
          <a:latin typeface="+mn-lt"/>
          <a:ea typeface="+mn-ea"/>
          <a:cs typeface="+mn-cs"/>
        </a:defRPr>
      </a:lvl4pPr>
      <a:lvl5pPr marL="3467953" algn="l" defTabSz="1733977" rtl="0" eaLnBrk="1" latinLnBrk="0" hangingPunct="1">
        <a:defRPr kumimoji="1" sz="3413" kern="1200">
          <a:solidFill>
            <a:schemeClr val="tx1"/>
          </a:solidFill>
          <a:latin typeface="+mn-lt"/>
          <a:ea typeface="+mn-ea"/>
          <a:cs typeface="+mn-cs"/>
        </a:defRPr>
      </a:lvl5pPr>
      <a:lvl6pPr marL="4334942" algn="l" defTabSz="1733977" rtl="0" eaLnBrk="1" latinLnBrk="0" hangingPunct="1">
        <a:defRPr kumimoji="1" sz="3413" kern="1200">
          <a:solidFill>
            <a:schemeClr val="tx1"/>
          </a:solidFill>
          <a:latin typeface="+mn-lt"/>
          <a:ea typeface="+mn-ea"/>
          <a:cs typeface="+mn-cs"/>
        </a:defRPr>
      </a:lvl6pPr>
      <a:lvl7pPr marL="5201930" algn="l" defTabSz="1733977" rtl="0" eaLnBrk="1" latinLnBrk="0" hangingPunct="1">
        <a:defRPr kumimoji="1" sz="3413" kern="1200">
          <a:solidFill>
            <a:schemeClr val="tx1"/>
          </a:solidFill>
          <a:latin typeface="+mn-lt"/>
          <a:ea typeface="+mn-ea"/>
          <a:cs typeface="+mn-cs"/>
        </a:defRPr>
      </a:lvl7pPr>
      <a:lvl8pPr marL="6068919" algn="l" defTabSz="1733977" rtl="0" eaLnBrk="1" latinLnBrk="0" hangingPunct="1">
        <a:defRPr kumimoji="1" sz="3413" kern="1200">
          <a:solidFill>
            <a:schemeClr val="tx1"/>
          </a:solidFill>
          <a:latin typeface="+mn-lt"/>
          <a:ea typeface="+mn-ea"/>
          <a:cs typeface="+mn-cs"/>
        </a:defRPr>
      </a:lvl8pPr>
      <a:lvl9pPr marL="6935907" algn="l" defTabSz="1733977" rtl="0" eaLnBrk="1" latinLnBrk="0" hangingPunct="1">
        <a:defRPr kumimoji="1" sz="34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demo\Desktop\140130_NTTRD_parts\header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106" y="63222"/>
            <a:ext cx="16804401" cy="13320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49613" y="1634630"/>
            <a:ext cx="15841053" cy="78864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ja-JP" altLang="en-US" dirty="0"/>
              <a:t>マスタテキストの書式設定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</a:p>
          <a:p>
            <a:pPr lvl="0"/>
            <a:endParaRPr lang="ja-JP" altLang="en-US" dirty="0"/>
          </a:p>
        </p:txBody>
      </p:sp>
      <p:sp>
        <p:nvSpPr>
          <p:cNvPr id="102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49613" y="277708"/>
            <a:ext cx="15841053" cy="1117599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マスタタイトルの書式設定</a:t>
            </a:r>
            <a:br>
              <a:rPr lang="en-US" altLang="ja-JP"/>
            </a:br>
            <a:r>
              <a:rPr lang="ja-JP" altLang="en-US"/>
              <a:t>マスタタイトルの書式設定</a:t>
            </a:r>
          </a:p>
        </p:txBody>
      </p:sp>
      <p:sp>
        <p:nvSpPr>
          <p:cNvPr id="1029" name="正方形/長方形 15"/>
          <p:cNvSpPr>
            <a:spLocks noChangeArrowheads="1"/>
          </p:cNvSpPr>
          <p:nvPr/>
        </p:nvSpPr>
        <p:spPr bwMode="auto">
          <a:xfrm>
            <a:off x="16181242" y="9279469"/>
            <a:ext cx="954316" cy="410916"/>
          </a:xfrm>
          <a:prstGeom prst="rect">
            <a:avLst/>
          </a:prstGeom>
          <a:noFill/>
          <a:ln w="9525" algn="ctr">
            <a:noFill/>
            <a:round/>
            <a:headEnd/>
            <a:tailEnd/>
          </a:ln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Arial" charset="0"/>
                <a:ea typeface="HGP創英角ｺﾞｼｯｸUB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charset="0"/>
                <a:ea typeface="HGP創英角ｺﾞｼｯｸUB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charset="0"/>
                <a:ea typeface="HGP創英角ｺﾞｼｯｸUB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charset="0"/>
                <a:ea typeface="HGP創英角ｺﾞｼｯｸUB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charset="0"/>
                <a:ea typeface="HGP創英角ｺﾞｼｯｸUB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HGP創英角ｺﾞｼｯｸUB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HGP創英角ｺﾞｼｯｸUB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HGP創英角ｺﾞｼｯｸUB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HGP創英角ｺﾞｼｯｸUB" charset="-128"/>
              </a:defRPr>
            </a:lvl9pPr>
          </a:lstStyle>
          <a:p>
            <a:pPr>
              <a:defRPr/>
            </a:pPr>
            <a:fld id="{C8A64B7F-DA77-0441-917B-D74C3531546C}" type="slidenum">
              <a:rPr lang="en-US" altLang="ja-JP" sz="2400" smtClean="0">
                <a:solidFill>
                  <a:prstClr val="black">
                    <a:lumMod val="85000"/>
                    <a:lumOff val="15000"/>
                  </a:prstClr>
                </a:solidFill>
                <a:latin typeface="メイリオ" charset="-128"/>
                <a:ea typeface="メイリオ" charset="-128"/>
              </a:rPr>
              <a:pPr>
                <a:defRPr/>
              </a:pPr>
              <a:t>‹#›</a:t>
            </a:fld>
            <a:endParaRPr lang="ja-JP" altLang="en-US" sz="2400" dirty="0">
              <a:solidFill>
                <a:prstClr val="black">
                  <a:lumMod val="85000"/>
                  <a:lumOff val="15000"/>
                </a:prstClr>
              </a:solidFill>
              <a:latin typeface="メイリオ" charset="-128"/>
              <a:ea typeface="メイリオ" charset="-128"/>
            </a:endParaRPr>
          </a:p>
        </p:txBody>
      </p:sp>
      <p:pic>
        <p:nvPicPr>
          <p:cNvPr id="103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106" y="9112390"/>
            <a:ext cx="1728005" cy="46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1" name="正方形/長方形 11"/>
          <p:cNvSpPr>
            <a:spLocks noChangeArrowheads="1"/>
          </p:cNvSpPr>
          <p:nvPr/>
        </p:nvSpPr>
        <p:spPr bwMode="auto">
          <a:xfrm>
            <a:off x="11268933" y="9279467"/>
            <a:ext cx="4905509" cy="3550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ctr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HGP創英角ｺﾞｼｯｸUB" panose="020B0900000000000000" pitchFamily="50" charset="-128"/>
              </a:defRPr>
            </a:lvl1pPr>
            <a:lvl2pPr marL="742950" indent="-285750" algn="ctr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HGP創英角ｺﾞｼｯｸUB" panose="020B0900000000000000" pitchFamily="50" charset="-128"/>
              </a:defRPr>
            </a:lvl2pPr>
            <a:lvl3pPr marL="1143000" indent="-228600" algn="ctr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HGP創英角ｺﾞｼｯｸUB" panose="020B0900000000000000" pitchFamily="50" charset="-128"/>
              </a:defRPr>
            </a:lvl3pPr>
            <a:lvl4pPr marL="1600200" indent="-228600" algn="ctr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HGP創英角ｺﾞｼｯｸUB" panose="020B0900000000000000" pitchFamily="50" charset="-128"/>
              </a:defRPr>
            </a:lvl4pPr>
            <a:lvl5pPr marL="2057400" indent="-228600" algn="ctr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HGP創英角ｺﾞｼｯｸUB" panose="020B0900000000000000" pitchFamily="50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HGP創英角ｺﾞｼｯｸUB" panose="020B0900000000000000" pitchFamily="50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HGP創英角ｺﾞｼｯｸUB" panose="020B0900000000000000" pitchFamily="50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HGP創英角ｺﾞｼｯｸUB" panose="020B0900000000000000" pitchFamily="50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HGP創英角ｺﾞｼｯｸUB" panose="020B0900000000000000" pitchFamily="50" charset="-128"/>
              </a:defRPr>
            </a:lvl9pPr>
          </a:lstStyle>
          <a:p>
            <a:pPr>
              <a:defRPr/>
            </a:pPr>
            <a:r>
              <a:rPr lang="en-US" altLang="ja-JP" sz="1707" dirty="0">
                <a:solidFill>
                  <a:prstClr val="black"/>
                </a:solidFill>
              </a:rPr>
              <a:t>Copyright©2018  NTT corp. All Rights Reserved.</a:t>
            </a:r>
            <a:endParaRPr lang="ja-JP" altLang="en-US" sz="1707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58901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</p:sldLayoutIdLst>
  <p:transition/>
  <p:hf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kumimoji="1" sz="5310" b="1" kern="1200">
          <a:solidFill>
            <a:schemeClr val="tx1"/>
          </a:solidFill>
          <a:latin typeface="+mj-ea"/>
          <a:ea typeface="+mj-ea"/>
          <a:cs typeface="メイリオ" pitchFamily="50" charset="-128"/>
        </a:defRPr>
      </a:lvl1pPr>
      <a:lvl2pPr algn="l" rtl="0" eaLnBrk="1" fontAlgn="base" hangingPunct="1">
        <a:spcBef>
          <a:spcPct val="0"/>
        </a:spcBef>
        <a:spcAft>
          <a:spcPct val="0"/>
        </a:spcAft>
        <a:defRPr kumimoji="1" sz="5310" b="1">
          <a:solidFill>
            <a:schemeClr val="tx1"/>
          </a:solidFill>
          <a:latin typeface="メイリオ" pitchFamily="50" charset="-128"/>
          <a:ea typeface="メイリオ" pitchFamily="50" charset="-128"/>
          <a:cs typeface="メイリオ" pitchFamily="50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kumimoji="1" sz="5310" b="1">
          <a:solidFill>
            <a:schemeClr val="tx1"/>
          </a:solidFill>
          <a:latin typeface="メイリオ" pitchFamily="50" charset="-128"/>
          <a:ea typeface="メイリオ" pitchFamily="50" charset="-128"/>
          <a:cs typeface="メイリオ" pitchFamily="50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kumimoji="1" sz="5310" b="1">
          <a:solidFill>
            <a:schemeClr val="tx1"/>
          </a:solidFill>
          <a:latin typeface="メイリオ" pitchFamily="50" charset="-128"/>
          <a:ea typeface="メイリオ" pitchFamily="50" charset="-128"/>
          <a:cs typeface="メイリオ" pitchFamily="50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kumimoji="1" sz="5310" b="1">
          <a:solidFill>
            <a:schemeClr val="tx1"/>
          </a:solidFill>
          <a:latin typeface="メイリオ" pitchFamily="50" charset="-128"/>
          <a:ea typeface="メイリオ" pitchFamily="50" charset="-128"/>
          <a:cs typeface="メイリオ" pitchFamily="50" charset="-128"/>
        </a:defRPr>
      </a:lvl5pPr>
      <a:lvl6pPr marL="866988" algn="ctr" rtl="0" eaLnBrk="1" fontAlgn="base" hangingPunct="1">
        <a:spcBef>
          <a:spcPct val="0"/>
        </a:spcBef>
        <a:spcAft>
          <a:spcPct val="0"/>
        </a:spcAft>
        <a:defRPr kumimoji="1" sz="4551">
          <a:solidFill>
            <a:schemeClr val="tx2"/>
          </a:solidFill>
          <a:latin typeface="Arial" charset="0"/>
          <a:ea typeface="HGP創英角ｺﾞｼｯｸUB" pitchFamily="50" charset="-128"/>
        </a:defRPr>
      </a:lvl6pPr>
      <a:lvl7pPr marL="1733977" algn="ctr" rtl="0" eaLnBrk="1" fontAlgn="base" hangingPunct="1">
        <a:spcBef>
          <a:spcPct val="0"/>
        </a:spcBef>
        <a:spcAft>
          <a:spcPct val="0"/>
        </a:spcAft>
        <a:defRPr kumimoji="1" sz="4551">
          <a:solidFill>
            <a:schemeClr val="tx2"/>
          </a:solidFill>
          <a:latin typeface="Arial" charset="0"/>
          <a:ea typeface="HGP創英角ｺﾞｼｯｸUB" pitchFamily="50" charset="-128"/>
        </a:defRPr>
      </a:lvl7pPr>
      <a:lvl8pPr marL="2600965" algn="ctr" rtl="0" eaLnBrk="1" fontAlgn="base" hangingPunct="1">
        <a:spcBef>
          <a:spcPct val="0"/>
        </a:spcBef>
        <a:spcAft>
          <a:spcPct val="0"/>
        </a:spcAft>
        <a:defRPr kumimoji="1" sz="4551">
          <a:solidFill>
            <a:schemeClr val="tx2"/>
          </a:solidFill>
          <a:latin typeface="Arial" charset="0"/>
          <a:ea typeface="HGP創英角ｺﾞｼｯｸUB" pitchFamily="50" charset="-128"/>
        </a:defRPr>
      </a:lvl8pPr>
      <a:lvl9pPr marL="3467953" algn="ctr" rtl="0" eaLnBrk="1" fontAlgn="base" hangingPunct="1">
        <a:spcBef>
          <a:spcPct val="0"/>
        </a:spcBef>
        <a:spcAft>
          <a:spcPct val="0"/>
        </a:spcAft>
        <a:defRPr kumimoji="1" sz="4551">
          <a:solidFill>
            <a:schemeClr val="tx2"/>
          </a:solidFill>
          <a:latin typeface="Arial" charset="0"/>
          <a:ea typeface="HGP創英角ｺﾞｼｯｸUB" pitchFamily="50" charset="-128"/>
        </a:defRPr>
      </a:lvl9pPr>
    </p:titleStyle>
    <p:bodyStyle>
      <a:lvl1pPr marL="337162" indent="-337162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umimoji="1" sz="4551" b="1" kern="1000" spc="190">
          <a:solidFill>
            <a:schemeClr val="tx1"/>
          </a:solidFill>
          <a:latin typeface="+mj-lt"/>
          <a:ea typeface="+mj-ea"/>
          <a:cs typeface="メイリオ" pitchFamily="50" charset="-128"/>
        </a:defRPr>
      </a:lvl1pPr>
      <a:lvl2pPr marL="1026539" indent="-349204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umimoji="1" sz="3793" kern="1000" spc="190">
          <a:solidFill>
            <a:schemeClr val="tx1"/>
          </a:solidFill>
          <a:latin typeface="+mn-lt"/>
          <a:ea typeface="+mn-ea"/>
          <a:cs typeface="メイリオ" pitchFamily="50" charset="-128"/>
        </a:defRPr>
      </a:lvl2pPr>
      <a:lvl3pPr marL="1700864" indent="-334153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umimoji="1" kern="1000" spc="190">
          <a:solidFill>
            <a:schemeClr val="tx1"/>
          </a:solidFill>
          <a:latin typeface="+mn-lt"/>
          <a:ea typeface="+mn-ea"/>
          <a:cs typeface="メイリオ" pitchFamily="50" charset="-128"/>
        </a:defRPr>
      </a:lvl3pPr>
      <a:lvl4pPr marL="2375188" indent="-334153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umimoji="1" sz="2655" kern="1000" spc="190">
          <a:solidFill>
            <a:schemeClr val="tx1"/>
          </a:solidFill>
          <a:latin typeface="+mn-lt"/>
          <a:ea typeface="+mn-ea"/>
          <a:cs typeface="メイリオ" pitchFamily="50" charset="-128"/>
        </a:defRPr>
      </a:lvl4pPr>
      <a:lvl5pPr marL="3067574" indent="-337162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umimoji="1" sz="2276" kern="1000" spc="190">
          <a:solidFill>
            <a:schemeClr val="tx1"/>
          </a:solidFill>
          <a:latin typeface="+mn-lt"/>
          <a:ea typeface="+mn-ea"/>
          <a:cs typeface="メイリオ" pitchFamily="50" charset="-128"/>
        </a:defRPr>
      </a:lvl5pPr>
      <a:lvl6pPr marL="3934563" indent="-337162" algn="l" rtl="0" eaLnBrk="1" fontAlgn="base" hangingPunct="1">
        <a:spcBef>
          <a:spcPct val="20000"/>
        </a:spcBef>
        <a:spcAft>
          <a:spcPct val="0"/>
        </a:spcAft>
        <a:buChar char="»"/>
        <a:defRPr kumimoji="1" sz="2276">
          <a:solidFill>
            <a:schemeClr val="tx1"/>
          </a:solidFill>
          <a:latin typeface="+mn-lt"/>
          <a:ea typeface="+mn-ea"/>
        </a:defRPr>
      </a:lvl6pPr>
      <a:lvl7pPr marL="4801551" indent="-337162" algn="l" rtl="0" eaLnBrk="1" fontAlgn="base" hangingPunct="1">
        <a:spcBef>
          <a:spcPct val="20000"/>
        </a:spcBef>
        <a:spcAft>
          <a:spcPct val="0"/>
        </a:spcAft>
        <a:buChar char="»"/>
        <a:defRPr kumimoji="1" sz="2276">
          <a:solidFill>
            <a:schemeClr val="tx1"/>
          </a:solidFill>
          <a:latin typeface="+mn-lt"/>
          <a:ea typeface="+mn-ea"/>
        </a:defRPr>
      </a:lvl7pPr>
      <a:lvl8pPr marL="5668539" indent="-337162" algn="l" rtl="0" eaLnBrk="1" fontAlgn="base" hangingPunct="1">
        <a:spcBef>
          <a:spcPct val="20000"/>
        </a:spcBef>
        <a:spcAft>
          <a:spcPct val="0"/>
        </a:spcAft>
        <a:buChar char="»"/>
        <a:defRPr kumimoji="1" sz="2276">
          <a:solidFill>
            <a:schemeClr val="tx1"/>
          </a:solidFill>
          <a:latin typeface="+mn-lt"/>
          <a:ea typeface="+mn-ea"/>
        </a:defRPr>
      </a:lvl8pPr>
      <a:lvl9pPr marL="6535528" indent="-337162" algn="l" rtl="0" eaLnBrk="1" fontAlgn="base" hangingPunct="1">
        <a:spcBef>
          <a:spcPct val="20000"/>
        </a:spcBef>
        <a:spcAft>
          <a:spcPct val="0"/>
        </a:spcAft>
        <a:buChar char="»"/>
        <a:defRPr kumimoji="1" sz="2276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1733977" rtl="0" eaLnBrk="1" latinLnBrk="0" hangingPunct="1">
        <a:defRPr kumimoji="1" sz="3413" kern="1200">
          <a:solidFill>
            <a:schemeClr val="tx1"/>
          </a:solidFill>
          <a:latin typeface="+mn-lt"/>
          <a:ea typeface="+mn-ea"/>
          <a:cs typeface="+mn-cs"/>
        </a:defRPr>
      </a:lvl1pPr>
      <a:lvl2pPr marL="866988" algn="l" defTabSz="1733977" rtl="0" eaLnBrk="1" latinLnBrk="0" hangingPunct="1">
        <a:defRPr kumimoji="1" sz="3413" kern="1200">
          <a:solidFill>
            <a:schemeClr val="tx1"/>
          </a:solidFill>
          <a:latin typeface="+mn-lt"/>
          <a:ea typeface="+mn-ea"/>
          <a:cs typeface="+mn-cs"/>
        </a:defRPr>
      </a:lvl2pPr>
      <a:lvl3pPr marL="1733977" algn="l" defTabSz="1733977" rtl="0" eaLnBrk="1" latinLnBrk="0" hangingPunct="1">
        <a:defRPr kumimoji="1" sz="3413" kern="1200">
          <a:solidFill>
            <a:schemeClr val="tx1"/>
          </a:solidFill>
          <a:latin typeface="+mn-lt"/>
          <a:ea typeface="+mn-ea"/>
          <a:cs typeface="+mn-cs"/>
        </a:defRPr>
      </a:lvl3pPr>
      <a:lvl4pPr marL="2600965" algn="l" defTabSz="1733977" rtl="0" eaLnBrk="1" latinLnBrk="0" hangingPunct="1">
        <a:defRPr kumimoji="1" sz="3413" kern="1200">
          <a:solidFill>
            <a:schemeClr val="tx1"/>
          </a:solidFill>
          <a:latin typeface="+mn-lt"/>
          <a:ea typeface="+mn-ea"/>
          <a:cs typeface="+mn-cs"/>
        </a:defRPr>
      </a:lvl4pPr>
      <a:lvl5pPr marL="3467953" algn="l" defTabSz="1733977" rtl="0" eaLnBrk="1" latinLnBrk="0" hangingPunct="1">
        <a:defRPr kumimoji="1" sz="3413" kern="1200">
          <a:solidFill>
            <a:schemeClr val="tx1"/>
          </a:solidFill>
          <a:latin typeface="+mn-lt"/>
          <a:ea typeface="+mn-ea"/>
          <a:cs typeface="+mn-cs"/>
        </a:defRPr>
      </a:lvl5pPr>
      <a:lvl6pPr marL="4334942" algn="l" defTabSz="1733977" rtl="0" eaLnBrk="1" latinLnBrk="0" hangingPunct="1">
        <a:defRPr kumimoji="1" sz="3413" kern="1200">
          <a:solidFill>
            <a:schemeClr val="tx1"/>
          </a:solidFill>
          <a:latin typeface="+mn-lt"/>
          <a:ea typeface="+mn-ea"/>
          <a:cs typeface="+mn-cs"/>
        </a:defRPr>
      </a:lvl6pPr>
      <a:lvl7pPr marL="5201930" algn="l" defTabSz="1733977" rtl="0" eaLnBrk="1" latinLnBrk="0" hangingPunct="1">
        <a:defRPr kumimoji="1" sz="3413" kern="1200">
          <a:solidFill>
            <a:schemeClr val="tx1"/>
          </a:solidFill>
          <a:latin typeface="+mn-lt"/>
          <a:ea typeface="+mn-ea"/>
          <a:cs typeface="+mn-cs"/>
        </a:defRPr>
      </a:lvl7pPr>
      <a:lvl8pPr marL="6068919" algn="l" defTabSz="1733977" rtl="0" eaLnBrk="1" latinLnBrk="0" hangingPunct="1">
        <a:defRPr kumimoji="1" sz="3413" kern="1200">
          <a:solidFill>
            <a:schemeClr val="tx1"/>
          </a:solidFill>
          <a:latin typeface="+mn-lt"/>
          <a:ea typeface="+mn-ea"/>
          <a:cs typeface="+mn-cs"/>
        </a:defRPr>
      </a:lvl8pPr>
      <a:lvl9pPr marL="6935907" algn="l" defTabSz="1733977" rtl="0" eaLnBrk="1" latinLnBrk="0" hangingPunct="1">
        <a:defRPr kumimoji="1" sz="34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demo\Desktop\140130_NTTRD_parts\header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106" y="63222"/>
            <a:ext cx="16804401" cy="13320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49613" y="1634630"/>
            <a:ext cx="15841053" cy="78864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ja-JP" altLang="en-US" dirty="0"/>
              <a:t>マスタテキストの書式設定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</a:p>
          <a:p>
            <a:pPr lvl="0"/>
            <a:endParaRPr lang="ja-JP" altLang="en-US" dirty="0"/>
          </a:p>
        </p:txBody>
      </p:sp>
      <p:sp>
        <p:nvSpPr>
          <p:cNvPr id="102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49613" y="277708"/>
            <a:ext cx="15841053" cy="1117599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マスタタイトルの書式設定</a:t>
            </a:r>
            <a:br>
              <a:rPr lang="en-US" altLang="ja-JP"/>
            </a:br>
            <a:r>
              <a:rPr lang="ja-JP" altLang="en-US"/>
              <a:t>マスタタイトルの書式設定</a:t>
            </a:r>
          </a:p>
        </p:txBody>
      </p:sp>
      <p:sp>
        <p:nvSpPr>
          <p:cNvPr id="1029" name="正方形/長方形 15"/>
          <p:cNvSpPr>
            <a:spLocks noChangeArrowheads="1"/>
          </p:cNvSpPr>
          <p:nvPr/>
        </p:nvSpPr>
        <p:spPr bwMode="auto">
          <a:xfrm>
            <a:off x="16181242" y="9279469"/>
            <a:ext cx="954316" cy="410916"/>
          </a:xfrm>
          <a:prstGeom prst="rect">
            <a:avLst/>
          </a:prstGeom>
          <a:noFill/>
          <a:ln w="9525" algn="ctr">
            <a:noFill/>
            <a:round/>
            <a:headEnd/>
            <a:tailEnd/>
          </a:ln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Arial" charset="0"/>
                <a:ea typeface="HGP創英角ｺﾞｼｯｸUB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charset="0"/>
                <a:ea typeface="HGP創英角ｺﾞｼｯｸUB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charset="0"/>
                <a:ea typeface="HGP創英角ｺﾞｼｯｸUB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charset="0"/>
                <a:ea typeface="HGP創英角ｺﾞｼｯｸUB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charset="0"/>
                <a:ea typeface="HGP創英角ｺﾞｼｯｸUB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HGP創英角ｺﾞｼｯｸUB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HGP創英角ｺﾞｼｯｸUB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HGP創英角ｺﾞｼｯｸUB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HGP創英角ｺﾞｼｯｸUB" charset="-128"/>
              </a:defRPr>
            </a:lvl9pPr>
          </a:lstStyle>
          <a:p>
            <a:pPr>
              <a:defRPr/>
            </a:pPr>
            <a:fld id="{C8A64B7F-DA77-0441-917B-D74C3531546C}" type="slidenum">
              <a:rPr lang="en-US" altLang="ja-JP" sz="2400" smtClean="0">
                <a:solidFill>
                  <a:prstClr val="black">
                    <a:lumMod val="85000"/>
                    <a:lumOff val="15000"/>
                  </a:prstClr>
                </a:solidFill>
                <a:latin typeface="メイリオ" charset="-128"/>
                <a:ea typeface="メイリオ" charset="-128"/>
              </a:rPr>
              <a:pPr>
                <a:defRPr/>
              </a:pPr>
              <a:t>‹#›</a:t>
            </a:fld>
            <a:endParaRPr lang="ja-JP" altLang="en-US" sz="2400" dirty="0">
              <a:solidFill>
                <a:prstClr val="black">
                  <a:lumMod val="85000"/>
                  <a:lumOff val="15000"/>
                </a:prstClr>
              </a:solidFill>
              <a:latin typeface="メイリオ" charset="-128"/>
              <a:ea typeface="メイリオ" charset="-128"/>
            </a:endParaRPr>
          </a:p>
        </p:txBody>
      </p:sp>
      <p:pic>
        <p:nvPicPr>
          <p:cNvPr id="103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106" y="9112390"/>
            <a:ext cx="1728005" cy="46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1" name="正方形/長方形 11"/>
          <p:cNvSpPr>
            <a:spLocks noChangeArrowheads="1"/>
          </p:cNvSpPr>
          <p:nvPr/>
        </p:nvSpPr>
        <p:spPr bwMode="auto">
          <a:xfrm>
            <a:off x="11268933" y="9279467"/>
            <a:ext cx="4905509" cy="3550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ctr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HGP創英角ｺﾞｼｯｸUB" panose="020B0900000000000000" pitchFamily="50" charset="-128"/>
              </a:defRPr>
            </a:lvl1pPr>
            <a:lvl2pPr marL="742950" indent="-285750" algn="ctr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HGP創英角ｺﾞｼｯｸUB" panose="020B0900000000000000" pitchFamily="50" charset="-128"/>
              </a:defRPr>
            </a:lvl2pPr>
            <a:lvl3pPr marL="1143000" indent="-228600" algn="ctr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HGP創英角ｺﾞｼｯｸUB" panose="020B0900000000000000" pitchFamily="50" charset="-128"/>
              </a:defRPr>
            </a:lvl3pPr>
            <a:lvl4pPr marL="1600200" indent="-228600" algn="ctr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HGP創英角ｺﾞｼｯｸUB" panose="020B0900000000000000" pitchFamily="50" charset="-128"/>
              </a:defRPr>
            </a:lvl4pPr>
            <a:lvl5pPr marL="2057400" indent="-228600" algn="ctr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HGP創英角ｺﾞｼｯｸUB" panose="020B0900000000000000" pitchFamily="50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HGP創英角ｺﾞｼｯｸUB" panose="020B0900000000000000" pitchFamily="50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HGP創英角ｺﾞｼｯｸUB" panose="020B0900000000000000" pitchFamily="50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HGP創英角ｺﾞｼｯｸUB" panose="020B0900000000000000" pitchFamily="50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HGP創英角ｺﾞｼｯｸUB" panose="020B0900000000000000" pitchFamily="50" charset="-128"/>
              </a:defRPr>
            </a:lvl9pPr>
          </a:lstStyle>
          <a:p>
            <a:pPr>
              <a:defRPr/>
            </a:pPr>
            <a:r>
              <a:rPr lang="en-US" altLang="ja-JP" sz="1707" dirty="0">
                <a:solidFill>
                  <a:prstClr val="black"/>
                </a:solidFill>
              </a:rPr>
              <a:t>Copyright©2018  NTT corp. All Rights Reserved.</a:t>
            </a:r>
            <a:endParaRPr lang="ja-JP" altLang="en-US" sz="1707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18827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</p:sldLayoutIdLst>
  <p:transition/>
  <p:hf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kumimoji="1" sz="5310" b="1" kern="1200">
          <a:solidFill>
            <a:schemeClr val="tx1"/>
          </a:solidFill>
          <a:latin typeface="+mj-ea"/>
          <a:ea typeface="+mj-ea"/>
          <a:cs typeface="メイリオ" pitchFamily="50" charset="-128"/>
        </a:defRPr>
      </a:lvl1pPr>
      <a:lvl2pPr algn="l" rtl="0" eaLnBrk="1" fontAlgn="base" hangingPunct="1">
        <a:spcBef>
          <a:spcPct val="0"/>
        </a:spcBef>
        <a:spcAft>
          <a:spcPct val="0"/>
        </a:spcAft>
        <a:defRPr kumimoji="1" sz="5310" b="1">
          <a:solidFill>
            <a:schemeClr val="tx1"/>
          </a:solidFill>
          <a:latin typeface="メイリオ" pitchFamily="50" charset="-128"/>
          <a:ea typeface="メイリオ" pitchFamily="50" charset="-128"/>
          <a:cs typeface="メイリオ" pitchFamily="50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kumimoji="1" sz="5310" b="1">
          <a:solidFill>
            <a:schemeClr val="tx1"/>
          </a:solidFill>
          <a:latin typeface="メイリオ" pitchFamily="50" charset="-128"/>
          <a:ea typeface="メイリオ" pitchFamily="50" charset="-128"/>
          <a:cs typeface="メイリオ" pitchFamily="50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kumimoji="1" sz="5310" b="1">
          <a:solidFill>
            <a:schemeClr val="tx1"/>
          </a:solidFill>
          <a:latin typeface="メイリオ" pitchFamily="50" charset="-128"/>
          <a:ea typeface="メイリオ" pitchFamily="50" charset="-128"/>
          <a:cs typeface="メイリオ" pitchFamily="50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kumimoji="1" sz="5310" b="1">
          <a:solidFill>
            <a:schemeClr val="tx1"/>
          </a:solidFill>
          <a:latin typeface="メイリオ" pitchFamily="50" charset="-128"/>
          <a:ea typeface="メイリオ" pitchFamily="50" charset="-128"/>
          <a:cs typeface="メイリオ" pitchFamily="50" charset="-128"/>
        </a:defRPr>
      </a:lvl5pPr>
      <a:lvl6pPr marL="866988" algn="ctr" rtl="0" eaLnBrk="1" fontAlgn="base" hangingPunct="1">
        <a:spcBef>
          <a:spcPct val="0"/>
        </a:spcBef>
        <a:spcAft>
          <a:spcPct val="0"/>
        </a:spcAft>
        <a:defRPr kumimoji="1" sz="4551">
          <a:solidFill>
            <a:schemeClr val="tx2"/>
          </a:solidFill>
          <a:latin typeface="Arial" charset="0"/>
          <a:ea typeface="HGP創英角ｺﾞｼｯｸUB" pitchFamily="50" charset="-128"/>
        </a:defRPr>
      </a:lvl6pPr>
      <a:lvl7pPr marL="1733977" algn="ctr" rtl="0" eaLnBrk="1" fontAlgn="base" hangingPunct="1">
        <a:spcBef>
          <a:spcPct val="0"/>
        </a:spcBef>
        <a:spcAft>
          <a:spcPct val="0"/>
        </a:spcAft>
        <a:defRPr kumimoji="1" sz="4551">
          <a:solidFill>
            <a:schemeClr val="tx2"/>
          </a:solidFill>
          <a:latin typeface="Arial" charset="0"/>
          <a:ea typeface="HGP創英角ｺﾞｼｯｸUB" pitchFamily="50" charset="-128"/>
        </a:defRPr>
      </a:lvl7pPr>
      <a:lvl8pPr marL="2600965" algn="ctr" rtl="0" eaLnBrk="1" fontAlgn="base" hangingPunct="1">
        <a:spcBef>
          <a:spcPct val="0"/>
        </a:spcBef>
        <a:spcAft>
          <a:spcPct val="0"/>
        </a:spcAft>
        <a:defRPr kumimoji="1" sz="4551">
          <a:solidFill>
            <a:schemeClr val="tx2"/>
          </a:solidFill>
          <a:latin typeface="Arial" charset="0"/>
          <a:ea typeface="HGP創英角ｺﾞｼｯｸUB" pitchFamily="50" charset="-128"/>
        </a:defRPr>
      </a:lvl8pPr>
      <a:lvl9pPr marL="3467953" algn="ctr" rtl="0" eaLnBrk="1" fontAlgn="base" hangingPunct="1">
        <a:spcBef>
          <a:spcPct val="0"/>
        </a:spcBef>
        <a:spcAft>
          <a:spcPct val="0"/>
        </a:spcAft>
        <a:defRPr kumimoji="1" sz="4551">
          <a:solidFill>
            <a:schemeClr val="tx2"/>
          </a:solidFill>
          <a:latin typeface="Arial" charset="0"/>
          <a:ea typeface="HGP創英角ｺﾞｼｯｸUB" pitchFamily="50" charset="-128"/>
        </a:defRPr>
      </a:lvl9pPr>
    </p:titleStyle>
    <p:bodyStyle>
      <a:lvl1pPr marL="337162" indent="-337162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umimoji="1" sz="4551" b="1" kern="1000" spc="190">
          <a:solidFill>
            <a:schemeClr val="tx1"/>
          </a:solidFill>
          <a:latin typeface="+mj-lt"/>
          <a:ea typeface="+mj-ea"/>
          <a:cs typeface="メイリオ" pitchFamily="50" charset="-128"/>
        </a:defRPr>
      </a:lvl1pPr>
      <a:lvl2pPr marL="1026539" indent="-349204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umimoji="1" sz="3793" kern="1000" spc="190">
          <a:solidFill>
            <a:schemeClr val="tx1"/>
          </a:solidFill>
          <a:latin typeface="+mn-lt"/>
          <a:ea typeface="+mn-ea"/>
          <a:cs typeface="メイリオ" pitchFamily="50" charset="-128"/>
        </a:defRPr>
      </a:lvl2pPr>
      <a:lvl3pPr marL="1700864" indent="-334153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umimoji="1" kern="1000" spc="190">
          <a:solidFill>
            <a:schemeClr val="tx1"/>
          </a:solidFill>
          <a:latin typeface="+mn-lt"/>
          <a:ea typeface="+mn-ea"/>
          <a:cs typeface="メイリオ" pitchFamily="50" charset="-128"/>
        </a:defRPr>
      </a:lvl3pPr>
      <a:lvl4pPr marL="2375188" indent="-334153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umimoji="1" sz="2655" kern="1000" spc="190">
          <a:solidFill>
            <a:schemeClr val="tx1"/>
          </a:solidFill>
          <a:latin typeface="+mn-lt"/>
          <a:ea typeface="+mn-ea"/>
          <a:cs typeface="メイリオ" pitchFamily="50" charset="-128"/>
        </a:defRPr>
      </a:lvl4pPr>
      <a:lvl5pPr marL="3067574" indent="-337162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umimoji="1" sz="2276" kern="1000" spc="190">
          <a:solidFill>
            <a:schemeClr val="tx1"/>
          </a:solidFill>
          <a:latin typeface="+mn-lt"/>
          <a:ea typeface="+mn-ea"/>
          <a:cs typeface="メイリオ" pitchFamily="50" charset="-128"/>
        </a:defRPr>
      </a:lvl5pPr>
      <a:lvl6pPr marL="3934563" indent="-337162" algn="l" rtl="0" eaLnBrk="1" fontAlgn="base" hangingPunct="1">
        <a:spcBef>
          <a:spcPct val="20000"/>
        </a:spcBef>
        <a:spcAft>
          <a:spcPct val="0"/>
        </a:spcAft>
        <a:buChar char="»"/>
        <a:defRPr kumimoji="1" sz="2276">
          <a:solidFill>
            <a:schemeClr val="tx1"/>
          </a:solidFill>
          <a:latin typeface="+mn-lt"/>
          <a:ea typeface="+mn-ea"/>
        </a:defRPr>
      </a:lvl6pPr>
      <a:lvl7pPr marL="4801551" indent="-337162" algn="l" rtl="0" eaLnBrk="1" fontAlgn="base" hangingPunct="1">
        <a:spcBef>
          <a:spcPct val="20000"/>
        </a:spcBef>
        <a:spcAft>
          <a:spcPct val="0"/>
        </a:spcAft>
        <a:buChar char="»"/>
        <a:defRPr kumimoji="1" sz="2276">
          <a:solidFill>
            <a:schemeClr val="tx1"/>
          </a:solidFill>
          <a:latin typeface="+mn-lt"/>
          <a:ea typeface="+mn-ea"/>
        </a:defRPr>
      </a:lvl7pPr>
      <a:lvl8pPr marL="5668539" indent="-337162" algn="l" rtl="0" eaLnBrk="1" fontAlgn="base" hangingPunct="1">
        <a:spcBef>
          <a:spcPct val="20000"/>
        </a:spcBef>
        <a:spcAft>
          <a:spcPct val="0"/>
        </a:spcAft>
        <a:buChar char="»"/>
        <a:defRPr kumimoji="1" sz="2276">
          <a:solidFill>
            <a:schemeClr val="tx1"/>
          </a:solidFill>
          <a:latin typeface="+mn-lt"/>
          <a:ea typeface="+mn-ea"/>
        </a:defRPr>
      </a:lvl8pPr>
      <a:lvl9pPr marL="6535528" indent="-337162" algn="l" rtl="0" eaLnBrk="1" fontAlgn="base" hangingPunct="1">
        <a:spcBef>
          <a:spcPct val="20000"/>
        </a:spcBef>
        <a:spcAft>
          <a:spcPct val="0"/>
        </a:spcAft>
        <a:buChar char="»"/>
        <a:defRPr kumimoji="1" sz="2276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1733977" rtl="0" eaLnBrk="1" latinLnBrk="0" hangingPunct="1">
        <a:defRPr kumimoji="1" sz="3413" kern="1200">
          <a:solidFill>
            <a:schemeClr val="tx1"/>
          </a:solidFill>
          <a:latin typeface="+mn-lt"/>
          <a:ea typeface="+mn-ea"/>
          <a:cs typeface="+mn-cs"/>
        </a:defRPr>
      </a:lvl1pPr>
      <a:lvl2pPr marL="866988" algn="l" defTabSz="1733977" rtl="0" eaLnBrk="1" latinLnBrk="0" hangingPunct="1">
        <a:defRPr kumimoji="1" sz="3413" kern="1200">
          <a:solidFill>
            <a:schemeClr val="tx1"/>
          </a:solidFill>
          <a:latin typeface="+mn-lt"/>
          <a:ea typeface="+mn-ea"/>
          <a:cs typeface="+mn-cs"/>
        </a:defRPr>
      </a:lvl2pPr>
      <a:lvl3pPr marL="1733977" algn="l" defTabSz="1733977" rtl="0" eaLnBrk="1" latinLnBrk="0" hangingPunct="1">
        <a:defRPr kumimoji="1" sz="3413" kern="1200">
          <a:solidFill>
            <a:schemeClr val="tx1"/>
          </a:solidFill>
          <a:latin typeface="+mn-lt"/>
          <a:ea typeface="+mn-ea"/>
          <a:cs typeface="+mn-cs"/>
        </a:defRPr>
      </a:lvl3pPr>
      <a:lvl4pPr marL="2600965" algn="l" defTabSz="1733977" rtl="0" eaLnBrk="1" latinLnBrk="0" hangingPunct="1">
        <a:defRPr kumimoji="1" sz="3413" kern="1200">
          <a:solidFill>
            <a:schemeClr val="tx1"/>
          </a:solidFill>
          <a:latin typeface="+mn-lt"/>
          <a:ea typeface="+mn-ea"/>
          <a:cs typeface="+mn-cs"/>
        </a:defRPr>
      </a:lvl4pPr>
      <a:lvl5pPr marL="3467953" algn="l" defTabSz="1733977" rtl="0" eaLnBrk="1" latinLnBrk="0" hangingPunct="1">
        <a:defRPr kumimoji="1" sz="3413" kern="1200">
          <a:solidFill>
            <a:schemeClr val="tx1"/>
          </a:solidFill>
          <a:latin typeface="+mn-lt"/>
          <a:ea typeface="+mn-ea"/>
          <a:cs typeface="+mn-cs"/>
        </a:defRPr>
      </a:lvl5pPr>
      <a:lvl6pPr marL="4334942" algn="l" defTabSz="1733977" rtl="0" eaLnBrk="1" latinLnBrk="0" hangingPunct="1">
        <a:defRPr kumimoji="1" sz="3413" kern="1200">
          <a:solidFill>
            <a:schemeClr val="tx1"/>
          </a:solidFill>
          <a:latin typeface="+mn-lt"/>
          <a:ea typeface="+mn-ea"/>
          <a:cs typeface="+mn-cs"/>
        </a:defRPr>
      </a:lvl6pPr>
      <a:lvl7pPr marL="5201930" algn="l" defTabSz="1733977" rtl="0" eaLnBrk="1" latinLnBrk="0" hangingPunct="1">
        <a:defRPr kumimoji="1" sz="3413" kern="1200">
          <a:solidFill>
            <a:schemeClr val="tx1"/>
          </a:solidFill>
          <a:latin typeface="+mn-lt"/>
          <a:ea typeface="+mn-ea"/>
          <a:cs typeface="+mn-cs"/>
        </a:defRPr>
      </a:lvl7pPr>
      <a:lvl8pPr marL="6068919" algn="l" defTabSz="1733977" rtl="0" eaLnBrk="1" latinLnBrk="0" hangingPunct="1">
        <a:defRPr kumimoji="1" sz="3413" kern="1200">
          <a:solidFill>
            <a:schemeClr val="tx1"/>
          </a:solidFill>
          <a:latin typeface="+mn-lt"/>
          <a:ea typeface="+mn-ea"/>
          <a:cs typeface="+mn-cs"/>
        </a:defRPr>
      </a:lvl8pPr>
      <a:lvl9pPr marL="6935907" algn="l" defTabSz="1733977" rtl="0" eaLnBrk="1" latinLnBrk="0" hangingPunct="1">
        <a:defRPr kumimoji="1" sz="34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demo\Desktop\140130_NTTRD_parts\header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106" y="63222"/>
            <a:ext cx="16804401" cy="13320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49613" y="1634630"/>
            <a:ext cx="15841053" cy="78864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ja-JP" altLang="en-US" dirty="0"/>
              <a:t>マスタテキストの書式設定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</a:p>
          <a:p>
            <a:pPr lvl="0"/>
            <a:endParaRPr lang="ja-JP" altLang="en-US" dirty="0"/>
          </a:p>
        </p:txBody>
      </p:sp>
      <p:sp>
        <p:nvSpPr>
          <p:cNvPr id="102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49613" y="277708"/>
            <a:ext cx="15841053" cy="1117599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マスタタイトルの書式設定</a:t>
            </a:r>
            <a:br>
              <a:rPr lang="en-US" altLang="ja-JP"/>
            </a:br>
            <a:r>
              <a:rPr lang="ja-JP" altLang="en-US"/>
              <a:t>マスタタイトルの書式設定</a:t>
            </a:r>
          </a:p>
        </p:txBody>
      </p:sp>
      <p:sp>
        <p:nvSpPr>
          <p:cNvPr id="1029" name="正方形/長方形 15"/>
          <p:cNvSpPr>
            <a:spLocks noChangeArrowheads="1"/>
          </p:cNvSpPr>
          <p:nvPr/>
        </p:nvSpPr>
        <p:spPr bwMode="auto">
          <a:xfrm>
            <a:off x="16181242" y="9279469"/>
            <a:ext cx="954316" cy="410916"/>
          </a:xfrm>
          <a:prstGeom prst="rect">
            <a:avLst/>
          </a:prstGeom>
          <a:noFill/>
          <a:ln w="9525" algn="ctr">
            <a:noFill/>
            <a:round/>
            <a:headEnd/>
            <a:tailEnd/>
          </a:ln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Arial" charset="0"/>
                <a:ea typeface="HGP創英角ｺﾞｼｯｸUB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charset="0"/>
                <a:ea typeface="HGP創英角ｺﾞｼｯｸUB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charset="0"/>
                <a:ea typeface="HGP創英角ｺﾞｼｯｸUB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charset="0"/>
                <a:ea typeface="HGP創英角ｺﾞｼｯｸUB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charset="0"/>
                <a:ea typeface="HGP創英角ｺﾞｼｯｸUB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HGP創英角ｺﾞｼｯｸUB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HGP創英角ｺﾞｼｯｸUB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HGP創英角ｺﾞｼｯｸUB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HGP創英角ｺﾞｼｯｸUB" charset="-128"/>
              </a:defRPr>
            </a:lvl9pPr>
          </a:lstStyle>
          <a:p>
            <a:pPr>
              <a:defRPr/>
            </a:pPr>
            <a:fld id="{C8A64B7F-DA77-0441-917B-D74C3531546C}" type="slidenum">
              <a:rPr lang="en-US" altLang="ja-JP" sz="2400" smtClean="0">
                <a:solidFill>
                  <a:prstClr val="black">
                    <a:lumMod val="85000"/>
                    <a:lumOff val="15000"/>
                  </a:prstClr>
                </a:solidFill>
                <a:latin typeface="メイリオ" charset="-128"/>
                <a:ea typeface="メイリオ" charset="-128"/>
              </a:rPr>
              <a:pPr>
                <a:defRPr/>
              </a:pPr>
              <a:t>‹#›</a:t>
            </a:fld>
            <a:endParaRPr lang="ja-JP" altLang="en-US" sz="2400" dirty="0">
              <a:solidFill>
                <a:prstClr val="black">
                  <a:lumMod val="85000"/>
                  <a:lumOff val="15000"/>
                </a:prstClr>
              </a:solidFill>
              <a:latin typeface="メイリオ" charset="-128"/>
              <a:ea typeface="メイリオ" charset="-128"/>
            </a:endParaRPr>
          </a:p>
        </p:txBody>
      </p:sp>
      <p:pic>
        <p:nvPicPr>
          <p:cNvPr id="103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106" y="9112390"/>
            <a:ext cx="1728005" cy="46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1" name="正方形/長方形 11"/>
          <p:cNvSpPr>
            <a:spLocks noChangeArrowheads="1"/>
          </p:cNvSpPr>
          <p:nvPr/>
        </p:nvSpPr>
        <p:spPr bwMode="auto">
          <a:xfrm>
            <a:off x="11268933" y="9279467"/>
            <a:ext cx="4905509" cy="3550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ctr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HGP創英角ｺﾞｼｯｸUB" panose="020B0900000000000000" pitchFamily="50" charset="-128"/>
              </a:defRPr>
            </a:lvl1pPr>
            <a:lvl2pPr marL="742950" indent="-285750" algn="ctr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HGP創英角ｺﾞｼｯｸUB" panose="020B0900000000000000" pitchFamily="50" charset="-128"/>
              </a:defRPr>
            </a:lvl2pPr>
            <a:lvl3pPr marL="1143000" indent="-228600" algn="ctr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HGP創英角ｺﾞｼｯｸUB" panose="020B0900000000000000" pitchFamily="50" charset="-128"/>
              </a:defRPr>
            </a:lvl3pPr>
            <a:lvl4pPr marL="1600200" indent="-228600" algn="ctr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HGP創英角ｺﾞｼｯｸUB" panose="020B0900000000000000" pitchFamily="50" charset="-128"/>
              </a:defRPr>
            </a:lvl4pPr>
            <a:lvl5pPr marL="2057400" indent="-228600" algn="ctr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HGP創英角ｺﾞｼｯｸUB" panose="020B0900000000000000" pitchFamily="50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HGP創英角ｺﾞｼｯｸUB" panose="020B0900000000000000" pitchFamily="50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HGP創英角ｺﾞｼｯｸUB" panose="020B0900000000000000" pitchFamily="50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HGP創英角ｺﾞｼｯｸUB" panose="020B0900000000000000" pitchFamily="50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HGP創英角ｺﾞｼｯｸUB" panose="020B0900000000000000" pitchFamily="50" charset="-128"/>
              </a:defRPr>
            </a:lvl9pPr>
          </a:lstStyle>
          <a:p>
            <a:pPr>
              <a:defRPr/>
            </a:pPr>
            <a:r>
              <a:rPr lang="en-US" altLang="ja-JP" sz="1707" dirty="0">
                <a:solidFill>
                  <a:prstClr val="black"/>
                </a:solidFill>
              </a:rPr>
              <a:t>Copyright©2018  NTT corp. All Rights Reserved.</a:t>
            </a:r>
            <a:endParaRPr lang="ja-JP" altLang="en-US" sz="1707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26089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</p:sldLayoutIdLst>
  <p:transition/>
  <p:hf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kumimoji="1" sz="5310" b="1" kern="1200">
          <a:solidFill>
            <a:schemeClr val="tx1"/>
          </a:solidFill>
          <a:latin typeface="+mj-ea"/>
          <a:ea typeface="+mj-ea"/>
          <a:cs typeface="メイリオ" pitchFamily="50" charset="-128"/>
        </a:defRPr>
      </a:lvl1pPr>
      <a:lvl2pPr algn="l" rtl="0" eaLnBrk="1" fontAlgn="base" hangingPunct="1">
        <a:spcBef>
          <a:spcPct val="0"/>
        </a:spcBef>
        <a:spcAft>
          <a:spcPct val="0"/>
        </a:spcAft>
        <a:defRPr kumimoji="1" sz="5310" b="1">
          <a:solidFill>
            <a:schemeClr val="tx1"/>
          </a:solidFill>
          <a:latin typeface="メイリオ" pitchFamily="50" charset="-128"/>
          <a:ea typeface="メイリオ" pitchFamily="50" charset="-128"/>
          <a:cs typeface="メイリオ" pitchFamily="50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kumimoji="1" sz="5310" b="1">
          <a:solidFill>
            <a:schemeClr val="tx1"/>
          </a:solidFill>
          <a:latin typeface="メイリオ" pitchFamily="50" charset="-128"/>
          <a:ea typeface="メイリオ" pitchFamily="50" charset="-128"/>
          <a:cs typeface="メイリオ" pitchFamily="50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kumimoji="1" sz="5310" b="1">
          <a:solidFill>
            <a:schemeClr val="tx1"/>
          </a:solidFill>
          <a:latin typeface="メイリオ" pitchFamily="50" charset="-128"/>
          <a:ea typeface="メイリオ" pitchFamily="50" charset="-128"/>
          <a:cs typeface="メイリオ" pitchFamily="50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kumimoji="1" sz="5310" b="1">
          <a:solidFill>
            <a:schemeClr val="tx1"/>
          </a:solidFill>
          <a:latin typeface="メイリオ" pitchFamily="50" charset="-128"/>
          <a:ea typeface="メイリオ" pitchFamily="50" charset="-128"/>
          <a:cs typeface="メイリオ" pitchFamily="50" charset="-128"/>
        </a:defRPr>
      </a:lvl5pPr>
      <a:lvl6pPr marL="866988" algn="ctr" rtl="0" eaLnBrk="1" fontAlgn="base" hangingPunct="1">
        <a:spcBef>
          <a:spcPct val="0"/>
        </a:spcBef>
        <a:spcAft>
          <a:spcPct val="0"/>
        </a:spcAft>
        <a:defRPr kumimoji="1" sz="4551">
          <a:solidFill>
            <a:schemeClr val="tx2"/>
          </a:solidFill>
          <a:latin typeface="Arial" charset="0"/>
          <a:ea typeface="HGP創英角ｺﾞｼｯｸUB" pitchFamily="50" charset="-128"/>
        </a:defRPr>
      </a:lvl6pPr>
      <a:lvl7pPr marL="1733977" algn="ctr" rtl="0" eaLnBrk="1" fontAlgn="base" hangingPunct="1">
        <a:spcBef>
          <a:spcPct val="0"/>
        </a:spcBef>
        <a:spcAft>
          <a:spcPct val="0"/>
        </a:spcAft>
        <a:defRPr kumimoji="1" sz="4551">
          <a:solidFill>
            <a:schemeClr val="tx2"/>
          </a:solidFill>
          <a:latin typeface="Arial" charset="0"/>
          <a:ea typeface="HGP創英角ｺﾞｼｯｸUB" pitchFamily="50" charset="-128"/>
        </a:defRPr>
      </a:lvl7pPr>
      <a:lvl8pPr marL="2600965" algn="ctr" rtl="0" eaLnBrk="1" fontAlgn="base" hangingPunct="1">
        <a:spcBef>
          <a:spcPct val="0"/>
        </a:spcBef>
        <a:spcAft>
          <a:spcPct val="0"/>
        </a:spcAft>
        <a:defRPr kumimoji="1" sz="4551">
          <a:solidFill>
            <a:schemeClr val="tx2"/>
          </a:solidFill>
          <a:latin typeface="Arial" charset="0"/>
          <a:ea typeface="HGP創英角ｺﾞｼｯｸUB" pitchFamily="50" charset="-128"/>
        </a:defRPr>
      </a:lvl8pPr>
      <a:lvl9pPr marL="3467953" algn="ctr" rtl="0" eaLnBrk="1" fontAlgn="base" hangingPunct="1">
        <a:spcBef>
          <a:spcPct val="0"/>
        </a:spcBef>
        <a:spcAft>
          <a:spcPct val="0"/>
        </a:spcAft>
        <a:defRPr kumimoji="1" sz="4551">
          <a:solidFill>
            <a:schemeClr val="tx2"/>
          </a:solidFill>
          <a:latin typeface="Arial" charset="0"/>
          <a:ea typeface="HGP創英角ｺﾞｼｯｸUB" pitchFamily="50" charset="-128"/>
        </a:defRPr>
      </a:lvl9pPr>
    </p:titleStyle>
    <p:bodyStyle>
      <a:lvl1pPr marL="337162" indent="-337162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umimoji="1" sz="4551" b="1" kern="1000" spc="190">
          <a:solidFill>
            <a:schemeClr val="tx1"/>
          </a:solidFill>
          <a:latin typeface="+mj-lt"/>
          <a:ea typeface="+mj-ea"/>
          <a:cs typeface="メイリオ" pitchFamily="50" charset="-128"/>
        </a:defRPr>
      </a:lvl1pPr>
      <a:lvl2pPr marL="1026539" indent="-349204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umimoji="1" sz="3793" kern="1000" spc="190">
          <a:solidFill>
            <a:schemeClr val="tx1"/>
          </a:solidFill>
          <a:latin typeface="+mn-lt"/>
          <a:ea typeface="+mn-ea"/>
          <a:cs typeface="メイリオ" pitchFamily="50" charset="-128"/>
        </a:defRPr>
      </a:lvl2pPr>
      <a:lvl3pPr marL="1700864" indent="-334153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umimoji="1" kern="1000" spc="190">
          <a:solidFill>
            <a:schemeClr val="tx1"/>
          </a:solidFill>
          <a:latin typeface="+mn-lt"/>
          <a:ea typeface="+mn-ea"/>
          <a:cs typeface="メイリオ" pitchFamily="50" charset="-128"/>
        </a:defRPr>
      </a:lvl3pPr>
      <a:lvl4pPr marL="2375188" indent="-334153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umimoji="1" sz="2655" kern="1000" spc="190">
          <a:solidFill>
            <a:schemeClr val="tx1"/>
          </a:solidFill>
          <a:latin typeface="+mn-lt"/>
          <a:ea typeface="+mn-ea"/>
          <a:cs typeface="メイリオ" pitchFamily="50" charset="-128"/>
        </a:defRPr>
      </a:lvl4pPr>
      <a:lvl5pPr marL="3067574" indent="-337162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umimoji="1" sz="2276" kern="1000" spc="190">
          <a:solidFill>
            <a:schemeClr val="tx1"/>
          </a:solidFill>
          <a:latin typeface="+mn-lt"/>
          <a:ea typeface="+mn-ea"/>
          <a:cs typeface="メイリオ" pitchFamily="50" charset="-128"/>
        </a:defRPr>
      </a:lvl5pPr>
      <a:lvl6pPr marL="3934563" indent="-337162" algn="l" rtl="0" eaLnBrk="1" fontAlgn="base" hangingPunct="1">
        <a:spcBef>
          <a:spcPct val="20000"/>
        </a:spcBef>
        <a:spcAft>
          <a:spcPct val="0"/>
        </a:spcAft>
        <a:buChar char="»"/>
        <a:defRPr kumimoji="1" sz="2276">
          <a:solidFill>
            <a:schemeClr val="tx1"/>
          </a:solidFill>
          <a:latin typeface="+mn-lt"/>
          <a:ea typeface="+mn-ea"/>
        </a:defRPr>
      </a:lvl6pPr>
      <a:lvl7pPr marL="4801551" indent="-337162" algn="l" rtl="0" eaLnBrk="1" fontAlgn="base" hangingPunct="1">
        <a:spcBef>
          <a:spcPct val="20000"/>
        </a:spcBef>
        <a:spcAft>
          <a:spcPct val="0"/>
        </a:spcAft>
        <a:buChar char="»"/>
        <a:defRPr kumimoji="1" sz="2276">
          <a:solidFill>
            <a:schemeClr val="tx1"/>
          </a:solidFill>
          <a:latin typeface="+mn-lt"/>
          <a:ea typeface="+mn-ea"/>
        </a:defRPr>
      </a:lvl7pPr>
      <a:lvl8pPr marL="5668539" indent="-337162" algn="l" rtl="0" eaLnBrk="1" fontAlgn="base" hangingPunct="1">
        <a:spcBef>
          <a:spcPct val="20000"/>
        </a:spcBef>
        <a:spcAft>
          <a:spcPct val="0"/>
        </a:spcAft>
        <a:buChar char="»"/>
        <a:defRPr kumimoji="1" sz="2276">
          <a:solidFill>
            <a:schemeClr val="tx1"/>
          </a:solidFill>
          <a:latin typeface="+mn-lt"/>
          <a:ea typeface="+mn-ea"/>
        </a:defRPr>
      </a:lvl8pPr>
      <a:lvl9pPr marL="6535528" indent="-337162" algn="l" rtl="0" eaLnBrk="1" fontAlgn="base" hangingPunct="1">
        <a:spcBef>
          <a:spcPct val="20000"/>
        </a:spcBef>
        <a:spcAft>
          <a:spcPct val="0"/>
        </a:spcAft>
        <a:buChar char="»"/>
        <a:defRPr kumimoji="1" sz="2276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1733977" rtl="0" eaLnBrk="1" latinLnBrk="0" hangingPunct="1">
        <a:defRPr kumimoji="1" sz="3413" kern="1200">
          <a:solidFill>
            <a:schemeClr val="tx1"/>
          </a:solidFill>
          <a:latin typeface="+mn-lt"/>
          <a:ea typeface="+mn-ea"/>
          <a:cs typeface="+mn-cs"/>
        </a:defRPr>
      </a:lvl1pPr>
      <a:lvl2pPr marL="866988" algn="l" defTabSz="1733977" rtl="0" eaLnBrk="1" latinLnBrk="0" hangingPunct="1">
        <a:defRPr kumimoji="1" sz="3413" kern="1200">
          <a:solidFill>
            <a:schemeClr val="tx1"/>
          </a:solidFill>
          <a:latin typeface="+mn-lt"/>
          <a:ea typeface="+mn-ea"/>
          <a:cs typeface="+mn-cs"/>
        </a:defRPr>
      </a:lvl2pPr>
      <a:lvl3pPr marL="1733977" algn="l" defTabSz="1733977" rtl="0" eaLnBrk="1" latinLnBrk="0" hangingPunct="1">
        <a:defRPr kumimoji="1" sz="3413" kern="1200">
          <a:solidFill>
            <a:schemeClr val="tx1"/>
          </a:solidFill>
          <a:latin typeface="+mn-lt"/>
          <a:ea typeface="+mn-ea"/>
          <a:cs typeface="+mn-cs"/>
        </a:defRPr>
      </a:lvl3pPr>
      <a:lvl4pPr marL="2600965" algn="l" defTabSz="1733977" rtl="0" eaLnBrk="1" latinLnBrk="0" hangingPunct="1">
        <a:defRPr kumimoji="1" sz="3413" kern="1200">
          <a:solidFill>
            <a:schemeClr val="tx1"/>
          </a:solidFill>
          <a:latin typeface="+mn-lt"/>
          <a:ea typeface="+mn-ea"/>
          <a:cs typeface="+mn-cs"/>
        </a:defRPr>
      </a:lvl4pPr>
      <a:lvl5pPr marL="3467953" algn="l" defTabSz="1733977" rtl="0" eaLnBrk="1" latinLnBrk="0" hangingPunct="1">
        <a:defRPr kumimoji="1" sz="3413" kern="1200">
          <a:solidFill>
            <a:schemeClr val="tx1"/>
          </a:solidFill>
          <a:latin typeface="+mn-lt"/>
          <a:ea typeface="+mn-ea"/>
          <a:cs typeface="+mn-cs"/>
        </a:defRPr>
      </a:lvl5pPr>
      <a:lvl6pPr marL="4334942" algn="l" defTabSz="1733977" rtl="0" eaLnBrk="1" latinLnBrk="0" hangingPunct="1">
        <a:defRPr kumimoji="1" sz="3413" kern="1200">
          <a:solidFill>
            <a:schemeClr val="tx1"/>
          </a:solidFill>
          <a:latin typeface="+mn-lt"/>
          <a:ea typeface="+mn-ea"/>
          <a:cs typeface="+mn-cs"/>
        </a:defRPr>
      </a:lvl6pPr>
      <a:lvl7pPr marL="5201930" algn="l" defTabSz="1733977" rtl="0" eaLnBrk="1" latinLnBrk="0" hangingPunct="1">
        <a:defRPr kumimoji="1" sz="3413" kern="1200">
          <a:solidFill>
            <a:schemeClr val="tx1"/>
          </a:solidFill>
          <a:latin typeface="+mn-lt"/>
          <a:ea typeface="+mn-ea"/>
          <a:cs typeface="+mn-cs"/>
        </a:defRPr>
      </a:lvl7pPr>
      <a:lvl8pPr marL="6068919" algn="l" defTabSz="1733977" rtl="0" eaLnBrk="1" latinLnBrk="0" hangingPunct="1">
        <a:defRPr kumimoji="1" sz="3413" kern="1200">
          <a:solidFill>
            <a:schemeClr val="tx1"/>
          </a:solidFill>
          <a:latin typeface="+mn-lt"/>
          <a:ea typeface="+mn-ea"/>
          <a:cs typeface="+mn-cs"/>
        </a:defRPr>
      </a:lvl8pPr>
      <a:lvl9pPr marL="6935907" algn="l" defTabSz="1733977" rtl="0" eaLnBrk="1" latinLnBrk="0" hangingPunct="1">
        <a:defRPr kumimoji="1" sz="34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demo\Desktop\140130_NTTRD_parts\header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106" y="63222"/>
            <a:ext cx="16804401" cy="13320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49613" y="1634630"/>
            <a:ext cx="15841053" cy="78864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ja-JP" altLang="en-US" dirty="0"/>
              <a:t>マスタテキストの書式設定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</a:p>
          <a:p>
            <a:pPr lvl="0"/>
            <a:endParaRPr lang="ja-JP" altLang="en-US" dirty="0"/>
          </a:p>
        </p:txBody>
      </p:sp>
      <p:sp>
        <p:nvSpPr>
          <p:cNvPr id="102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49613" y="277708"/>
            <a:ext cx="15841053" cy="1117599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マスタタイトルの書式設定</a:t>
            </a:r>
            <a:br>
              <a:rPr lang="en-US" altLang="ja-JP"/>
            </a:br>
            <a:r>
              <a:rPr lang="ja-JP" altLang="en-US"/>
              <a:t>マスタタイトルの書式設定</a:t>
            </a:r>
          </a:p>
        </p:txBody>
      </p:sp>
      <p:sp>
        <p:nvSpPr>
          <p:cNvPr id="1029" name="正方形/長方形 15"/>
          <p:cNvSpPr>
            <a:spLocks noChangeArrowheads="1"/>
          </p:cNvSpPr>
          <p:nvPr/>
        </p:nvSpPr>
        <p:spPr bwMode="auto">
          <a:xfrm>
            <a:off x="16181242" y="9279469"/>
            <a:ext cx="954316" cy="410916"/>
          </a:xfrm>
          <a:prstGeom prst="rect">
            <a:avLst/>
          </a:prstGeom>
          <a:noFill/>
          <a:ln w="9525" algn="ctr">
            <a:noFill/>
            <a:round/>
            <a:headEnd/>
            <a:tailEnd/>
          </a:ln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Arial" charset="0"/>
                <a:ea typeface="HGP創英角ｺﾞｼｯｸUB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charset="0"/>
                <a:ea typeface="HGP創英角ｺﾞｼｯｸUB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charset="0"/>
                <a:ea typeface="HGP創英角ｺﾞｼｯｸUB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charset="0"/>
                <a:ea typeface="HGP創英角ｺﾞｼｯｸUB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charset="0"/>
                <a:ea typeface="HGP創英角ｺﾞｼｯｸUB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HGP創英角ｺﾞｼｯｸUB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HGP創英角ｺﾞｼｯｸUB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HGP創英角ｺﾞｼｯｸUB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HGP創英角ｺﾞｼｯｸUB" charset="-128"/>
              </a:defRPr>
            </a:lvl9pPr>
          </a:lstStyle>
          <a:p>
            <a:pPr>
              <a:defRPr/>
            </a:pPr>
            <a:fld id="{C8A64B7F-DA77-0441-917B-D74C3531546C}" type="slidenum">
              <a:rPr lang="en-US" altLang="ja-JP" sz="2400" smtClean="0">
                <a:solidFill>
                  <a:prstClr val="black">
                    <a:lumMod val="85000"/>
                    <a:lumOff val="15000"/>
                  </a:prstClr>
                </a:solidFill>
                <a:latin typeface="メイリオ" charset="-128"/>
                <a:ea typeface="メイリオ" charset="-128"/>
              </a:rPr>
              <a:pPr>
                <a:defRPr/>
              </a:pPr>
              <a:t>‹#›</a:t>
            </a:fld>
            <a:endParaRPr lang="ja-JP" altLang="en-US" sz="2400" dirty="0">
              <a:solidFill>
                <a:prstClr val="black">
                  <a:lumMod val="85000"/>
                  <a:lumOff val="15000"/>
                </a:prstClr>
              </a:solidFill>
              <a:latin typeface="メイリオ" charset="-128"/>
              <a:ea typeface="メイリオ" charset="-128"/>
            </a:endParaRPr>
          </a:p>
        </p:txBody>
      </p:sp>
      <p:pic>
        <p:nvPicPr>
          <p:cNvPr id="103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106" y="9112390"/>
            <a:ext cx="1728005" cy="46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1" name="正方形/長方形 11"/>
          <p:cNvSpPr>
            <a:spLocks noChangeArrowheads="1"/>
          </p:cNvSpPr>
          <p:nvPr/>
        </p:nvSpPr>
        <p:spPr bwMode="auto">
          <a:xfrm>
            <a:off x="11268933" y="9279467"/>
            <a:ext cx="4905509" cy="3550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ctr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HGP創英角ｺﾞｼｯｸUB" panose="020B0900000000000000" pitchFamily="50" charset="-128"/>
              </a:defRPr>
            </a:lvl1pPr>
            <a:lvl2pPr marL="742950" indent="-285750" algn="ctr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HGP創英角ｺﾞｼｯｸUB" panose="020B0900000000000000" pitchFamily="50" charset="-128"/>
              </a:defRPr>
            </a:lvl2pPr>
            <a:lvl3pPr marL="1143000" indent="-228600" algn="ctr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HGP創英角ｺﾞｼｯｸUB" panose="020B0900000000000000" pitchFamily="50" charset="-128"/>
              </a:defRPr>
            </a:lvl3pPr>
            <a:lvl4pPr marL="1600200" indent="-228600" algn="ctr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HGP創英角ｺﾞｼｯｸUB" panose="020B0900000000000000" pitchFamily="50" charset="-128"/>
              </a:defRPr>
            </a:lvl4pPr>
            <a:lvl5pPr marL="2057400" indent="-228600" algn="ctr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HGP創英角ｺﾞｼｯｸUB" panose="020B0900000000000000" pitchFamily="50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HGP創英角ｺﾞｼｯｸUB" panose="020B0900000000000000" pitchFamily="50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HGP創英角ｺﾞｼｯｸUB" panose="020B0900000000000000" pitchFamily="50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HGP創英角ｺﾞｼｯｸUB" panose="020B0900000000000000" pitchFamily="50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HGP創英角ｺﾞｼｯｸUB" panose="020B0900000000000000" pitchFamily="50" charset="-128"/>
              </a:defRPr>
            </a:lvl9pPr>
          </a:lstStyle>
          <a:p>
            <a:pPr>
              <a:defRPr/>
            </a:pPr>
            <a:r>
              <a:rPr lang="en-US" altLang="ja-JP" sz="1707" dirty="0">
                <a:solidFill>
                  <a:prstClr val="black"/>
                </a:solidFill>
              </a:rPr>
              <a:t>Copyright©2018  NTT corp. All Rights Reserved.</a:t>
            </a:r>
            <a:endParaRPr lang="ja-JP" altLang="en-US" sz="1707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21556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</p:sldLayoutIdLst>
  <p:transition/>
  <p:hf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kumimoji="1" sz="5310" b="1" kern="1200">
          <a:solidFill>
            <a:schemeClr val="tx1"/>
          </a:solidFill>
          <a:latin typeface="+mj-ea"/>
          <a:ea typeface="+mj-ea"/>
          <a:cs typeface="メイリオ" pitchFamily="50" charset="-128"/>
        </a:defRPr>
      </a:lvl1pPr>
      <a:lvl2pPr algn="l" rtl="0" eaLnBrk="1" fontAlgn="base" hangingPunct="1">
        <a:spcBef>
          <a:spcPct val="0"/>
        </a:spcBef>
        <a:spcAft>
          <a:spcPct val="0"/>
        </a:spcAft>
        <a:defRPr kumimoji="1" sz="5310" b="1">
          <a:solidFill>
            <a:schemeClr val="tx1"/>
          </a:solidFill>
          <a:latin typeface="メイリオ" pitchFamily="50" charset="-128"/>
          <a:ea typeface="メイリオ" pitchFamily="50" charset="-128"/>
          <a:cs typeface="メイリオ" pitchFamily="50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kumimoji="1" sz="5310" b="1">
          <a:solidFill>
            <a:schemeClr val="tx1"/>
          </a:solidFill>
          <a:latin typeface="メイリオ" pitchFamily="50" charset="-128"/>
          <a:ea typeface="メイリオ" pitchFamily="50" charset="-128"/>
          <a:cs typeface="メイリオ" pitchFamily="50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kumimoji="1" sz="5310" b="1">
          <a:solidFill>
            <a:schemeClr val="tx1"/>
          </a:solidFill>
          <a:latin typeface="メイリオ" pitchFamily="50" charset="-128"/>
          <a:ea typeface="メイリオ" pitchFamily="50" charset="-128"/>
          <a:cs typeface="メイリオ" pitchFamily="50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kumimoji="1" sz="5310" b="1">
          <a:solidFill>
            <a:schemeClr val="tx1"/>
          </a:solidFill>
          <a:latin typeface="メイリオ" pitchFamily="50" charset="-128"/>
          <a:ea typeface="メイリオ" pitchFamily="50" charset="-128"/>
          <a:cs typeface="メイリオ" pitchFamily="50" charset="-128"/>
        </a:defRPr>
      </a:lvl5pPr>
      <a:lvl6pPr marL="866988" algn="ctr" rtl="0" eaLnBrk="1" fontAlgn="base" hangingPunct="1">
        <a:spcBef>
          <a:spcPct val="0"/>
        </a:spcBef>
        <a:spcAft>
          <a:spcPct val="0"/>
        </a:spcAft>
        <a:defRPr kumimoji="1" sz="4551">
          <a:solidFill>
            <a:schemeClr val="tx2"/>
          </a:solidFill>
          <a:latin typeface="Arial" charset="0"/>
          <a:ea typeface="HGP創英角ｺﾞｼｯｸUB" pitchFamily="50" charset="-128"/>
        </a:defRPr>
      </a:lvl6pPr>
      <a:lvl7pPr marL="1733977" algn="ctr" rtl="0" eaLnBrk="1" fontAlgn="base" hangingPunct="1">
        <a:spcBef>
          <a:spcPct val="0"/>
        </a:spcBef>
        <a:spcAft>
          <a:spcPct val="0"/>
        </a:spcAft>
        <a:defRPr kumimoji="1" sz="4551">
          <a:solidFill>
            <a:schemeClr val="tx2"/>
          </a:solidFill>
          <a:latin typeface="Arial" charset="0"/>
          <a:ea typeface="HGP創英角ｺﾞｼｯｸUB" pitchFamily="50" charset="-128"/>
        </a:defRPr>
      </a:lvl7pPr>
      <a:lvl8pPr marL="2600965" algn="ctr" rtl="0" eaLnBrk="1" fontAlgn="base" hangingPunct="1">
        <a:spcBef>
          <a:spcPct val="0"/>
        </a:spcBef>
        <a:spcAft>
          <a:spcPct val="0"/>
        </a:spcAft>
        <a:defRPr kumimoji="1" sz="4551">
          <a:solidFill>
            <a:schemeClr val="tx2"/>
          </a:solidFill>
          <a:latin typeface="Arial" charset="0"/>
          <a:ea typeface="HGP創英角ｺﾞｼｯｸUB" pitchFamily="50" charset="-128"/>
        </a:defRPr>
      </a:lvl8pPr>
      <a:lvl9pPr marL="3467953" algn="ctr" rtl="0" eaLnBrk="1" fontAlgn="base" hangingPunct="1">
        <a:spcBef>
          <a:spcPct val="0"/>
        </a:spcBef>
        <a:spcAft>
          <a:spcPct val="0"/>
        </a:spcAft>
        <a:defRPr kumimoji="1" sz="4551">
          <a:solidFill>
            <a:schemeClr val="tx2"/>
          </a:solidFill>
          <a:latin typeface="Arial" charset="0"/>
          <a:ea typeface="HGP創英角ｺﾞｼｯｸUB" pitchFamily="50" charset="-128"/>
        </a:defRPr>
      </a:lvl9pPr>
    </p:titleStyle>
    <p:bodyStyle>
      <a:lvl1pPr marL="337162" indent="-337162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umimoji="1" sz="4551" b="1" kern="1000" spc="190">
          <a:solidFill>
            <a:schemeClr val="tx1"/>
          </a:solidFill>
          <a:latin typeface="+mj-lt"/>
          <a:ea typeface="+mj-ea"/>
          <a:cs typeface="メイリオ" pitchFamily="50" charset="-128"/>
        </a:defRPr>
      </a:lvl1pPr>
      <a:lvl2pPr marL="1026539" indent="-349204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umimoji="1" sz="3793" kern="1000" spc="190">
          <a:solidFill>
            <a:schemeClr val="tx1"/>
          </a:solidFill>
          <a:latin typeface="+mn-lt"/>
          <a:ea typeface="+mn-ea"/>
          <a:cs typeface="メイリオ" pitchFamily="50" charset="-128"/>
        </a:defRPr>
      </a:lvl2pPr>
      <a:lvl3pPr marL="1700864" indent="-334153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umimoji="1" kern="1000" spc="190">
          <a:solidFill>
            <a:schemeClr val="tx1"/>
          </a:solidFill>
          <a:latin typeface="+mn-lt"/>
          <a:ea typeface="+mn-ea"/>
          <a:cs typeface="メイリオ" pitchFamily="50" charset="-128"/>
        </a:defRPr>
      </a:lvl3pPr>
      <a:lvl4pPr marL="2375188" indent="-334153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umimoji="1" sz="2655" kern="1000" spc="190">
          <a:solidFill>
            <a:schemeClr val="tx1"/>
          </a:solidFill>
          <a:latin typeface="+mn-lt"/>
          <a:ea typeface="+mn-ea"/>
          <a:cs typeface="メイリオ" pitchFamily="50" charset="-128"/>
        </a:defRPr>
      </a:lvl4pPr>
      <a:lvl5pPr marL="3067574" indent="-337162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umimoji="1" sz="2276" kern="1000" spc="190">
          <a:solidFill>
            <a:schemeClr val="tx1"/>
          </a:solidFill>
          <a:latin typeface="+mn-lt"/>
          <a:ea typeface="+mn-ea"/>
          <a:cs typeface="メイリオ" pitchFamily="50" charset="-128"/>
        </a:defRPr>
      </a:lvl5pPr>
      <a:lvl6pPr marL="3934563" indent="-337162" algn="l" rtl="0" eaLnBrk="1" fontAlgn="base" hangingPunct="1">
        <a:spcBef>
          <a:spcPct val="20000"/>
        </a:spcBef>
        <a:spcAft>
          <a:spcPct val="0"/>
        </a:spcAft>
        <a:buChar char="»"/>
        <a:defRPr kumimoji="1" sz="2276">
          <a:solidFill>
            <a:schemeClr val="tx1"/>
          </a:solidFill>
          <a:latin typeface="+mn-lt"/>
          <a:ea typeface="+mn-ea"/>
        </a:defRPr>
      </a:lvl6pPr>
      <a:lvl7pPr marL="4801551" indent="-337162" algn="l" rtl="0" eaLnBrk="1" fontAlgn="base" hangingPunct="1">
        <a:spcBef>
          <a:spcPct val="20000"/>
        </a:spcBef>
        <a:spcAft>
          <a:spcPct val="0"/>
        </a:spcAft>
        <a:buChar char="»"/>
        <a:defRPr kumimoji="1" sz="2276">
          <a:solidFill>
            <a:schemeClr val="tx1"/>
          </a:solidFill>
          <a:latin typeface="+mn-lt"/>
          <a:ea typeface="+mn-ea"/>
        </a:defRPr>
      </a:lvl7pPr>
      <a:lvl8pPr marL="5668539" indent="-337162" algn="l" rtl="0" eaLnBrk="1" fontAlgn="base" hangingPunct="1">
        <a:spcBef>
          <a:spcPct val="20000"/>
        </a:spcBef>
        <a:spcAft>
          <a:spcPct val="0"/>
        </a:spcAft>
        <a:buChar char="»"/>
        <a:defRPr kumimoji="1" sz="2276">
          <a:solidFill>
            <a:schemeClr val="tx1"/>
          </a:solidFill>
          <a:latin typeface="+mn-lt"/>
          <a:ea typeface="+mn-ea"/>
        </a:defRPr>
      </a:lvl8pPr>
      <a:lvl9pPr marL="6535528" indent="-337162" algn="l" rtl="0" eaLnBrk="1" fontAlgn="base" hangingPunct="1">
        <a:spcBef>
          <a:spcPct val="20000"/>
        </a:spcBef>
        <a:spcAft>
          <a:spcPct val="0"/>
        </a:spcAft>
        <a:buChar char="»"/>
        <a:defRPr kumimoji="1" sz="2276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1733977" rtl="0" eaLnBrk="1" latinLnBrk="0" hangingPunct="1">
        <a:defRPr kumimoji="1" sz="3413" kern="1200">
          <a:solidFill>
            <a:schemeClr val="tx1"/>
          </a:solidFill>
          <a:latin typeface="+mn-lt"/>
          <a:ea typeface="+mn-ea"/>
          <a:cs typeface="+mn-cs"/>
        </a:defRPr>
      </a:lvl1pPr>
      <a:lvl2pPr marL="866988" algn="l" defTabSz="1733977" rtl="0" eaLnBrk="1" latinLnBrk="0" hangingPunct="1">
        <a:defRPr kumimoji="1" sz="3413" kern="1200">
          <a:solidFill>
            <a:schemeClr val="tx1"/>
          </a:solidFill>
          <a:latin typeface="+mn-lt"/>
          <a:ea typeface="+mn-ea"/>
          <a:cs typeface="+mn-cs"/>
        </a:defRPr>
      </a:lvl2pPr>
      <a:lvl3pPr marL="1733977" algn="l" defTabSz="1733977" rtl="0" eaLnBrk="1" latinLnBrk="0" hangingPunct="1">
        <a:defRPr kumimoji="1" sz="3413" kern="1200">
          <a:solidFill>
            <a:schemeClr val="tx1"/>
          </a:solidFill>
          <a:latin typeface="+mn-lt"/>
          <a:ea typeface="+mn-ea"/>
          <a:cs typeface="+mn-cs"/>
        </a:defRPr>
      </a:lvl3pPr>
      <a:lvl4pPr marL="2600965" algn="l" defTabSz="1733977" rtl="0" eaLnBrk="1" latinLnBrk="0" hangingPunct="1">
        <a:defRPr kumimoji="1" sz="3413" kern="1200">
          <a:solidFill>
            <a:schemeClr val="tx1"/>
          </a:solidFill>
          <a:latin typeface="+mn-lt"/>
          <a:ea typeface="+mn-ea"/>
          <a:cs typeface="+mn-cs"/>
        </a:defRPr>
      </a:lvl4pPr>
      <a:lvl5pPr marL="3467953" algn="l" defTabSz="1733977" rtl="0" eaLnBrk="1" latinLnBrk="0" hangingPunct="1">
        <a:defRPr kumimoji="1" sz="3413" kern="1200">
          <a:solidFill>
            <a:schemeClr val="tx1"/>
          </a:solidFill>
          <a:latin typeface="+mn-lt"/>
          <a:ea typeface="+mn-ea"/>
          <a:cs typeface="+mn-cs"/>
        </a:defRPr>
      </a:lvl5pPr>
      <a:lvl6pPr marL="4334942" algn="l" defTabSz="1733977" rtl="0" eaLnBrk="1" latinLnBrk="0" hangingPunct="1">
        <a:defRPr kumimoji="1" sz="3413" kern="1200">
          <a:solidFill>
            <a:schemeClr val="tx1"/>
          </a:solidFill>
          <a:latin typeface="+mn-lt"/>
          <a:ea typeface="+mn-ea"/>
          <a:cs typeface="+mn-cs"/>
        </a:defRPr>
      </a:lvl6pPr>
      <a:lvl7pPr marL="5201930" algn="l" defTabSz="1733977" rtl="0" eaLnBrk="1" latinLnBrk="0" hangingPunct="1">
        <a:defRPr kumimoji="1" sz="3413" kern="1200">
          <a:solidFill>
            <a:schemeClr val="tx1"/>
          </a:solidFill>
          <a:latin typeface="+mn-lt"/>
          <a:ea typeface="+mn-ea"/>
          <a:cs typeface="+mn-cs"/>
        </a:defRPr>
      </a:lvl7pPr>
      <a:lvl8pPr marL="6068919" algn="l" defTabSz="1733977" rtl="0" eaLnBrk="1" latinLnBrk="0" hangingPunct="1">
        <a:defRPr kumimoji="1" sz="3413" kern="1200">
          <a:solidFill>
            <a:schemeClr val="tx1"/>
          </a:solidFill>
          <a:latin typeface="+mn-lt"/>
          <a:ea typeface="+mn-ea"/>
          <a:cs typeface="+mn-cs"/>
        </a:defRPr>
      </a:lvl8pPr>
      <a:lvl9pPr marL="6935907" algn="l" defTabSz="1733977" rtl="0" eaLnBrk="1" latinLnBrk="0" hangingPunct="1">
        <a:defRPr kumimoji="1" sz="34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demo\Desktop\140130_NTTRD_parts\header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106" y="63222"/>
            <a:ext cx="16804401" cy="13320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49613" y="1634630"/>
            <a:ext cx="15841053" cy="78864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ja-JP" altLang="en-US" dirty="0"/>
              <a:t>マスタテキストの書式設定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</a:p>
          <a:p>
            <a:pPr lvl="0"/>
            <a:endParaRPr lang="ja-JP" altLang="en-US" dirty="0"/>
          </a:p>
        </p:txBody>
      </p:sp>
      <p:sp>
        <p:nvSpPr>
          <p:cNvPr id="102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49613" y="277708"/>
            <a:ext cx="15841053" cy="1117599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マスタタイトルの書式設定</a:t>
            </a:r>
            <a:br>
              <a:rPr lang="en-US" altLang="ja-JP"/>
            </a:br>
            <a:r>
              <a:rPr lang="ja-JP" altLang="en-US"/>
              <a:t>マスタタイトルの書式設定</a:t>
            </a:r>
          </a:p>
        </p:txBody>
      </p:sp>
      <p:sp>
        <p:nvSpPr>
          <p:cNvPr id="1029" name="正方形/長方形 15"/>
          <p:cNvSpPr>
            <a:spLocks noChangeArrowheads="1"/>
          </p:cNvSpPr>
          <p:nvPr/>
        </p:nvSpPr>
        <p:spPr bwMode="auto">
          <a:xfrm>
            <a:off x="16181242" y="9279469"/>
            <a:ext cx="954316" cy="410916"/>
          </a:xfrm>
          <a:prstGeom prst="rect">
            <a:avLst/>
          </a:prstGeom>
          <a:noFill/>
          <a:ln w="9525" algn="ctr">
            <a:noFill/>
            <a:round/>
            <a:headEnd/>
            <a:tailEnd/>
          </a:ln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Arial" charset="0"/>
                <a:ea typeface="HGP創英角ｺﾞｼｯｸUB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charset="0"/>
                <a:ea typeface="HGP創英角ｺﾞｼｯｸUB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charset="0"/>
                <a:ea typeface="HGP創英角ｺﾞｼｯｸUB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charset="0"/>
                <a:ea typeface="HGP創英角ｺﾞｼｯｸUB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charset="0"/>
                <a:ea typeface="HGP創英角ｺﾞｼｯｸUB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HGP創英角ｺﾞｼｯｸUB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HGP創英角ｺﾞｼｯｸUB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HGP創英角ｺﾞｼｯｸUB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HGP創英角ｺﾞｼｯｸUB" charset="-128"/>
              </a:defRPr>
            </a:lvl9pPr>
          </a:lstStyle>
          <a:p>
            <a:pPr>
              <a:defRPr/>
            </a:pPr>
            <a:fld id="{C8A64B7F-DA77-0441-917B-D74C3531546C}" type="slidenum">
              <a:rPr lang="en-US" altLang="ja-JP" sz="2400" smtClean="0">
                <a:solidFill>
                  <a:prstClr val="black">
                    <a:lumMod val="85000"/>
                    <a:lumOff val="15000"/>
                  </a:prstClr>
                </a:solidFill>
                <a:latin typeface="メイリオ" charset="-128"/>
                <a:ea typeface="メイリオ" charset="-128"/>
              </a:rPr>
              <a:pPr>
                <a:defRPr/>
              </a:pPr>
              <a:t>‹#›</a:t>
            </a:fld>
            <a:endParaRPr lang="ja-JP" altLang="en-US" sz="2400" dirty="0">
              <a:solidFill>
                <a:prstClr val="black">
                  <a:lumMod val="85000"/>
                  <a:lumOff val="15000"/>
                </a:prstClr>
              </a:solidFill>
              <a:latin typeface="メイリオ" charset="-128"/>
              <a:ea typeface="メイリオ" charset="-128"/>
            </a:endParaRPr>
          </a:p>
        </p:txBody>
      </p:sp>
      <p:pic>
        <p:nvPicPr>
          <p:cNvPr id="103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106" y="9112390"/>
            <a:ext cx="1728005" cy="46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1" name="正方形/長方形 11"/>
          <p:cNvSpPr>
            <a:spLocks noChangeArrowheads="1"/>
          </p:cNvSpPr>
          <p:nvPr/>
        </p:nvSpPr>
        <p:spPr bwMode="auto">
          <a:xfrm>
            <a:off x="11268933" y="9279467"/>
            <a:ext cx="4905509" cy="3550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ctr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HGP創英角ｺﾞｼｯｸUB" panose="020B0900000000000000" pitchFamily="50" charset="-128"/>
              </a:defRPr>
            </a:lvl1pPr>
            <a:lvl2pPr marL="742950" indent="-285750" algn="ctr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HGP創英角ｺﾞｼｯｸUB" panose="020B0900000000000000" pitchFamily="50" charset="-128"/>
              </a:defRPr>
            </a:lvl2pPr>
            <a:lvl3pPr marL="1143000" indent="-228600" algn="ctr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HGP創英角ｺﾞｼｯｸUB" panose="020B0900000000000000" pitchFamily="50" charset="-128"/>
              </a:defRPr>
            </a:lvl3pPr>
            <a:lvl4pPr marL="1600200" indent="-228600" algn="ctr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HGP創英角ｺﾞｼｯｸUB" panose="020B0900000000000000" pitchFamily="50" charset="-128"/>
              </a:defRPr>
            </a:lvl4pPr>
            <a:lvl5pPr marL="2057400" indent="-228600" algn="ctr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HGP創英角ｺﾞｼｯｸUB" panose="020B0900000000000000" pitchFamily="50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HGP創英角ｺﾞｼｯｸUB" panose="020B0900000000000000" pitchFamily="50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HGP創英角ｺﾞｼｯｸUB" panose="020B0900000000000000" pitchFamily="50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HGP創英角ｺﾞｼｯｸUB" panose="020B0900000000000000" pitchFamily="50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HGP創英角ｺﾞｼｯｸUB" panose="020B0900000000000000" pitchFamily="50" charset="-128"/>
              </a:defRPr>
            </a:lvl9pPr>
          </a:lstStyle>
          <a:p>
            <a:pPr>
              <a:defRPr/>
            </a:pPr>
            <a:r>
              <a:rPr lang="en-US" altLang="ja-JP" sz="1707" dirty="0">
                <a:solidFill>
                  <a:prstClr val="black"/>
                </a:solidFill>
              </a:rPr>
              <a:t>Copyright©2018  NTT corp. All Rights Reserved.</a:t>
            </a:r>
            <a:endParaRPr lang="ja-JP" altLang="en-US" sz="1707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55330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</p:sldLayoutIdLst>
  <p:transition/>
  <p:hf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kumimoji="1" sz="5310" b="1" kern="1200">
          <a:solidFill>
            <a:schemeClr val="tx1"/>
          </a:solidFill>
          <a:latin typeface="+mj-ea"/>
          <a:ea typeface="+mj-ea"/>
          <a:cs typeface="メイリオ" pitchFamily="50" charset="-128"/>
        </a:defRPr>
      </a:lvl1pPr>
      <a:lvl2pPr algn="l" rtl="0" eaLnBrk="1" fontAlgn="base" hangingPunct="1">
        <a:spcBef>
          <a:spcPct val="0"/>
        </a:spcBef>
        <a:spcAft>
          <a:spcPct val="0"/>
        </a:spcAft>
        <a:defRPr kumimoji="1" sz="5310" b="1">
          <a:solidFill>
            <a:schemeClr val="tx1"/>
          </a:solidFill>
          <a:latin typeface="メイリオ" pitchFamily="50" charset="-128"/>
          <a:ea typeface="メイリオ" pitchFamily="50" charset="-128"/>
          <a:cs typeface="メイリオ" pitchFamily="50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kumimoji="1" sz="5310" b="1">
          <a:solidFill>
            <a:schemeClr val="tx1"/>
          </a:solidFill>
          <a:latin typeface="メイリオ" pitchFamily="50" charset="-128"/>
          <a:ea typeface="メイリオ" pitchFamily="50" charset="-128"/>
          <a:cs typeface="メイリオ" pitchFamily="50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kumimoji="1" sz="5310" b="1">
          <a:solidFill>
            <a:schemeClr val="tx1"/>
          </a:solidFill>
          <a:latin typeface="メイリオ" pitchFamily="50" charset="-128"/>
          <a:ea typeface="メイリオ" pitchFamily="50" charset="-128"/>
          <a:cs typeface="メイリオ" pitchFamily="50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kumimoji="1" sz="5310" b="1">
          <a:solidFill>
            <a:schemeClr val="tx1"/>
          </a:solidFill>
          <a:latin typeface="メイリオ" pitchFamily="50" charset="-128"/>
          <a:ea typeface="メイリオ" pitchFamily="50" charset="-128"/>
          <a:cs typeface="メイリオ" pitchFamily="50" charset="-128"/>
        </a:defRPr>
      </a:lvl5pPr>
      <a:lvl6pPr marL="866988" algn="ctr" rtl="0" eaLnBrk="1" fontAlgn="base" hangingPunct="1">
        <a:spcBef>
          <a:spcPct val="0"/>
        </a:spcBef>
        <a:spcAft>
          <a:spcPct val="0"/>
        </a:spcAft>
        <a:defRPr kumimoji="1" sz="4551">
          <a:solidFill>
            <a:schemeClr val="tx2"/>
          </a:solidFill>
          <a:latin typeface="Arial" charset="0"/>
          <a:ea typeface="HGP創英角ｺﾞｼｯｸUB" pitchFamily="50" charset="-128"/>
        </a:defRPr>
      </a:lvl6pPr>
      <a:lvl7pPr marL="1733977" algn="ctr" rtl="0" eaLnBrk="1" fontAlgn="base" hangingPunct="1">
        <a:spcBef>
          <a:spcPct val="0"/>
        </a:spcBef>
        <a:spcAft>
          <a:spcPct val="0"/>
        </a:spcAft>
        <a:defRPr kumimoji="1" sz="4551">
          <a:solidFill>
            <a:schemeClr val="tx2"/>
          </a:solidFill>
          <a:latin typeface="Arial" charset="0"/>
          <a:ea typeface="HGP創英角ｺﾞｼｯｸUB" pitchFamily="50" charset="-128"/>
        </a:defRPr>
      </a:lvl7pPr>
      <a:lvl8pPr marL="2600965" algn="ctr" rtl="0" eaLnBrk="1" fontAlgn="base" hangingPunct="1">
        <a:spcBef>
          <a:spcPct val="0"/>
        </a:spcBef>
        <a:spcAft>
          <a:spcPct val="0"/>
        </a:spcAft>
        <a:defRPr kumimoji="1" sz="4551">
          <a:solidFill>
            <a:schemeClr val="tx2"/>
          </a:solidFill>
          <a:latin typeface="Arial" charset="0"/>
          <a:ea typeface="HGP創英角ｺﾞｼｯｸUB" pitchFamily="50" charset="-128"/>
        </a:defRPr>
      </a:lvl8pPr>
      <a:lvl9pPr marL="3467953" algn="ctr" rtl="0" eaLnBrk="1" fontAlgn="base" hangingPunct="1">
        <a:spcBef>
          <a:spcPct val="0"/>
        </a:spcBef>
        <a:spcAft>
          <a:spcPct val="0"/>
        </a:spcAft>
        <a:defRPr kumimoji="1" sz="4551">
          <a:solidFill>
            <a:schemeClr val="tx2"/>
          </a:solidFill>
          <a:latin typeface="Arial" charset="0"/>
          <a:ea typeface="HGP創英角ｺﾞｼｯｸUB" pitchFamily="50" charset="-128"/>
        </a:defRPr>
      </a:lvl9pPr>
    </p:titleStyle>
    <p:bodyStyle>
      <a:lvl1pPr marL="337162" indent="-337162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umimoji="1" sz="4551" b="1" kern="1000" spc="190">
          <a:solidFill>
            <a:schemeClr val="tx1"/>
          </a:solidFill>
          <a:latin typeface="+mj-lt"/>
          <a:ea typeface="+mj-ea"/>
          <a:cs typeface="メイリオ" pitchFamily="50" charset="-128"/>
        </a:defRPr>
      </a:lvl1pPr>
      <a:lvl2pPr marL="1026539" indent="-349204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umimoji="1" sz="3793" kern="1000" spc="190">
          <a:solidFill>
            <a:schemeClr val="tx1"/>
          </a:solidFill>
          <a:latin typeface="+mn-lt"/>
          <a:ea typeface="+mn-ea"/>
          <a:cs typeface="メイリオ" pitchFamily="50" charset="-128"/>
        </a:defRPr>
      </a:lvl2pPr>
      <a:lvl3pPr marL="1700864" indent="-334153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umimoji="1" kern="1000" spc="190">
          <a:solidFill>
            <a:schemeClr val="tx1"/>
          </a:solidFill>
          <a:latin typeface="+mn-lt"/>
          <a:ea typeface="+mn-ea"/>
          <a:cs typeface="メイリオ" pitchFamily="50" charset="-128"/>
        </a:defRPr>
      </a:lvl3pPr>
      <a:lvl4pPr marL="2375188" indent="-334153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umimoji="1" sz="2655" kern="1000" spc="190">
          <a:solidFill>
            <a:schemeClr val="tx1"/>
          </a:solidFill>
          <a:latin typeface="+mn-lt"/>
          <a:ea typeface="+mn-ea"/>
          <a:cs typeface="メイリオ" pitchFamily="50" charset="-128"/>
        </a:defRPr>
      </a:lvl4pPr>
      <a:lvl5pPr marL="3067574" indent="-337162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umimoji="1" sz="2276" kern="1000" spc="190">
          <a:solidFill>
            <a:schemeClr val="tx1"/>
          </a:solidFill>
          <a:latin typeface="+mn-lt"/>
          <a:ea typeface="+mn-ea"/>
          <a:cs typeface="メイリオ" pitchFamily="50" charset="-128"/>
        </a:defRPr>
      </a:lvl5pPr>
      <a:lvl6pPr marL="3934563" indent="-337162" algn="l" rtl="0" eaLnBrk="1" fontAlgn="base" hangingPunct="1">
        <a:spcBef>
          <a:spcPct val="20000"/>
        </a:spcBef>
        <a:spcAft>
          <a:spcPct val="0"/>
        </a:spcAft>
        <a:buChar char="»"/>
        <a:defRPr kumimoji="1" sz="2276">
          <a:solidFill>
            <a:schemeClr val="tx1"/>
          </a:solidFill>
          <a:latin typeface="+mn-lt"/>
          <a:ea typeface="+mn-ea"/>
        </a:defRPr>
      </a:lvl6pPr>
      <a:lvl7pPr marL="4801551" indent="-337162" algn="l" rtl="0" eaLnBrk="1" fontAlgn="base" hangingPunct="1">
        <a:spcBef>
          <a:spcPct val="20000"/>
        </a:spcBef>
        <a:spcAft>
          <a:spcPct val="0"/>
        </a:spcAft>
        <a:buChar char="»"/>
        <a:defRPr kumimoji="1" sz="2276">
          <a:solidFill>
            <a:schemeClr val="tx1"/>
          </a:solidFill>
          <a:latin typeface="+mn-lt"/>
          <a:ea typeface="+mn-ea"/>
        </a:defRPr>
      </a:lvl7pPr>
      <a:lvl8pPr marL="5668539" indent="-337162" algn="l" rtl="0" eaLnBrk="1" fontAlgn="base" hangingPunct="1">
        <a:spcBef>
          <a:spcPct val="20000"/>
        </a:spcBef>
        <a:spcAft>
          <a:spcPct val="0"/>
        </a:spcAft>
        <a:buChar char="»"/>
        <a:defRPr kumimoji="1" sz="2276">
          <a:solidFill>
            <a:schemeClr val="tx1"/>
          </a:solidFill>
          <a:latin typeface="+mn-lt"/>
          <a:ea typeface="+mn-ea"/>
        </a:defRPr>
      </a:lvl8pPr>
      <a:lvl9pPr marL="6535528" indent="-337162" algn="l" rtl="0" eaLnBrk="1" fontAlgn="base" hangingPunct="1">
        <a:spcBef>
          <a:spcPct val="20000"/>
        </a:spcBef>
        <a:spcAft>
          <a:spcPct val="0"/>
        </a:spcAft>
        <a:buChar char="»"/>
        <a:defRPr kumimoji="1" sz="2276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1733977" rtl="0" eaLnBrk="1" latinLnBrk="0" hangingPunct="1">
        <a:defRPr kumimoji="1" sz="3413" kern="1200">
          <a:solidFill>
            <a:schemeClr val="tx1"/>
          </a:solidFill>
          <a:latin typeface="+mn-lt"/>
          <a:ea typeface="+mn-ea"/>
          <a:cs typeface="+mn-cs"/>
        </a:defRPr>
      </a:lvl1pPr>
      <a:lvl2pPr marL="866988" algn="l" defTabSz="1733977" rtl="0" eaLnBrk="1" latinLnBrk="0" hangingPunct="1">
        <a:defRPr kumimoji="1" sz="3413" kern="1200">
          <a:solidFill>
            <a:schemeClr val="tx1"/>
          </a:solidFill>
          <a:latin typeface="+mn-lt"/>
          <a:ea typeface="+mn-ea"/>
          <a:cs typeface="+mn-cs"/>
        </a:defRPr>
      </a:lvl2pPr>
      <a:lvl3pPr marL="1733977" algn="l" defTabSz="1733977" rtl="0" eaLnBrk="1" latinLnBrk="0" hangingPunct="1">
        <a:defRPr kumimoji="1" sz="3413" kern="1200">
          <a:solidFill>
            <a:schemeClr val="tx1"/>
          </a:solidFill>
          <a:latin typeface="+mn-lt"/>
          <a:ea typeface="+mn-ea"/>
          <a:cs typeface="+mn-cs"/>
        </a:defRPr>
      </a:lvl3pPr>
      <a:lvl4pPr marL="2600965" algn="l" defTabSz="1733977" rtl="0" eaLnBrk="1" latinLnBrk="0" hangingPunct="1">
        <a:defRPr kumimoji="1" sz="3413" kern="1200">
          <a:solidFill>
            <a:schemeClr val="tx1"/>
          </a:solidFill>
          <a:latin typeface="+mn-lt"/>
          <a:ea typeface="+mn-ea"/>
          <a:cs typeface="+mn-cs"/>
        </a:defRPr>
      </a:lvl4pPr>
      <a:lvl5pPr marL="3467953" algn="l" defTabSz="1733977" rtl="0" eaLnBrk="1" latinLnBrk="0" hangingPunct="1">
        <a:defRPr kumimoji="1" sz="3413" kern="1200">
          <a:solidFill>
            <a:schemeClr val="tx1"/>
          </a:solidFill>
          <a:latin typeface="+mn-lt"/>
          <a:ea typeface="+mn-ea"/>
          <a:cs typeface="+mn-cs"/>
        </a:defRPr>
      </a:lvl5pPr>
      <a:lvl6pPr marL="4334942" algn="l" defTabSz="1733977" rtl="0" eaLnBrk="1" latinLnBrk="0" hangingPunct="1">
        <a:defRPr kumimoji="1" sz="3413" kern="1200">
          <a:solidFill>
            <a:schemeClr val="tx1"/>
          </a:solidFill>
          <a:latin typeface="+mn-lt"/>
          <a:ea typeface="+mn-ea"/>
          <a:cs typeface="+mn-cs"/>
        </a:defRPr>
      </a:lvl6pPr>
      <a:lvl7pPr marL="5201930" algn="l" defTabSz="1733977" rtl="0" eaLnBrk="1" latinLnBrk="0" hangingPunct="1">
        <a:defRPr kumimoji="1" sz="3413" kern="1200">
          <a:solidFill>
            <a:schemeClr val="tx1"/>
          </a:solidFill>
          <a:latin typeface="+mn-lt"/>
          <a:ea typeface="+mn-ea"/>
          <a:cs typeface="+mn-cs"/>
        </a:defRPr>
      </a:lvl7pPr>
      <a:lvl8pPr marL="6068919" algn="l" defTabSz="1733977" rtl="0" eaLnBrk="1" latinLnBrk="0" hangingPunct="1">
        <a:defRPr kumimoji="1" sz="3413" kern="1200">
          <a:solidFill>
            <a:schemeClr val="tx1"/>
          </a:solidFill>
          <a:latin typeface="+mn-lt"/>
          <a:ea typeface="+mn-ea"/>
          <a:cs typeface="+mn-cs"/>
        </a:defRPr>
      </a:lvl8pPr>
      <a:lvl9pPr marL="6935907" algn="l" defTabSz="1733977" rtl="0" eaLnBrk="1" latinLnBrk="0" hangingPunct="1">
        <a:defRPr kumimoji="1" sz="34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demo\Desktop\140130_NTTRD_parts\header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106" y="63222"/>
            <a:ext cx="16804401" cy="13320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49613" y="1634630"/>
            <a:ext cx="15841053" cy="78864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ja-JP" altLang="en-US" dirty="0"/>
              <a:t>マスタテキストの書式設定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</a:p>
          <a:p>
            <a:pPr lvl="0"/>
            <a:endParaRPr lang="ja-JP" altLang="en-US" dirty="0"/>
          </a:p>
        </p:txBody>
      </p:sp>
      <p:sp>
        <p:nvSpPr>
          <p:cNvPr id="102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49613" y="277708"/>
            <a:ext cx="15841053" cy="1117599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マスタタイトルの書式設定</a:t>
            </a:r>
            <a:br>
              <a:rPr lang="en-US" altLang="ja-JP"/>
            </a:br>
            <a:r>
              <a:rPr lang="ja-JP" altLang="en-US"/>
              <a:t>マスタタイトルの書式設定</a:t>
            </a:r>
          </a:p>
        </p:txBody>
      </p:sp>
      <p:sp>
        <p:nvSpPr>
          <p:cNvPr id="1029" name="正方形/長方形 15"/>
          <p:cNvSpPr>
            <a:spLocks noChangeArrowheads="1"/>
          </p:cNvSpPr>
          <p:nvPr/>
        </p:nvSpPr>
        <p:spPr bwMode="auto">
          <a:xfrm>
            <a:off x="16181242" y="9279469"/>
            <a:ext cx="954316" cy="410916"/>
          </a:xfrm>
          <a:prstGeom prst="rect">
            <a:avLst/>
          </a:prstGeom>
          <a:noFill/>
          <a:ln w="9525" algn="ctr">
            <a:noFill/>
            <a:round/>
            <a:headEnd/>
            <a:tailEnd/>
          </a:ln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Arial" charset="0"/>
                <a:ea typeface="HGP創英角ｺﾞｼｯｸUB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charset="0"/>
                <a:ea typeface="HGP創英角ｺﾞｼｯｸUB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charset="0"/>
                <a:ea typeface="HGP創英角ｺﾞｼｯｸUB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charset="0"/>
                <a:ea typeface="HGP創英角ｺﾞｼｯｸUB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charset="0"/>
                <a:ea typeface="HGP創英角ｺﾞｼｯｸUB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HGP創英角ｺﾞｼｯｸUB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HGP創英角ｺﾞｼｯｸUB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HGP創英角ｺﾞｼｯｸUB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HGP創英角ｺﾞｼｯｸUB" charset="-128"/>
              </a:defRPr>
            </a:lvl9pPr>
          </a:lstStyle>
          <a:p>
            <a:pPr>
              <a:defRPr/>
            </a:pPr>
            <a:fld id="{C8A64B7F-DA77-0441-917B-D74C3531546C}" type="slidenum">
              <a:rPr lang="en-US" altLang="ja-JP" sz="2400" smtClean="0">
                <a:solidFill>
                  <a:prstClr val="black">
                    <a:lumMod val="85000"/>
                    <a:lumOff val="15000"/>
                  </a:prstClr>
                </a:solidFill>
                <a:latin typeface="メイリオ" charset="-128"/>
                <a:ea typeface="メイリオ" charset="-128"/>
              </a:rPr>
              <a:pPr>
                <a:defRPr/>
              </a:pPr>
              <a:t>‹#›</a:t>
            </a:fld>
            <a:endParaRPr lang="ja-JP" altLang="en-US" sz="2400" dirty="0">
              <a:solidFill>
                <a:prstClr val="black">
                  <a:lumMod val="85000"/>
                  <a:lumOff val="15000"/>
                </a:prstClr>
              </a:solidFill>
              <a:latin typeface="メイリオ" charset="-128"/>
              <a:ea typeface="メイリオ" charset="-128"/>
            </a:endParaRPr>
          </a:p>
        </p:txBody>
      </p:sp>
      <p:pic>
        <p:nvPicPr>
          <p:cNvPr id="103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106" y="9112390"/>
            <a:ext cx="1728005" cy="46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1" name="正方形/長方形 11"/>
          <p:cNvSpPr>
            <a:spLocks noChangeArrowheads="1"/>
          </p:cNvSpPr>
          <p:nvPr/>
        </p:nvSpPr>
        <p:spPr bwMode="auto">
          <a:xfrm>
            <a:off x="11268933" y="9279467"/>
            <a:ext cx="4905509" cy="3550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ctr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HGP創英角ｺﾞｼｯｸUB" panose="020B0900000000000000" pitchFamily="50" charset="-128"/>
              </a:defRPr>
            </a:lvl1pPr>
            <a:lvl2pPr marL="742950" indent="-285750" algn="ctr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HGP創英角ｺﾞｼｯｸUB" panose="020B0900000000000000" pitchFamily="50" charset="-128"/>
              </a:defRPr>
            </a:lvl2pPr>
            <a:lvl3pPr marL="1143000" indent="-228600" algn="ctr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HGP創英角ｺﾞｼｯｸUB" panose="020B0900000000000000" pitchFamily="50" charset="-128"/>
              </a:defRPr>
            </a:lvl3pPr>
            <a:lvl4pPr marL="1600200" indent="-228600" algn="ctr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HGP創英角ｺﾞｼｯｸUB" panose="020B0900000000000000" pitchFamily="50" charset="-128"/>
              </a:defRPr>
            </a:lvl4pPr>
            <a:lvl5pPr marL="2057400" indent="-228600" algn="ctr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HGP創英角ｺﾞｼｯｸUB" panose="020B0900000000000000" pitchFamily="50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HGP創英角ｺﾞｼｯｸUB" panose="020B0900000000000000" pitchFamily="50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HGP創英角ｺﾞｼｯｸUB" panose="020B0900000000000000" pitchFamily="50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HGP創英角ｺﾞｼｯｸUB" panose="020B0900000000000000" pitchFamily="50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HGP創英角ｺﾞｼｯｸUB" panose="020B0900000000000000" pitchFamily="50" charset="-128"/>
              </a:defRPr>
            </a:lvl9pPr>
          </a:lstStyle>
          <a:p>
            <a:pPr>
              <a:defRPr/>
            </a:pPr>
            <a:r>
              <a:rPr lang="en-US" altLang="ja-JP" sz="1707" dirty="0">
                <a:solidFill>
                  <a:prstClr val="black"/>
                </a:solidFill>
              </a:rPr>
              <a:t>Copyright©2018  NTT corp. All Rights Reserved.</a:t>
            </a:r>
            <a:endParaRPr lang="ja-JP" altLang="en-US" sz="1707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24068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</p:sldLayoutIdLst>
  <p:transition/>
  <p:hf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kumimoji="1" sz="5310" b="1" kern="1200">
          <a:solidFill>
            <a:schemeClr val="tx1"/>
          </a:solidFill>
          <a:latin typeface="+mj-ea"/>
          <a:ea typeface="+mj-ea"/>
          <a:cs typeface="メイリオ" pitchFamily="50" charset="-128"/>
        </a:defRPr>
      </a:lvl1pPr>
      <a:lvl2pPr algn="l" rtl="0" eaLnBrk="1" fontAlgn="base" hangingPunct="1">
        <a:spcBef>
          <a:spcPct val="0"/>
        </a:spcBef>
        <a:spcAft>
          <a:spcPct val="0"/>
        </a:spcAft>
        <a:defRPr kumimoji="1" sz="5310" b="1">
          <a:solidFill>
            <a:schemeClr val="tx1"/>
          </a:solidFill>
          <a:latin typeface="メイリオ" pitchFamily="50" charset="-128"/>
          <a:ea typeface="メイリオ" pitchFamily="50" charset="-128"/>
          <a:cs typeface="メイリオ" pitchFamily="50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kumimoji="1" sz="5310" b="1">
          <a:solidFill>
            <a:schemeClr val="tx1"/>
          </a:solidFill>
          <a:latin typeface="メイリオ" pitchFamily="50" charset="-128"/>
          <a:ea typeface="メイリオ" pitchFamily="50" charset="-128"/>
          <a:cs typeface="メイリオ" pitchFamily="50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kumimoji="1" sz="5310" b="1">
          <a:solidFill>
            <a:schemeClr val="tx1"/>
          </a:solidFill>
          <a:latin typeface="メイリオ" pitchFamily="50" charset="-128"/>
          <a:ea typeface="メイリオ" pitchFamily="50" charset="-128"/>
          <a:cs typeface="メイリオ" pitchFamily="50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kumimoji="1" sz="5310" b="1">
          <a:solidFill>
            <a:schemeClr val="tx1"/>
          </a:solidFill>
          <a:latin typeface="メイリオ" pitchFamily="50" charset="-128"/>
          <a:ea typeface="メイリオ" pitchFamily="50" charset="-128"/>
          <a:cs typeface="メイリオ" pitchFamily="50" charset="-128"/>
        </a:defRPr>
      </a:lvl5pPr>
      <a:lvl6pPr marL="866988" algn="ctr" rtl="0" eaLnBrk="1" fontAlgn="base" hangingPunct="1">
        <a:spcBef>
          <a:spcPct val="0"/>
        </a:spcBef>
        <a:spcAft>
          <a:spcPct val="0"/>
        </a:spcAft>
        <a:defRPr kumimoji="1" sz="4551">
          <a:solidFill>
            <a:schemeClr val="tx2"/>
          </a:solidFill>
          <a:latin typeface="Arial" charset="0"/>
          <a:ea typeface="HGP創英角ｺﾞｼｯｸUB" pitchFamily="50" charset="-128"/>
        </a:defRPr>
      </a:lvl6pPr>
      <a:lvl7pPr marL="1733977" algn="ctr" rtl="0" eaLnBrk="1" fontAlgn="base" hangingPunct="1">
        <a:spcBef>
          <a:spcPct val="0"/>
        </a:spcBef>
        <a:spcAft>
          <a:spcPct val="0"/>
        </a:spcAft>
        <a:defRPr kumimoji="1" sz="4551">
          <a:solidFill>
            <a:schemeClr val="tx2"/>
          </a:solidFill>
          <a:latin typeface="Arial" charset="0"/>
          <a:ea typeface="HGP創英角ｺﾞｼｯｸUB" pitchFamily="50" charset="-128"/>
        </a:defRPr>
      </a:lvl7pPr>
      <a:lvl8pPr marL="2600965" algn="ctr" rtl="0" eaLnBrk="1" fontAlgn="base" hangingPunct="1">
        <a:spcBef>
          <a:spcPct val="0"/>
        </a:spcBef>
        <a:spcAft>
          <a:spcPct val="0"/>
        </a:spcAft>
        <a:defRPr kumimoji="1" sz="4551">
          <a:solidFill>
            <a:schemeClr val="tx2"/>
          </a:solidFill>
          <a:latin typeface="Arial" charset="0"/>
          <a:ea typeface="HGP創英角ｺﾞｼｯｸUB" pitchFamily="50" charset="-128"/>
        </a:defRPr>
      </a:lvl8pPr>
      <a:lvl9pPr marL="3467953" algn="ctr" rtl="0" eaLnBrk="1" fontAlgn="base" hangingPunct="1">
        <a:spcBef>
          <a:spcPct val="0"/>
        </a:spcBef>
        <a:spcAft>
          <a:spcPct val="0"/>
        </a:spcAft>
        <a:defRPr kumimoji="1" sz="4551">
          <a:solidFill>
            <a:schemeClr val="tx2"/>
          </a:solidFill>
          <a:latin typeface="Arial" charset="0"/>
          <a:ea typeface="HGP創英角ｺﾞｼｯｸUB" pitchFamily="50" charset="-128"/>
        </a:defRPr>
      </a:lvl9pPr>
    </p:titleStyle>
    <p:bodyStyle>
      <a:lvl1pPr marL="337162" indent="-337162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umimoji="1" sz="4551" b="1" kern="1000" spc="190">
          <a:solidFill>
            <a:schemeClr val="tx1"/>
          </a:solidFill>
          <a:latin typeface="+mj-lt"/>
          <a:ea typeface="+mj-ea"/>
          <a:cs typeface="メイリオ" pitchFamily="50" charset="-128"/>
        </a:defRPr>
      </a:lvl1pPr>
      <a:lvl2pPr marL="1026539" indent="-349204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umimoji="1" sz="3793" kern="1000" spc="190">
          <a:solidFill>
            <a:schemeClr val="tx1"/>
          </a:solidFill>
          <a:latin typeface="+mn-lt"/>
          <a:ea typeface="+mn-ea"/>
          <a:cs typeface="メイリオ" pitchFamily="50" charset="-128"/>
        </a:defRPr>
      </a:lvl2pPr>
      <a:lvl3pPr marL="1700864" indent="-334153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umimoji="1" kern="1000" spc="190">
          <a:solidFill>
            <a:schemeClr val="tx1"/>
          </a:solidFill>
          <a:latin typeface="+mn-lt"/>
          <a:ea typeface="+mn-ea"/>
          <a:cs typeface="メイリオ" pitchFamily="50" charset="-128"/>
        </a:defRPr>
      </a:lvl3pPr>
      <a:lvl4pPr marL="2375188" indent="-334153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umimoji="1" sz="2655" kern="1000" spc="190">
          <a:solidFill>
            <a:schemeClr val="tx1"/>
          </a:solidFill>
          <a:latin typeface="+mn-lt"/>
          <a:ea typeface="+mn-ea"/>
          <a:cs typeface="メイリオ" pitchFamily="50" charset="-128"/>
        </a:defRPr>
      </a:lvl4pPr>
      <a:lvl5pPr marL="3067574" indent="-337162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umimoji="1" sz="2276" kern="1000" spc="190">
          <a:solidFill>
            <a:schemeClr val="tx1"/>
          </a:solidFill>
          <a:latin typeface="+mn-lt"/>
          <a:ea typeface="+mn-ea"/>
          <a:cs typeface="メイリオ" pitchFamily="50" charset="-128"/>
        </a:defRPr>
      </a:lvl5pPr>
      <a:lvl6pPr marL="3934563" indent="-337162" algn="l" rtl="0" eaLnBrk="1" fontAlgn="base" hangingPunct="1">
        <a:spcBef>
          <a:spcPct val="20000"/>
        </a:spcBef>
        <a:spcAft>
          <a:spcPct val="0"/>
        </a:spcAft>
        <a:buChar char="»"/>
        <a:defRPr kumimoji="1" sz="2276">
          <a:solidFill>
            <a:schemeClr val="tx1"/>
          </a:solidFill>
          <a:latin typeface="+mn-lt"/>
          <a:ea typeface="+mn-ea"/>
        </a:defRPr>
      </a:lvl6pPr>
      <a:lvl7pPr marL="4801551" indent="-337162" algn="l" rtl="0" eaLnBrk="1" fontAlgn="base" hangingPunct="1">
        <a:spcBef>
          <a:spcPct val="20000"/>
        </a:spcBef>
        <a:spcAft>
          <a:spcPct val="0"/>
        </a:spcAft>
        <a:buChar char="»"/>
        <a:defRPr kumimoji="1" sz="2276">
          <a:solidFill>
            <a:schemeClr val="tx1"/>
          </a:solidFill>
          <a:latin typeface="+mn-lt"/>
          <a:ea typeface="+mn-ea"/>
        </a:defRPr>
      </a:lvl7pPr>
      <a:lvl8pPr marL="5668539" indent="-337162" algn="l" rtl="0" eaLnBrk="1" fontAlgn="base" hangingPunct="1">
        <a:spcBef>
          <a:spcPct val="20000"/>
        </a:spcBef>
        <a:spcAft>
          <a:spcPct val="0"/>
        </a:spcAft>
        <a:buChar char="»"/>
        <a:defRPr kumimoji="1" sz="2276">
          <a:solidFill>
            <a:schemeClr val="tx1"/>
          </a:solidFill>
          <a:latin typeface="+mn-lt"/>
          <a:ea typeface="+mn-ea"/>
        </a:defRPr>
      </a:lvl8pPr>
      <a:lvl9pPr marL="6535528" indent="-337162" algn="l" rtl="0" eaLnBrk="1" fontAlgn="base" hangingPunct="1">
        <a:spcBef>
          <a:spcPct val="20000"/>
        </a:spcBef>
        <a:spcAft>
          <a:spcPct val="0"/>
        </a:spcAft>
        <a:buChar char="»"/>
        <a:defRPr kumimoji="1" sz="2276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1733977" rtl="0" eaLnBrk="1" latinLnBrk="0" hangingPunct="1">
        <a:defRPr kumimoji="1" sz="3413" kern="1200">
          <a:solidFill>
            <a:schemeClr val="tx1"/>
          </a:solidFill>
          <a:latin typeface="+mn-lt"/>
          <a:ea typeface="+mn-ea"/>
          <a:cs typeface="+mn-cs"/>
        </a:defRPr>
      </a:lvl1pPr>
      <a:lvl2pPr marL="866988" algn="l" defTabSz="1733977" rtl="0" eaLnBrk="1" latinLnBrk="0" hangingPunct="1">
        <a:defRPr kumimoji="1" sz="3413" kern="1200">
          <a:solidFill>
            <a:schemeClr val="tx1"/>
          </a:solidFill>
          <a:latin typeface="+mn-lt"/>
          <a:ea typeface="+mn-ea"/>
          <a:cs typeface="+mn-cs"/>
        </a:defRPr>
      </a:lvl2pPr>
      <a:lvl3pPr marL="1733977" algn="l" defTabSz="1733977" rtl="0" eaLnBrk="1" latinLnBrk="0" hangingPunct="1">
        <a:defRPr kumimoji="1" sz="3413" kern="1200">
          <a:solidFill>
            <a:schemeClr val="tx1"/>
          </a:solidFill>
          <a:latin typeface="+mn-lt"/>
          <a:ea typeface="+mn-ea"/>
          <a:cs typeface="+mn-cs"/>
        </a:defRPr>
      </a:lvl3pPr>
      <a:lvl4pPr marL="2600965" algn="l" defTabSz="1733977" rtl="0" eaLnBrk="1" latinLnBrk="0" hangingPunct="1">
        <a:defRPr kumimoji="1" sz="3413" kern="1200">
          <a:solidFill>
            <a:schemeClr val="tx1"/>
          </a:solidFill>
          <a:latin typeface="+mn-lt"/>
          <a:ea typeface="+mn-ea"/>
          <a:cs typeface="+mn-cs"/>
        </a:defRPr>
      </a:lvl4pPr>
      <a:lvl5pPr marL="3467953" algn="l" defTabSz="1733977" rtl="0" eaLnBrk="1" latinLnBrk="0" hangingPunct="1">
        <a:defRPr kumimoji="1" sz="3413" kern="1200">
          <a:solidFill>
            <a:schemeClr val="tx1"/>
          </a:solidFill>
          <a:latin typeface="+mn-lt"/>
          <a:ea typeface="+mn-ea"/>
          <a:cs typeface="+mn-cs"/>
        </a:defRPr>
      </a:lvl5pPr>
      <a:lvl6pPr marL="4334942" algn="l" defTabSz="1733977" rtl="0" eaLnBrk="1" latinLnBrk="0" hangingPunct="1">
        <a:defRPr kumimoji="1" sz="3413" kern="1200">
          <a:solidFill>
            <a:schemeClr val="tx1"/>
          </a:solidFill>
          <a:latin typeface="+mn-lt"/>
          <a:ea typeface="+mn-ea"/>
          <a:cs typeface="+mn-cs"/>
        </a:defRPr>
      </a:lvl6pPr>
      <a:lvl7pPr marL="5201930" algn="l" defTabSz="1733977" rtl="0" eaLnBrk="1" latinLnBrk="0" hangingPunct="1">
        <a:defRPr kumimoji="1" sz="3413" kern="1200">
          <a:solidFill>
            <a:schemeClr val="tx1"/>
          </a:solidFill>
          <a:latin typeface="+mn-lt"/>
          <a:ea typeface="+mn-ea"/>
          <a:cs typeface="+mn-cs"/>
        </a:defRPr>
      </a:lvl7pPr>
      <a:lvl8pPr marL="6068919" algn="l" defTabSz="1733977" rtl="0" eaLnBrk="1" latinLnBrk="0" hangingPunct="1">
        <a:defRPr kumimoji="1" sz="3413" kern="1200">
          <a:solidFill>
            <a:schemeClr val="tx1"/>
          </a:solidFill>
          <a:latin typeface="+mn-lt"/>
          <a:ea typeface="+mn-ea"/>
          <a:cs typeface="+mn-cs"/>
        </a:defRPr>
      </a:lvl8pPr>
      <a:lvl9pPr marL="6935907" algn="l" defTabSz="1733977" rtl="0" eaLnBrk="1" latinLnBrk="0" hangingPunct="1">
        <a:defRPr kumimoji="1" sz="34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demo\Desktop\140130_NTTRD_parts\header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106" y="63222"/>
            <a:ext cx="16804401" cy="13320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49613" y="1634630"/>
            <a:ext cx="15841053" cy="78864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ja-JP" altLang="en-US" dirty="0"/>
              <a:t>マスタテキストの書式設定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</a:p>
          <a:p>
            <a:pPr lvl="0"/>
            <a:endParaRPr lang="ja-JP" altLang="en-US" dirty="0"/>
          </a:p>
        </p:txBody>
      </p:sp>
      <p:sp>
        <p:nvSpPr>
          <p:cNvPr id="102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49613" y="277708"/>
            <a:ext cx="15841053" cy="1117599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マスタタイトルの書式設定</a:t>
            </a:r>
            <a:br>
              <a:rPr lang="en-US" altLang="ja-JP"/>
            </a:br>
            <a:r>
              <a:rPr lang="ja-JP" altLang="en-US"/>
              <a:t>マスタタイトルの書式設定</a:t>
            </a:r>
          </a:p>
        </p:txBody>
      </p:sp>
      <p:sp>
        <p:nvSpPr>
          <p:cNvPr id="1029" name="正方形/長方形 15"/>
          <p:cNvSpPr>
            <a:spLocks noChangeArrowheads="1"/>
          </p:cNvSpPr>
          <p:nvPr/>
        </p:nvSpPr>
        <p:spPr bwMode="auto">
          <a:xfrm>
            <a:off x="16181242" y="9279469"/>
            <a:ext cx="954316" cy="410916"/>
          </a:xfrm>
          <a:prstGeom prst="rect">
            <a:avLst/>
          </a:prstGeom>
          <a:noFill/>
          <a:ln w="9525" algn="ctr">
            <a:noFill/>
            <a:round/>
            <a:headEnd/>
            <a:tailEnd/>
          </a:ln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Arial" charset="0"/>
                <a:ea typeface="HGP創英角ｺﾞｼｯｸUB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charset="0"/>
                <a:ea typeface="HGP創英角ｺﾞｼｯｸUB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charset="0"/>
                <a:ea typeface="HGP創英角ｺﾞｼｯｸUB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charset="0"/>
                <a:ea typeface="HGP創英角ｺﾞｼｯｸUB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charset="0"/>
                <a:ea typeface="HGP創英角ｺﾞｼｯｸUB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HGP創英角ｺﾞｼｯｸUB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HGP創英角ｺﾞｼｯｸUB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HGP創英角ｺﾞｼｯｸUB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HGP創英角ｺﾞｼｯｸUB" charset="-128"/>
              </a:defRPr>
            </a:lvl9pPr>
          </a:lstStyle>
          <a:p>
            <a:pPr>
              <a:defRPr/>
            </a:pPr>
            <a:fld id="{C8A64B7F-DA77-0441-917B-D74C3531546C}" type="slidenum">
              <a:rPr lang="en-US" altLang="ja-JP" sz="2400" smtClean="0">
                <a:solidFill>
                  <a:prstClr val="black">
                    <a:lumMod val="85000"/>
                    <a:lumOff val="15000"/>
                  </a:prstClr>
                </a:solidFill>
                <a:latin typeface="メイリオ" charset="-128"/>
                <a:ea typeface="メイリオ" charset="-128"/>
              </a:rPr>
              <a:pPr>
                <a:defRPr/>
              </a:pPr>
              <a:t>‹#›</a:t>
            </a:fld>
            <a:endParaRPr lang="ja-JP" altLang="en-US" sz="2400" dirty="0">
              <a:solidFill>
                <a:prstClr val="black">
                  <a:lumMod val="85000"/>
                  <a:lumOff val="15000"/>
                </a:prstClr>
              </a:solidFill>
              <a:latin typeface="メイリオ" charset="-128"/>
              <a:ea typeface="メイリオ" charset="-128"/>
            </a:endParaRPr>
          </a:p>
        </p:txBody>
      </p:sp>
      <p:pic>
        <p:nvPicPr>
          <p:cNvPr id="103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106" y="9112390"/>
            <a:ext cx="1728005" cy="46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1" name="正方形/長方形 11"/>
          <p:cNvSpPr>
            <a:spLocks noChangeArrowheads="1"/>
          </p:cNvSpPr>
          <p:nvPr/>
        </p:nvSpPr>
        <p:spPr bwMode="auto">
          <a:xfrm>
            <a:off x="11268933" y="9279467"/>
            <a:ext cx="4905509" cy="3550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ctr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HGP創英角ｺﾞｼｯｸUB" panose="020B0900000000000000" pitchFamily="50" charset="-128"/>
              </a:defRPr>
            </a:lvl1pPr>
            <a:lvl2pPr marL="742950" indent="-285750" algn="ctr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HGP創英角ｺﾞｼｯｸUB" panose="020B0900000000000000" pitchFamily="50" charset="-128"/>
              </a:defRPr>
            </a:lvl2pPr>
            <a:lvl3pPr marL="1143000" indent="-228600" algn="ctr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HGP創英角ｺﾞｼｯｸUB" panose="020B0900000000000000" pitchFamily="50" charset="-128"/>
              </a:defRPr>
            </a:lvl3pPr>
            <a:lvl4pPr marL="1600200" indent="-228600" algn="ctr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HGP創英角ｺﾞｼｯｸUB" panose="020B0900000000000000" pitchFamily="50" charset="-128"/>
              </a:defRPr>
            </a:lvl4pPr>
            <a:lvl5pPr marL="2057400" indent="-228600" algn="ctr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HGP創英角ｺﾞｼｯｸUB" panose="020B0900000000000000" pitchFamily="50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HGP創英角ｺﾞｼｯｸUB" panose="020B0900000000000000" pitchFamily="50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HGP創英角ｺﾞｼｯｸUB" panose="020B0900000000000000" pitchFamily="50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HGP創英角ｺﾞｼｯｸUB" panose="020B0900000000000000" pitchFamily="50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HGP創英角ｺﾞｼｯｸUB" panose="020B0900000000000000" pitchFamily="50" charset="-128"/>
              </a:defRPr>
            </a:lvl9pPr>
          </a:lstStyle>
          <a:p>
            <a:pPr>
              <a:defRPr/>
            </a:pPr>
            <a:r>
              <a:rPr lang="en-US" altLang="ja-JP" sz="1707" dirty="0">
                <a:solidFill>
                  <a:prstClr val="black"/>
                </a:solidFill>
              </a:rPr>
              <a:t>Copyright©2018  NTT corp. All Rights Reserved.</a:t>
            </a:r>
            <a:endParaRPr lang="ja-JP" altLang="en-US" sz="1707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54292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</p:sldLayoutIdLst>
  <p:transition/>
  <p:hf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kumimoji="1" sz="5310" b="1" kern="1200">
          <a:solidFill>
            <a:schemeClr val="tx1"/>
          </a:solidFill>
          <a:latin typeface="+mj-ea"/>
          <a:ea typeface="+mj-ea"/>
          <a:cs typeface="メイリオ" pitchFamily="50" charset="-128"/>
        </a:defRPr>
      </a:lvl1pPr>
      <a:lvl2pPr algn="l" rtl="0" eaLnBrk="1" fontAlgn="base" hangingPunct="1">
        <a:spcBef>
          <a:spcPct val="0"/>
        </a:spcBef>
        <a:spcAft>
          <a:spcPct val="0"/>
        </a:spcAft>
        <a:defRPr kumimoji="1" sz="5310" b="1">
          <a:solidFill>
            <a:schemeClr val="tx1"/>
          </a:solidFill>
          <a:latin typeface="メイリオ" pitchFamily="50" charset="-128"/>
          <a:ea typeface="メイリオ" pitchFamily="50" charset="-128"/>
          <a:cs typeface="メイリオ" pitchFamily="50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kumimoji="1" sz="5310" b="1">
          <a:solidFill>
            <a:schemeClr val="tx1"/>
          </a:solidFill>
          <a:latin typeface="メイリオ" pitchFamily="50" charset="-128"/>
          <a:ea typeface="メイリオ" pitchFamily="50" charset="-128"/>
          <a:cs typeface="メイリオ" pitchFamily="50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kumimoji="1" sz="5310" b="1">
          <a:solidFill>
            <a:schemeClr val="tx1"/>
          </a:solidFill>
          <a:latin typeface="メイリオ" pitchFamily="50" charset="-128"/>
          <a:ea typeface="メイリオ" pitchFamily="50" charset="-128"/>
          <a:cs typeface="メイリオ" pitchFamily="50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kumimoji="1" sz="5310" b="1">
          <a:solidFill>
            <a:schemeClr val="tx1"/>
          </a:solidFill>
          <a:latin typeface="メイリオ" pitchFamily="50" charset="-128"/>
          <a:ea typeface="メイリオ" pitchFamily="50" charset="-128"/>
          <a:cs typeface="メイリオ" pitchFamily="50" charset="-128"/>
        </a:defRPr>
      </a:lvl5pPr>
      <a:lvl6pPr marL="866988" algn="ctr" rtl="0" eaLnBrk="1" fontAlgn="base" hangingPunct="1">
        <a:spcBef>
          <a:spcPct val="0"/>
        </a:spcBef>
        <a:spcAft>
          <a:spcPct val="0"/>
        </a:spcAft>
        <a:defRPr kumimoji="1" sz="4551">
          <a:solidFill>
            <a:schemeClr val="tx2"/>
          </a:solidFill>
          <a:latin typeface="Arial" charset="0"/>
          <a:ea typeface="HGP創英角ｺﾞｼｯｸUB" pitchFamily="50" charset="-128"/>
        </a:defRPr>
      </a:lvl6pPr>
      <a:lvl7pPr marL="1733977" algn="ctr" rtl="0" eaLnBrk="1" fontAlgn="base" hangingPunct="1">
        <a:spcBef>
          <a:spcPct val="0"/>
        </a:spcBef>
        <a:spcAft>
          <a:spcPct val="0"/>
        </a:spcAft>
        <a:defRPr kumimoji="1" sz="4551">
          <a:solidFill>
            <a:schemeClr val="tx2"/>
          </a:solidFill>
          <a:latin typeface="Arial" charset="0"/>
          <a:ea typeface="HGP創英角ｺﾞｼｯｸUB" pitchFamily="50" charset="-128"/>
        </a:defRPr>
      </a:lvl7pPr>
      <a:lvl8pPr marL="2600965" algn="ctr" rtl="0" eaLnBrk="1" fontAlgn="base" hangingPunct="1">
        <a:spcBef>
          <a:spcPct val="0"/>
        </a:spcBef>
        <a:spcAft>
          <a:spcPct val="0"/>
        </a:spcAft>
        <a:defRPr kumimoji="1" sz="4551">
          <a:solidFill>
            <a:schemeClr val="tx2"/>
          </a:solidFill>
          <a:latin typeface="Arial" charset="0"/>
          <a:ea typeface="HGP創英角ｺﾞｼｯｸUB" pitchFamily="50" charset="-128"/>
        </a:defRPr>
      </a:lvl8pPr>
      <a:lvl9pPr marL="3467953" algn="ctr" rtl="0" eaLnBrk="1" fontAlgn="base" hangingPunct="1">
        <a:spcBef>
          <a:spcPct val="0"/>
        </a:spcBef>
        <a:spcAft>
          <a:spcPct val="0"/>
        </a:spcAft>
        <a:defRPr kumimoji="1" sz="4551">
          <a:solidFill>
            <a:schemeClr val="tx2"/>
          </a:solidFill>
          <a:latin typeface="Arial" charset="0"/>
          <a:ea typeface="HGP創英角ｺﾞｼｯｸUB" pitchFamily="50" charset="-128"/>
        </a:defRPr>
      </a:lvl9pPr>
    </p:titleStyle>
    <p:bodyStyle>
      <a:lvl1pPr marL="337162" indent="-337162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umimoji="1" sz="4551" b="1" kern="1000" spc="190">
          <a:solidFill>
            <a:schemeClr val="tx1"/>
          </a:solidFill>
          <a:latin typeface="+mj-lt"/>
          <a:ea typeface="+mj-ea"/>
          <a:cs typeface="メイリオ" pitchFamily="50" charset="-128"/>
        </a:defRPr>
      </a:lvl1pPr>
      <a:lvl2pPr marL="1026539" indent="-349204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umimoji="1" sz="3793" kern="1000" spc="190">
          <a:solidFill>
            <a:schemeClr val="tx1"/>
          </a:solidFill>
          <a:latin typeface="+mn-lt"/>
          <a:ea typeface="+mn-ea"/>
          <a:cs typeface="メイリオ" pitchFamily="50" charset="-128"/>
        </a:defRPr>
      </a:lvl2pPr>
      <a:lvl3pPr marL="1700864" indent="-334153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umimoji="1" kern="1000" spc="190">
          <a:solidFill>
            <a:schemeClr val="tx1"/>
          </a:solidFill>
          <a:latin typeface="+mn-lt"/>
          <a:ea typeface="+mn-ea"/>
          <a:cs typeface="メイリオ" pitchFamily="50" charset="-128"/>
        </a:defRPr>
      </a:lvl3pPr>
      <a:lvl4pPr marL="2375188" indent="-334153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umimoji="1" sz="2655" kern="1000" spc="190">
          <a:solidFill>
            <a:schemeClr val="tx1"/>
          </a:solidFill>
          <a:latin typeface="+mn-lt"/>
          <a:ea typeface="+mn-ea"/>
          <a:cs typeface="メイリオ" pitchFamily="50" charset="-128"/>
        </a:defRPr>
      </a:lvl4pPr>
      <a:lvl5pPr marL="3067574" indent="-337162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umimoji="1" sz="2276" kern="1000" spc="190">
          <a:solidFill>
            <a:schemeClr val="tx1"/>
          </a:solidFill>
          <a:latin typeface="+mn-lt"/>
          <a:ea typeface="+mn-ea"/>
          <a:cs typeface="メイリオ" pitchFamily="50" charset="-128"/>
        </a:defRPr>
      </a:lvl5pPr>
      <a:lvl6pPr marL="3934563" indent="-337162" algn="l" rtl="0" eaLnBrk="1" fontAlgn="base" hangingPunct="1">
        <a:spcBef>
          <a:spcPct val="20000"/>
        </a:spcBef>
        <a:spcAft>
          <a:spcPct val="0"/>
        </a:spcAft>
        <a:buChar char="»"/>
        <a:defRPr kumimoji="1" sz="2276">
          <a:solidFill>
            <a:schemeClr val="tx1"/>
          </a:solidFill>
          <a:latin typeface="+mn-lt"/>
          <a:ea typeface="+mn-ea"/>
        </a:defRPr>
      </a:lvl6pPr>
      <a:lvl7pPr marL="4801551" indent="-337162" algn="l" rtl="0" eaLnBrk="1" fontAlgn="base" hangingPunct="1">
        <a:spcBef>
          <a:spcPct val="20000"/>
        </a:spcBef>
        <a:spcAft>
          <a:spcPct val="0"/>
        </a:spcAft>
        <a:buChar char="»"/>
        <a:defRPr kumimoji="1" sz="2276">
          <a:solidFill>
            <a:schemeClr val="tx1"/>
          </a:solidFill>
          <a:latin typeface="+mn-lt"/>
          <a:ea typeface="+mn-ea"/>
        </a:defRPr>
      </a:lvl7pPr>
      <a:lvl8pPr marL="5668539" indent="-337162" algn="l" rtl="0" eaLnBrk="1" fontAlgn="base" hangingPunct="1">
        <a:spcBef>
          <a:spcPct val="20000"/>
        </a:spcBef>
        <a:spcAft>
          <a:spcPct val="0"/>
        </a:spcAft>
        <a:buChar char="»"/>
        <a:defRPr kumimoji="1" sz="2276">
          <a:solidFill>
            <a:schemeClr val="tx1"/>
          </a:solidFill>
          <a:latin typeface="+mn-lt"/>
          <a:ea typeface="+mn-ea"/>
        </a:defRPr>
      </a:lvl8pPr>
      <a:lvl9pPr marL="6535528" indent="-337162" algn="l" rtl="0" eaLnBrk="1" fontAlgn="base" hangingPunct="1">
        <a:spcBef>
          <a:spcPct val="20000"/>
        </a:spcBef>
        <a:spcAft>
          <a:spcPct val="0"/>
        </a:spcAft>
        <a:buChar char="»"/>
        <a:defRPr kumimoji="1" sz="2276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1733977" rtl="0" eaLnBrk="1" latinLnBrk="0" hangingPunct="1">
        <a:defRPr kumimoji="1" sz="3413" kern="1200">
          <a:solidFill>
            <a:schemeClr val="tx1"/>
          </a:solidFill>
          <a:latin typeface="+mn-lt"/>
          <a:ea typeface="+mn-ea"/>
          <a:cs typeface="+mn-cs"/>
        </a:defRPr>
      </a:lvl1pPr>
      <a:lvl2pPr marL="866988" algn="l" defTabSz="1733977" rtl="0" eaLnBrk="1" latinLnBrk="0" hangingPunct="1">
        <a:defRPr kumimoji="1" sz="3413" kern="1200">
          <a:solidFill>
            <a:schemeClr val="tx1"/>
          </a:solidFill>
          <a:latin typeface="+mn-lt"/>
          <a:ea typeface="+mn-ea"/>
          <a:cs typeface="+mn-cs"/>
        </a:defRPr>
      </a:lvl2pPr>
      <a:lvl3pPr marL="1733977" algn="l" defTabSz="1733977" rtl="0" eaLnBrk="1" latinLnBrk="0" hangingPunct="1">
        <a:defRPr kumimoji="1" sz="3413" kern="1200">
          <a:solidFill>
            <a:schemeClr val="tx1"/>
          </a:solidFill>
          <a:latin typeface="+mn-lt"/>
          <a:ea typeface="+mn-ea"/>
          <a:cs typeface="+mn-cs"/>
        </a:defRPr>
      </a:lvl3pPr>
      <a:lvl4pPr marL="2600965" algn="l" defTabSz="1733977" rtl="0" eaLnBrk="1" latinLnBrk="0" hangingPunct="1">
        <a:defRPr kumimoji="1" sz="3413" kern="1200">
          <a:solidFill>
            <a:schemeClr val="tx1"/>
          </a:solidFill>
          <a:latin typeface="+mn-lt"/>
          <a:ea typeface="+mn-ea"/>
          <a:cs typeface="+mn-cs"/>
        </a:defRPr>
      </a:lvl4pPr>
      <a:lvl5pPr marL="3467953" algn="l" defTabSz="1733977" rtl="0" eaLnBrk="1" latinLnBrk="0" hangingPunct="1">
        <a:defRPr kumimoji="1" sz="3413" kern="1200">
          <a:solidFill>
            <a:schemeClr val="tx1"/>
          </a:solidFill>
          <a:latin typeface="+mn-lt"/>
          <a:ea typeface="+mn-ea"/>
          <a:cs typeface="+mn-cs"/>
        </a:defRPr>
      </a:lvl5pPr>
      <a:lvl6pPr marL="4334942" algn="l" defTabSz="1733977" rtl="0" eaLnBrk="1" latinLnBrk="0" hangingPunct="1">
        <a:defRPr kumimoji="1" sz="3413" kern="1200">
          <a:solidFill>
            <a:schemeClr val="tx1"/>
          </a:solidFill>
          <a:latin typeface="+mn-lt"/>
          <a:ea typeface="+mn-ea"/>
          <a:cs typeface="+mn-cs"/>
        </a:defRPr>
      </a:lvl6pPr>
      <a:lvl7pPr marL="5201930" algn="l" defTabSz="1733977" rtl="0" eaLnBrk="1" latinLnBrk="0" hangingPunct="1">
        <a:defRPr kumimoji="1" sz="3413" kern="1200">
          <a:solidFill>
            <a:schemeClr val="tx1"/>
          </a:solidFill>
          <a:latin typeface="+mn-lt"/>
          <a:ea typeface="+mn-ea"/>
          <a:cs typeface="+mn-cs"/>
        </a:defRPr>
      </a:lvl7pPr>
      <a:lvl8pPr marL="6068919" algn="l" defTabSz="1733977" rtl="0" eaLnBrk="1" latinLnBrk="0" hangingPunct="1">
        <a:defRPr kumimoji="1" sz="3413" kern="1200">
          <a:solidFill>
            <a:schemeClr val="tx1"/>
          </a:solidFill>
          <a:latin typeface="+mn-lt"/>
          <a:ea typeface="+mn-ea"/>
          <a:cs typeface="+mn-cs"/>
        </a:defRPr>
      </a:lvl8pPr>
      <a:lvl9pPr marL="6935907" algn="l" defTabSz="1733977" rtl="0" eaLnBrk="1" latinLnBrk="0" hangingPunct="1">
        <a:defRPr kumimoji="1" sz="34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demo\Desktop\140130_NTTRD_parts\header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106" y="63222"/>
            <a:ext cx="16804401" cy="13320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49613" y="1634630"/>
            <a:ext cx="15841053" cy="78864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ja-JP" altLang="en-US" dirty="0"/>
              <a:t>マスタテキストの書式設定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</a:p>
          <a:p>
            <a:pPr lvl="0"/>
            <a:endParaRPr lang="ja-JP" altLang="en-US" dirty="0"/>
          </a:p>
        </p:txBody>
      </p:sp>
      <p:sp>
        <p:nvSpPr>
          <p:cNvPr id="102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49613" y="277708"/>
            <a:ext cx="15841053" cy="1117599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マスタタイトルの書式設定</a:t>
            </a:r>
            <a:br>
              <a:rPr lang="en-US" altLang="ja-JP"/>
            </a:br>
            <a:r>
              <a:rPr lang="ja-JP" altLang="en-US"/>
              <a:t>マスタタイトルの書式設定</a:t>
            </a:r>
          </a:p>
        </p:txBody>
      </p:sp>
      <p:sp>
        <p:nvSpPr>
          <p:cNvPr id="1029" name="正方形/長方形 15"/>
          <p:cNvSpPr>
            <a:spLocks noChangeArrowheads="1"/>
          </p:cNvSpPr>
          <p:nvPr/>
        </p:nvSpPr>
        <p:spPr bwMode="auto">
          <a:xfrm>
            <a:off x="16181242" y="9279469"/>
            <a:ext cx="954316" cy="410916"/>
          </a:xfrm>
          <a:prstGeom prst="rect">
            <a:avLst/>
          </a:prstGeom>
          <a:noFill/>
          <a:ln w="9525" algn="ctr">
            <a:noFill/>
            <a:round/>
            <a:headEnd/>
            <a:tailEnd/>
          </a:ln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Arial" charset="0"/>
                <a:ea typeface="HGP創英角ｺﾞｼｯｸUB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charset="0"/>
                <a:ea typeface="HGP創英角ｺﾞｼｯｸUB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charset="0"/>
                <a:ea typeface="HGP創英角ｺﾞｼｯｸUB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charset="0"/>
                <a:ea typeface="HGP創英角ｺﾞｼｯｸUB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charset="0"/>
                <a:ea typeface="HGP創英角ｺﾞｼｯｸUB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HGP創英角ｺﾞｼｯｸUB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HGP創英角ｺﾞｼｯｸUB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HGP創英角ｺﾞｼｯｸUB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HGP創英角ｺﾞｼｯｸUB" charset="-128"/>
              </a:defRPr>
            </a:lvl9pPr>
          </a:lstStyle>
          <a:p>
            <a:pPr>
              <a:defRPr/>
            </a:pPr>
            <a:fld id="{C8A64B7F-DA77-0441-917B-D74C3531546C}" type="slidenum">
              <a:rPr lang="en-US" altLang="ja-JP" sz="2400" smtClean="0">
                <a:solidFill>
                  <a:prstClr val="black">
                    <a:lumMod val="85000"/>
                    <a:lumOff val="15000"/>
                  </a:prstClr>
                </a:solidFill>
                <a:latin typeface="メイリオ" charset="-128"/>
                <a:ea typeface="メイリオ" charset="-128"/>
              </a:rPr>
              <a:pPr>
                <a:defRPr/>
              </a:pPr>
              <a:t>‹#›</a:t>
            </a:fld>
            <a:endParaRPr lang="ja-JP" altLang="en-US" sz="2400" dirty="0">
              <a:solidFill>
                <a:prstClr val="black">
                  <a:lumMod val="85000"/>
                  <a:lumOff val="15000"/>
                </a:prstClr>
              </a:solidFill>
              <a:latin typeface="メイリオ" charset="-128"/>
              <a:ea typeface="メイリオ" charset="-128"/>
            </a:endParaRPr>
          </a:p>
        </p:txBody>
      </p:sp>
      <p:pic>
        <p:nvPicPr>
          <p:cNvPr id="103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106" y="9112390"/>
            <a:ext cx="1728005" cy="46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1" name="正方形/長方形 11"/>
          <p:cNvSpPr>
            <a:spLocks noChangeArrowheads="1"/>
          </p:cNvSpPr>
          <p:nvPr/>
        </p:nvSpPr>
        <p:spPr bwMode="auto">
          <a:xfrm>
            <a:off x="11268933" y="9279467"/>
            <a:ext cx="4905509" cy="3550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ctr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HGP創英角ｺﾞｼｯｸUB" panose="020B0900000000000000" pitchFamily="50" charset="-128"/>
              </a:defRPr>
            </a:lvl1pPr>
            <a:lvl2pPr marL="742950" indent="-285750" algn="ctr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HGP創英角ｺﾞｼｯｸUB" panose="020B0900000000000000" pitchFamily="50" charset="-128"/>
              </a:defRPr>
            </a:lvl2pPr>
            <a:lvl3pPr marL="1143000" indent="-228600" algn="ctr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HGP創英角ｺﾞｼｯｸUB" panose="020B0900000000000000" pitchFamily="50" charset="-128"/>
              </a:defRPr>
            </a:lvl3pPr>
            <a:lvl4pPr marL="1600200" indent="-228600" algn="ctr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HGP創英角ｺﾞｼｯｸUB" panose="020B0900000000000000" pitchFamily="50" charset="-128"/>
              </a:defRPr>
            </a:lvl4pPr>
            <a:lvl5pPr marL="2057400" indent="-228600" algn="ctr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HGP創英角ｺﾞｼｯｸUB" panose="020B0900000000000000" pitchFamily="50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HGP創英角ｺﾞｼｯｸUB" panose="020B0900000000000000" pitchFamily="50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HGP創英角ｺﾞｼｯｸUB" panose="020B0900000000000000" pitchFamily="50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HGP創英角ｺﾞｼｯｸUB" panose="020B0900000000000000" pitchFamily="50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HGP創英角ｺﾞｼｯｸUB" panose="020B0900000000000000" pitchFamily="50" charset="-128"/>
              </a:defRPr>
            </a:lvl9pPr>
          </a:lstStyle>
          <a:p>
            <a:pPr>
              <a:defRPr/>
            </a:pPr>
            <a:r>
              <a:rPr lang="en-US" altLang="ja-JP" sz="1707" dirty="0">
                <a:solidFill>
                  <a:prstClr val="black"/>
                </a:solidFill>
              </a:rPr>
              <a:t>Copyright©2018  NTT corp. All Rights Reserved.</a:t>
            </a:r>
            <a:endParaRPr lang="ja-JP" altLang="en-US" sz="1707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47032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</p:sldLayoutIdLst>
  <p:transition/>
  <p:hf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kumimoji="1" sz="5310" b="1" kern="1200">
          <a:solidFill>
            <a:schemeClr val="tx1"/>
          </a:solidFill>
          <a:latin typeface="+mj-ea"/>
          <a:ea typeface="+mj-ea"/>
          <a:cs typeface="メイリオ" pitchFamily="50" charset="-128"/>
        </a:defRPr>
      </a:lvl1pPr>
      <a:lvl2pPr algn="l" rtl="0" eaLnBrk="1" fontAlgn="base" hangingPunct="1">
        <a:spcBef>
          <a:spcPct val="0"/>
        </a:spcBef>
        <a:spcAft>
          <a:spcPct val="0"/>
        </a:spcAft>
        <a:defRPr kumimoji="1" sz="5310" b="1">
          <a:solidFill>
            <a:schemeClr val="tx1"/>
          </a:solidFill>
          <a:latin typeface="メイリオ" pitchFamily="50" charset="-128"/>
          <a:ea typeface="メイリオ" pitchFamily="50" charset="-128"/>
          <a:cs typeface="メイリオ" pitchFamily="50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kumimoji="1" sz="5310" b="1">
          <a:solidFill>
            <a:schemeClr val="tx1"/>
          </a:solidFill>
          <a:latin typeface="メイリオ" pitchFamily="50" charset="-128"/>
          <a:ea typeface="メイリオ" pitchFamily="50" charset="-128"/>
          <a:cs typeface="メイリオ" pitchFamily="50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kumimoji="1" sz="5310" b="1">
          <a:solidFill>
            <a:schemeClr val="tx1"/>
          </a:solidFill>
          <a:latin typeface="メイリオ" pitchFamily="50" charset="-128"/>
          <a:ea typeface="メイリオ" pitchFamily="50" charset="-128"/>
          <a:cs typeface="メイリオ" pitchFamily="50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kumimoji="1" sz="5310" b="1">
          <a:solidFill>
            <a:schemeClr val="tx1"/>
          </a:solidFill>
          <a:latin typeface="メイリオ" pitchFamily="50" charset="-128"/>
          <a:ea typeface="メイリオ" pitchFamily="50" charset="-128"/>
          <a:cs typeface="メイリオ" pitchFamily="50" charset="-128"/>
        </a:defRPr>
      </a:lvl5pPr>
      <a:lvl6pPr marL="866988" algn="ctr" rtl="0" eaLnBrk="1" fontAlgn="base" hangingPunct="1">
        <a:spcBef>
          <a:spcPct val="0"/>
        </a:spcBef>
        <a:spcAft>
          <a:spcPct val="0"/>
        </a:spcAft>
        <a:defRPr kumimoji="1" sz="4551">
          <a:solidFill>
            <a:schemeClr val="tx2"/>
          </a:solidFill>
          <a:latin typeface="Arial" charset="0"/>
          <a:ea typeface="HGP創英角ｺﾞｼｯｸUB" pitchFamily="50" charset="-128"/>
        </a:defRPr>
      </a:lvl6pPr>
      <a:lvl7pPr marL="1733977" algn="ctr" rtl="0" eaLnBrk="1" fontAlgn="base" hangingPunct="1">
        <a:spcBef>
          <a:spcPct val="0"/>
        </a:spcBef>
        <a:spcAft>
          <a:spcPct val="0"/>
        </a:spcAft>
        <a:defRPr kumimoji="1" sz="4551">
          <a:solidFill>
            <a:schemeClr val="tx2"/>
          </a:solidFill>
          <a:latin typeface="Arial" charset="0"/>
          <a:ea typeface="HGP創英角ｺﾞｼｯｸUB" pitchFamily="50" charset="-128"/>
        </a:defRPr>
      </a:lvl7pPr>
      <a:lvl8pPr marL="2600965" algn="ctr" rtl="0" eaLnBrk="1" fontAlgn="base" hangingPunct="1">
        <a:spcBef>
          <a:spcPct val="0"/>
        </a:spcBef>
        <a:spcAft>
          <a:spcPct val="0"/>
        </a:spcAft>
        <a:defRPr kumimoji="1" sz="4551">
          <a:solidFill>
            <a:schemeClr val="tx2"/>
          </a:solidFill>
          <a:latin typeface="Arial" charset="0"/>
          <a:ea typeface="HGP創英角ｺﾞｼｯｸUB" pitchFamily="50" charset="-128"/>
        </a:defRPr>
      </a:lvl8pPr>
      <a:lvl9pPr marL="3467953" algn="ctr" rtl="0" eaLnBrk="1" fontAlgn="base" hangingPunct="1">
        <a:spcBef>
          <a:spcPct val="0"/>
        </a:spcBef>
        <a:spcAft>
          <a:spcPct val="0"/>
        </a:spcAft>
        <a:defRPr kumimoji="1" sz="4551">
          <a:solidFill>
            <a:schemeClr val="tx2"/>
          </a:solidFill>
          <a:latin typeface="Arial" charset="0"/>
          <a:ea typeface="HGP創英角ｺﾞｼｯｸUB" pitchFamily="50" charset="-128"/>
        </a:defRPr>
      </a:lvl9pPr>
    </p:titleStyle>
    <p:bodyStyle>
      <a:lvl1pPr marL="337162" indent="-337162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umimoji="1" sz="4551" b="1" kern="1000" spc="190">
          <a:solidFill>
            <a:schemeClr val="tx1"/>
          </a:solidFill>
          <a:latin typeface="+mj-lt"/>
          <a:ea typeface="+mj-ea"/>
          <a:cs typeface="メイリオ" pitchFamily="50" charset="-128"/>
        </a:defRPr>
      </a:lvl1pPr>
      <a:lvl2pPr marL="1026539" indent="-349204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umimoji="1" sz="3793" kern="1000" spc="190">
          <a:solidFill>
            <a:schemeClr val="tx1"/>
          </a:solidFill>
          <a:latin typeface="+mn-lt"/>
          <a:ea typeface="+mn-ea"/>
          <a:cs typeface="メイリオ" pitchFamily="50" charset="-128"/>
        </a:defRPr>
      </a:lvl2pPr>
      <a:lvl3pPr marL="1700864" indent="-334153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umimoji="1" kern="1000" spc="190">
          <a:solidFill>
            <a:schemeClr val="tx1"/>
          </a:solidFill>
          <a:latin typeface="+mn-lt"/>
          <a:ea typeface="+mn-ea"/>
          <a:cs typeface="メイリオ" pitchFamily="50" charset="-128"/>
        </a:defRPr>
      </a:lvl3pPr>
      <a:lvl4pPr marL="2375188" indent="-334153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umimoji="1" sz="2655" kern="1000" spc="190">
          <a:solidFill>
            <a:schemeClr val="tx1"/>
          </a:solidFill>
          <a:latin typeface="+mn-lt"/>
          <a:ea typeface="+mn-ea"/>
          <a:cs typeface="メイリオ" pitchFamily="50" charset="-128"/>
        </a:defRPr>
      </a:lvl4pPr>
      <a:lvl5pPr marL="3067574" indent="-337162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umimoji="1" sz="2276" kern="1000" spc="190">
          <a:solidFill>
            <a:schemeClr val="tx1"/>
          </a:solidFill>
          <a:latin typeface="+mn-lt"/>
          <a:ea typeface="+mn-ea"/>
          <a:cs typeface="メイリオ" pitchFamily="50" charset="-128"/>
        </a:defRPr>
      </a:lvl5pPr>
      <a:lvl6pPr marL="3934563" indent="-337162" algn="l" rtl="0" eaLnBrk="1" fontAlgn="base" hangingPunct="1">
        <a:spcBef>
          <a:spcPct val="20000"/>
        </a:spcBef>
        <a:spcAft>
          <a:spcPct val="0"/>
        </a:spcAft>
        <a:buChar char="»"/>
        <a:defRPr kumimoji="1" sz="2276">
          <a:solidFill>
            <a:schemeClr val="tx1"/>
          </a:solidFill>
          <a:latin typeface="+mn-lt"/>
          <a:ea typeface="+mn-ea"/>
        </a:defRPr>
      </a:lvl6pPr>
      <a:lvl7pPr marL="4801551" indent="-337162" algn="l" rtl="0" eaLnBrk="1" fontAlgn="base" hangingPunct="1">
        <a:spcBef>
          <a:spcPct val="20000"/>
        </a:spcBef>
        <a:spcAft>
          <a:spcPct val="0"/>
        </a:spcAft>
        <a:buChar char="»"/>
        <a:defRPr kumimoji="1" sz="2276">
          <a:solidFill>
            <a:schemeClr val="tx1"/>
          </a:solidFill>
          <a:latin typeface="+mn-lt"/>
          <a:ea typeface="+mn-ea"/>
        </a:defRPr>
      </a:lvl7pPr>
      <a:lvl8pPr marL="5668539" indent="-337162" algn="l" rtl="0" eaLnBrk="1" fontAlgn="base" hangingPunct="1">
        <a:spcBef>
          <a:spcPct val="20000"/>
        </a:spcBef>
        <a:spcAft>
          <a:spcPct val="0"/>
        </a:spcAft>
        <a:buChar char="»"/>
        <a:defRPr kumimoji="1" sz="2276">
          <a:solidFill>
            <a:schemeClr val="tx1"/>
          </a:solidFill>
          <a:latin typeface="+mn-lt"/>
          <a:ea typeface="+mn-ea"/>
        </a:defRPr>
      </a:lvl8pPr>
      <a:lvl9pPr marL="6535528" indent="-337162" algn="l" rtl="0" eaLnBrk="1" fontAlgn="base" hangingPunct="1">
        <a:spcBef>
          <a:spcPct val="20000"/>
        </a:spcBef>
        <a:spcAft>
          <a:spcPct val="0"/>
        </a:spcAft>
        <a:buChar char="»"/>
        <a:defRPr kumimoji="1" sz="2276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1733977" rtl="0" eaLnBrk="1" latinLnBrk="0" hangingPunct="1">
        <a:defRPr kumimoji="1" sz="3413" kern="1200">
          <a:solidFill>
            <a:schemeClr val="tx1"/>
          </a:solidFill>
          <a:latin typeface="+mn-lt"/>
          <a:ea typeface="+mn-ea"/>
          <a:cs typeface="+mn-cs"/>
        </a:defRPr>
      </a:lvl1pPr>
      <a:lvl2pPr marL="866988" algn="l" defTabSz="1733977" rtl="0" eaLnBrk="1" latinLnBrk="0" hangingPunct="1">
        <a:defRPr kumimoji="1" sz="3413" kern="1200">
          <a:solidFill>
            <a:schemeClr val="tx1"/>
          </a:solidFill>
          <a:latin typeface="+mn-lt"/>
          <a:ea typeface="+mn-ea"/>
          <a:cs typeface="+mn-cs"/>
        </a:defRPr>
      </a:lvl2pPr>
      <a:lvl3pPr marL="1733977" algn="l" defTabSz="1733977" rtl="0" eaLnBrk="1" latinLnBrk="0" hangingPunct="1">
        <a:defRPr kumimoji="1" sz="3413" kern="1200">
          <a:solidFill>
            <a:schemeClr val="tx1"/>
          </a:solidFill>
          <a:latin typeface="+mn-lt"/>
          <a:ea typeface="+mn-ea"/>
          <a:cs typeface="+mn-cs"/>
        </a:defRPr>
      </a:lvl3pPr>
      <a:lvl4pPr marL="2600965" algn="l" defTabSz="1733977" rtl="0" eaLnBrk="1" latinLnBrk="0" hangingPunct="1">
        <a:defRPr kumimoji="1" sz="3413" kern="1200">
          <a:solidFill>
            <a:schemeClr val="tx1"/>
          </a:solidFill>
          <a:latin typeface="+mn-lt"/>
          <a:ea typeface="+mn-ea"/>
          <a:cs typeface="+mn-cs"/>
        </a:defRPr>
      </a:lvl4pPr>
      <a:lvl5pPr marL="3467953" algn="l" defTabSz="1733977" rtl="0" eaLnBrk="1" latinLnBrk="0" hangingPunct="1">
        <a:defRPr kumimoji="1" sz="3413" kern="1200">
          <a:solidFill>
            <a:schemeClr val="tx1"/>
          </a:solidFill>
          <a:latin typeface="+mn-lt"/>
          <a:ea typeface="+mn-ea"/>
          <a:cs typeface="+mn-cs"/>
        </a:defRPr>
      </a:lvl5pPr>
      <a:lvl6pPr marL="4334942" algn="l" defTabSz="1733977" rtl="0" eaLnBrk="1" latinLnBrk="0" hangingPunct="1">
        <a:defRPr kumimoji="1" sz="3413" kern="1200">
          <a:solidFill>
            <a:schemeClr val="tx1"/>
          </a:solidFill>
          <a:latin typeface="+mn-lt"/>
          <a:ea typeface="+mn-ea"/>
          <a:cs typeface="+mn-cs"/>
        </a:defRPr>
      </a:lvl6pPr>
      <a:lvl7pPr marL="5201930" algn="l" defTabSz="1733977" rtl="0" eaLnBrk="1" latinLnBrk="0" hangingPunct="1">
        <a:defRPr kumimoji="1" sz="3413" kern="1200">
          <a:solidFill>
            <a:schemeClr val="tx1"/>
          </a:solidFill>
          <a:latin typeface="+mn-lt"/>
          <a:ea typeface="+mn-ea"/>
          <a:cs typeface="+mn-cs"/>
        </a:defRPr>
      </a:lvl7pPr>
      <a:lvl8pPr marL="6068919" algn="l" defTabSz="1733977" rtl="0" eaLnBrk="1" latinLnBrk="0" hangingPunct="1">
        <a:defRPr kumimoji="1" sz="3413" kern="1200">
          <a:solidFill>
            <a:schemeClr val="tx1"/>
          </a:solidFill>
          <a:latin typeface="+mn-lt"/>
          <a:ea typeface="+mn-ea"/>
          <a:cs typeface="+mn-cs"/>
        </a:defRPr>
      </a:lvl8pPr>
      <a:lvl9pPr marL="6935907" algn="l" defTabSz="1733977" rtl="0" eaLnBrk="1" latinLnBrk="0" hangingPunct="1">
        <a:defRPr kumimoji="1" sz="34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demo\Desktop\140130_NTTRD_parts\header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106" y="63222"/>
            <a:ext cx="16804401" cy="13320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49613" y="1634630"/>
            <a:ext cx="15841053" cy="78864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ja-JP" altLang="en-US" dirty="0"/>
              <a:t>マスタテキストの書式設定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</a:p>
          <a:p>
            <a:pPr lvl="0"/>
            <a:endParaRPr lang="ja-JP" altLang="en-US" dirty="0"/>
          </a:p>
        </p:txBody>
      </p:sp>
      <p:sp>
        <p:nvSpPr>
          <p:cNvPr id="102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49613" y="277708"/>
            <a:ext cx="15841053" cy="1117599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マスタタイトルの書式設定</a:t>
            </a:r>
            <a:br>
              <a:rPr lang="en-US" altLang="ja-JP"/>
            </a:br>
            <a:r>
              <a:rPr lang="ja-JP" altLang="en-US"/>
              <a:t>マスタタイトルの書式設定</a:t>
            </a:r>
          </a:p>
        </p:txBody>
      </p:sp>
      <p:sp>
        <p:nvSpPr>
          <p:cNvPr id="1029" name="正方形/長方形 15"/>
          <p:cNvSpPr>
            <a:spLocks noChangeArrowheads="1"/>
          </p:cNvSpPr>
          <p:nvPr/>
        </p:nvSpPr>
        <p:spPr bwMode="auto">
          <a:xfrm>
            <a:off x="16181242" y="9279469"/>
            <a:ext cx="954316" cy="410916"/>
          </a:xfrm>
          <a:prstGeom prst="rect">
            <a:avLst/>
          </a:prstGeom>
          <a:noFill/>
          <a:ln w="9525" algn="ctr">
            <a:noFill/>
            <a:round/>
            <a:headEnd/>
            <a:tailEnd/>
          </a:ln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Arial" charset="0"/>
                <a:ea typeface="HGP創英角ｺﾞｼｯｸUB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charset="0"/>
                <a:ea typeface="HGP創英角ｺﾞｼｯｸUB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charset="0"/>
                <a:ea typeface="HGP創英角ｺﾞｼｯｸUB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charset="0"/>
                <a:ea typeface="HGP創英角ｺﾞｼｯｸUB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charset="0"/>
                <a:ea typeface="HGP創英角ｺﾞｼｯｸUB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HGP創英角ｺﾞｼｯｸUB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HGP創英角ｺﾞｼｯｸUB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HGP創英角ｺﾞｼｯｸUB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HGP創英角ｺﾞｼｯｸUB" charset="-128"/>
              </a:defRPr>
            </a:lvl9pPr>
          </a:lstStyle>
          <a:p>
            <a:pPr>
              <a:defRPr/>
            </a:pPr>
            <a:fld id="{C8A64B7F-DA77-0441-917B-D74C3531546C}" type="slidenum">
              <a:rPr lang="en-US" altLang="ja-JP" sz="2400" smtClean="0">
                <a:solidFill>
                  <a:prstClr val="black">
                    <a:lumMod val="85000"/>
                    <a:lumOff val="15000"/>
                  </a:prstClr>
                </a:solidFill>
                <a:latin typeface="メイリオ" charset="-128"/>
                <a:ea typeface="メイリオ" charset="-128"/>
              </a:rPr>
              <a:pPr>
                <a:defRPr/>
              </a:pPr>
              <a:t>‹#›</a:t>
            </a:fld>
            <a:endParaRPr lang="ja-JP" altLang="en-US" sz="2400" dirty="0">
              <a:solidFill>
                <a:prstClr val="black">
                  <a:lumMod val="85000"/>
                  <a:lumOff val="15000"/>
                </a:prstClr>
              </a:solidFill>
              <a:latin typeface="メイリオ" charset="-128"/>
              <a:ea typeface="メイリオ" charset="-128"/>
            </a:endParaRPr>
          </a:p>
        </p:txBody>
      </p:sp>
      <p:pic>
        <p:nvPicPr>
          <p:cNvPr id="103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106" y="9112390"/>
            <a:ext cx="1728005" cy="46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1" name="正方形/長方形 11"/>
          <p:cNvSpPr>
            <a:spLocks noChangeArrowheads="1"/>
          </p:cNvSpPr>
          <p:nvPr/>
        </p:nvSpPr>
        <p:spPr bwMode="auto">
          <a:xfrm>
            <a:off x="11268933" y="9279467"/>
            <a:ext cx="4905509" cy="3550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ctr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HGP創英角ｺﾞｼｯｸUB" panose="020B0900000000000000" pitchFamily="50" charset="-128"/>
              </a:defRPr>
            </a:lvl1pPr>
            <a:lvl2pPr marL="742950" indent="-285750" algn="ctr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HGP創英角ｺﾞｼｯｸUB" panose="020B0900000000000000" pitchFamily="50" charset="-128"/>
              </a:defRPr>
            </a:lvl2pPr>
            <a:lvl3pPr marL="1143000" indent="-228600" algn="ctr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HGP創英角ｺﾞｼｯｸUB" panose="020B0900000000000000" pitchFamily="50" charset="-128"/>
              </a:defRPr>
            </a:lvl3pPr>
            <a:lvl4pPr marL="1600200" indent="-228600" algn="ctr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HGP創英角ｺﾞｼｯｸUB" panose="020B0900000000000000" pitchFamily="50" charset="-128"/>
              </a:defRPr>
            </a:lvl4pPr>
            <a:lvl5pPr marL="2057400" indent="-228600" algn="ctr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HGP創英角ｺﾞｼｯｸUB" panose="020B0900000000000000" pitchFamily="50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HGP創英角ｺﾞｼｯｸUB" panose="020B0900000000000000" pitchFamily="50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HGP創英角ｺﾞｼｯｸUB" panose="020B0900000000000000" pitchFamily="50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HGP創英角ｺﾞｼｯｸUB" panose="020B0900000000000000" pitchFamily="50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HGP創英角ｺﾞｼｯｸUB" panose="020B0900000000000000" pitchFamily="50" charset="-128"/>
              </a:defRPr>
            </a:lvl9pPr>
          </a:lstStyle>
          <a:p>
            <a:pPr>
              <a:defRPr/>
            </a:pPr>
            <a:r>
              <a:rPr lang="en-US" altLang="ja-JP" sz="1707" dirty="0">
                <a:solidFill>
                  <a:prstClr val="black"/>
                </a:solidFill>
              </a:rPr>
              <a:t>Copyright©2018  NTT corp. All Rights Reserved.</a:t>
            </a:r>
            <a:endParaRPr lang="ja-JP" altLang="en-US" sz="1707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80894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</p:sldLayoutIdLst>
  <p:transition/>
  <p:hf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kumimoji="1" sz="5310" b="1" kern="1200">
          <a:solidFill>
            <a:schemeClr val="tx1"/>
          </a:solidFill>
          <a:latin typeface="+mj-ea"/>
          <a:ea typeface="+mj-ea"/>
          <a:cs typeface="メイリオ" pitchFamily="50" charset="-128"/>
        </a:defRPr>
      </a:lvl1pPr>
      <a:lvl2pPr algn="l" rtl="0" eaLnBrk="1" fontAlgn="base" hangingPunct="1">
        <a:spcBef>
          <a:spcPct val="0"/>
        </a:spcBef>
        <a:spcAft>
          <a:spcPct val="0"/>
        </a:spcAft>
        <a:defRPr kumimoji="1" sz="5310" b="1">
          <a:solidFill>
            <a:schemeClr val="tx1"/>
          </a:solidFill>
          <a:latin typeface="メイリオ" pitchFamily="50" charset="-128"/>
          <a:ea typeface="メイリオ" pitchFamily="50" charset="-128"/>
          <a:cs typeface="メイリオ" pitchFamily="50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kumimoji="1" sz="5310" b="1">
          <a:solidFill>
            <a:schemeClr val="tx1"/>
          </a:solidFill>
          <a:latin typeface="メイリオ" pitchFamily="50" charset="-128"/>
          <a:ea typeface="メイリオ" pitchFamily="50" charset="-128"/>
          <a:cs typeface="メイリオ" pitchFamily="50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kumimoji="1" sz="5310" b="1">
          <a:solidFill>
            <a:schemeClr val="tx1"/>
          </a:solidFill>
          <a:latin typeface="メイリオ" pitchFamily="50" charset="-128"/>
          <a:ea typeface="メイリオ" pitchFamily="50" charset="-128"/>
          <a:cs typeface="メイリオ" pitchFamily="50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kumimoji="1" sz="5310" b="1">
          <a:solidFill>
            <a:schemeClr val="tx1"/>
          </a:solidFill>
          <a:latin typeface="メイリオ" pitchFamily="50" charset="-128"/>
          <a:ea typeface="メイリオ" pitchFamily="50" charset="-128"/>
          <a:cs typeface="メイリオ" pitchFamily="50" charset="-128"/>
        </a:defRPr>
      </a:lvl5pPr>
      <a:lvl6pPr marL="866988" algn="ctr" rtl="0" eaLnBrk="1" fontAlgn="base" hangingPunct="1">
        <a:spcBef>
          <a:spcPct val="0"/>
        </a:spcBef>
        <a:spcAft>
          <a:spcPct val="0"/>
        </a:spcAft>
        <a:defRPr kumimoji="1" sz="4551">
          <a:solidFill>
            <a:schemeClr val="tx2"/>
          </a:solidFill>
          <a:latin typeface="Arial" charset="0"/>
          <a:ea typeface="HGP創英角ｺﾞｼｯｸUB" pitchFamily="50" charset="-128"/>
        </a:defRPr>
      </a:lvl6pPr>
      <a:lvl7pPr marL="1733977" algn="ctr" rtl="0" eaLnBrk="1" fontAlgn="base" hangingPunct="1">
        <a:spcBef>
          <a:spcPct val="0"/>
        </a:spcBef>
        <a:spcAft>
          <a:spcPct val="0"/>
        </a:spcAft>
        <a:defRPr kumimoji="1" sz="4551">
          <a:solidFill>
            <a:schemeClr val="tx2"/>
          </a:solidFill>
          <a:latin typeface="Arial" charset="0"/>
          <a:ea typeface="HGP創英角ｺﾞｼｯｸUB" pitchFamily="50" charset="-128"/>
        </a:defRPr>
      </a:lvl7pPr>
      <a:lvl8pPr marL="2600965" algn="ctr" rtl="0" eaLnBrk="1" fontAlgn="base" hangingPunct="1">
        <a:spcBef>
          <a:spcPct val="0"/>
        </a:spcBef>
        <a:spcAft>
          <a:spcPct val="0"/>
        </a:spcAft>
        <a:defRPr kumimoji="1" sz="4551">
          <a:solidFill>
            <a:schemeClr val="tx2"/>
          </a:solidFill>
          <a:latin typeface="Arial" charset="0"/>
          <a:ea typeface="HGP創英角ｺﾞｼｯｸUB" pitchFamily="50" charset="-128"/>
        </a:defRPr>
      </a:lvl8pPr>
      <a:lvl9pPr marL="3467953" algn="ctr" rtl="0" eaLnBrk="1" fontAlgn="base" hangingPunct="1">
        <a:spcBef>
          <a:spcPct val="0"/>
        </a:spcBef>
        <a:spcAft>
          <a:spcPct val="0"/>
        </a:spcAft>
        <a:defRPr kumimoji="1" sz="4551">
          <a:solidFill>
            <a:schemeClr val="tx2"/>
          </a:solidFill>
          <a:latin typeface="Arial" charset="0"/>
          <a:ea typeface="HGP創英角ｺﾞｼｯｸUB" pitchFamily="50" charset="-128"/>
        </a:defRPr>
      </a:lvl9pPr>
    </p:titleStyle>
    <p:bodyStyle>
      <a:lvl1pPr marL="337162" indent="-337162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umimoji="1" sz="4551" b="1" kern="1000" spc="190">
          <a:solidFill>
            <a:schemeClr val="tx1"/>
          </a:solidFill>
          <a:latin typeface="+mj-lt"/>
          <a:ea typeface="+mj-ea"/>
          <a:cs typeface="メイリオ" pitchFamily="50" charset="-128"/>
        </a:defRPr>
      </a:lvl1pPr>
      <a:lvl2pPr marL="1026539" indent="-349204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umimoji="1" sz="3793" kern="1000" spc="190">
          <a:solidFill>
            <a:schemeClr val="tx1"/>
          </a:solidFill>
          <a:latin typeface="+mn-lt"/>
          <a:ea typeface="+mn-ea"/>
          <a:cs typeface="メイリオ" pitchFamily="50" charset="-128"/>
        </a:defRPr>
      </a:lvl2pPr>
      <a:lvl3pPr marL="1700864" indent="-334153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umimoji="1" kern="1000" spc="190">
          <a:solidFill>
            <a:schemeClr val="tx1"/>
          </a:solidFill>
          <a:latin typeface="+mn-lt"/>
          <a:ea typeface="+mn-ea"/>
          <a:cs typeface="メイリオ" pitchFamily="50" charset="-128"/>
        </a:defRPr>
      </a:lvl3pPr>
      <a:lvl4pPr marL="2375188" indent="-334153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umimoji="1" sz="2655" kern="1000" spc="190">
          <a:solidFill>
            <a:schemeClr val="tx1"/>
          </a:solidFill>
          <a:latin typeface="+mn-lt"/>
          <a:ea typeface="+mn-ea"/>
          <a:cs typeface="メイリオ" pitchFamily="50" charset="-128"/>
        </a:defRPr>
      </a:lvl4pPr>
      <a:lvl5pPr marL="3067574" indent="-337162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umimoji="1" sz="2276" kern="1000" spc="190">
          <a:solidFill>
            <a:schemeClr val="tx1"/>
          </a:solidFill>
          <a:latin typeface="+mn-lt"/>
          <a:ea typeface="+mn-ea"/>
          <a:cs typeface="メイリオ" pitchFamily="50" charset="-128"/>
        </a:defRPr>
      </a:lvl5pPr>
      <a:lvl6pPr marL="3934563" indent="-337162" algn="l" rtl="0" eaLnBrk="1" fontAlgn="base" hangingPunct="1">
        <a:spcBef>
          <a:spcPct val="20000"/>
        </a:spcBef>
        <a:spcAft>
          <a:spcPct val="0"/>
        </a:spcAft>
        <a:buChar char="»"/>
        <a:defRPr kumimoji="1" sz="2276">
          <a:solidFill>
            <a:schemeClr val="tx1"/>
          </a:solidFill>
          <a:latin typeface="+mn-lt"/>
          <a:ea typeface="+mn-ea"/>
        </a:defRPr>
      </a:lvl6pPr>
      <a:lvl7pPr marL="4801551" indent="-337162" algn="l" rtl="0" eaLnBrk="1" fontAlgn="base" hangingPunct="1">
        <a:spcBef>
          <a:spcPct val="20000"/>
        </a:spcBef>
        <a:spcAft>
          <a:spcPct val="0"/>
        </a:spcAft>
        <a:buChar char="»"/>
        <a:defRPr kumimoji="1" sz="2276">
          <a:solidFill>
            <a:schemeClr val="tx1"/>
          </a:solidFill>
          <a:latin typeface="+mn-lt"/>
          <a:ea typeface="+mn-ea"/>
        </a:defRPr>
      </a:lvl7pPr>
      <a:lvl8pPr marL="5668539" indent="-337162" algn="l" rtl="0" eaLnBrk="1" fontAlgn="base" hangingPunct="1">
        <a:spcBef>
          <a:spcPct val="20000"/>
        </a:spcBef>
        <a:spcAft>
          <a:spcPct val="0"/>
        </a:spcAft>
        <a:buChar char="»"/>
        <a:defRPr kumimoji="1" sz="2276">
          <a:solidFill>
            <a:schemeClr val="tx1"/>
          </a:solidFill>
          <a:latin typeface="+mn-lt"/>
          <a:ea typeface="+mn-ea"/>
        </a:defRPr>
      </a:lvl8pPr>
      <a:lvl9pPr marL="6535528" indent="-337162" algn="l" rtl="0" eaLnBrk="1" fontAlgn="base" hangingPunct="1">
        <a:spcBef>
          <a:spcPct val="20000"/>
        </a:spcBef>
        <a:spcAft>
          <a:spcPct val="0"/>
        </a:spcAft>
        <a:buChar char="»"/>
        <a:defRPr kumimoji="1" sz="2276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1733977" rtl="0" eaLnBrk="1" latinLnBrk="0" hangingPunct="1">
        <a:defRPr kumimoji="1" sz="3413" kern="1200">
          <a:solidFill>
            <a:schemeClr val="tx1"/>
          </a:solidFill>
          <a:latin typeface="+mn-lt"/>
          <a:ea typeface="+mn-ea"/>
          <a:cs typeface="+mn-cs"/>
        </a:defRPr>
      </a:lvl1pPr>
      <a:lvl2pPr marL="866988" algn="l" defTabSz="1733977" rtl="0" eaLnBrk="1" latinLnBrk="0" hangingPunct="1">
        <a:defRPr kumimoji="1" sz="3413" kern="1200">
          <a:solidFill>
            <a:schemeClr val="tx1"/>
          </a:solidFill>
          <a:latin typeface="+mn-lt"/>
          <a:ea typeface="+mn-ea"/>
          <a:cs typeface="+mn-cs"/>
        </a:defRPr>
      </a:lvl2pPr>
      <a:lvl3pPr marL="1733977" algn="l" defTabSz="1733977" rtl="0" eaLnBrk="1" latinLnBrk="0" hangingPunct="1">
        <a:defRPr kumimoji="1" sz="3413" kern="1200">
          <a:solidFill>
            <a:schemeClr val="tx1"/>
          </a:solidFill>
          <a:latin typeface="+mn-lt"/>
          <a:ea typeface="+mn-ea"/>
          <a:cs typeface="+mn-cs"/>
        </a:defRPr>
      </a:lvl3pPr>
      <a:lvl4pPr marL="2600965" algn="l" defTabSz="1733977" rtl="0" eaLnBrk="1" latinLnBrk="0" hangingPunct="1">
        <a:defRPr kumimoji="1" sz="3413" kern="1200">
          <a:solidFill>
            <a:schemeClr val="tx1"/>
          </a:solidFill>
          <a:latin typeface="+mn-lt"/>
          <a:ea typeface="+mn-ea"/>
          <a:cs typeface="+mn-cs"/>
        </a:defRPr>
      </a:lvl4pPr>
      <a:lvl5pPr marL="3467953" algn="l" defTabSz="1733977" rtl="0" eaLnBrk="1" latinLnBrk="0" hangingPunct="1">
        <a:defRPr kumimoji="1" sz="3413" kern="1200">
          <a:solidFill>
            <a:schemeClr val="tx1"/>
          </a:solidFill>
          <a:latin typeface="+mn-lt"/>
          <a:ea typeface="+mn-ea"/>
          <a:cs typeface="+mn-cs"/>
        </a:defRPr>
      </a:lvl5pPr>
      <a:lvl6pPr marL="4334942" algn="l" defTabSz="1733977" rtl="0" eaLnBrk="1" latinLnBrk="0" hangingPunct="1">
        <a:defRPr kumimoji="1" sz="3413" kern="1200">
          <a:solidFill>
            <a:schemeClr val="tx1"/>
          </a:solidFill>
          <a:latin typeface="+mn-lt"/>
          <a:ea typeface="+mn-ea"/>
          <a:cs typeface="+mn-cs"/>
        </a:defRPr>
      </a:lvl6pPr>
      <a:lvl7pPr marL="5201930" algn="l" defTabSz="1733977" rtl="0" eaLnBrk="1" latinLnBrk="0" hangingPunct="1">
        <a:defRPr kumimoji="1" sz="3413" kern="1200">
          <a:solidFill>
            <a:schemeClr val="tx1"/>
          </a:solidFill>
          <a:latin typeface="+mn-lt"/>
          <a:ea typeface="+mn-ea"/>
          <a:cs typeface="+mn-cs"/>
        </a:defRPr>
      </a:lvl7pPr>
      <a:lvl8pPr marL="6068919" algn="l" defTabSz="1733977" rtl="0" eaLnBrk="1" latinLnBrk="0" hangingPunct="1">
        <a:defRPr kumimoji="1" sz="3413" kern="1200">
          <a:solidFill>
            <a:schemeClr val="tx1"/>
          </a:solidFill>
          <a:latin typeface="+mn-lt"/>
          <a:ea typeface="+mn-ea"/>
          <a:cs typeface="+mn-cs"/>
        </a:defRPr>
      </a:lvl8pPr>
      <a:lvl9pPr marL="6935907" algn="l" defTabSz="1733977" rtl="0" eaLnBrk="1" latinLnBrk="0" hangingPunct="1">
        <a:defRPr kumimoji="1" sz="34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demo\Desktop\140130_NTTRD_parts\header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106" y="63222"/>
            <a:ext cx="16804401" cy="13320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49613" y="1634630"/>
            <a:ext cx="15841053" cy="78864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ja-JP" altLang="en-US" dirty="0"/>
              <a:t>マスタテキストの書式設定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</a:p>
          <a:p>
            <a:pPr lvl="0"/>
            <a:endParaRPr lang="ja-JP" altLang="en-US" dirty="0"/>
          </a:p>
        </p:txBody>
      </p:sp>
      <p:sp>
        <p:nvSpPr>
          <p:cNvPr id="102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49613" y="277708"/>
            <a:ext cx="15841053" cy="1117599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マスタタイトルの書式設定</a:t>
            </a:r>
            <a:br>
              <a:rPr lang="en-US" altLang="ja-JP"/>
            </a:br>
            <a:r>
              <a:rPr lang="ja-JP" altLang="en-US"/>
              <a:t>マスタタイトルの書式設定</a:t>
            </a:r>
          </a:p>
        </p:txBody>
      </p:sp>
      <p:sp>
        <p:nvSpPr>
          <p:cNvPr id="1029" name="正方形/長方形 15"/>
          <p:cNvSpPr>
            <a:spLocks noChangeArrowheads="1"/>
          </p:cNvSpPr>
          <p:nvPr/>
        </p:nvSpPr>
        <p:spPr bwMode="auto">
          <a:xfrm>
            <a:off x="16181242" y="9279469"/>
            <a:ext cx="954316" cy="410916"/>
          </a:xfrm>
          <a:prstGeom prst="rect">
            <a:avLst/>
          </a:prstGeom>
          <a:noFill/>
          <a:ln w="9525" algn="ctr">
            <a:noFill/>
            <a:round/>
            <a:headEnd/>
            <a:tailEnd/>
          </a:ln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Arial" charset="0"/>
                <a:ea typeface="HGP創英角ｺﾞｼｯｸUB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charset="0"/>
                <a:ea typeface="HGP創英角ｺﾞｼｯｸUB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charset="0"/>
                <a:ea typeface="HGP創英角ｺﾞｼｯｸUB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charset="0"/>
                <a:ea typeface="HGP創英角ｺﾞｼｯｸUB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charset="0"/>
                <a:ea typeface="HGP創英角ｺﾞｼｯｸUB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HGP創英角ｺﾞｼｯｸUB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HGP創英角ｺﾞｼｯｸUB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HGP創英角ｺﾞｼｯｸUB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HGP創英角ｺﾞｼｯｸUB" charset="-128"/>
              </a:defRPr>
            </a:lvl9pPr>
          </a:lstStyle>
          <a:p>
            <a:pPr>
              <a:defRPr/>
            </a:pPr>
            <a:fld id="{C8A64B7F-DA77-0441-917B-D74C3531546C}" type="slidenum">
              <a:rPr lang="en-US" altLang="ja-JP" sz="2400" smtClean="0">
                <a:solidFill>
                  <a:prstClr val="black">
                    <a:lumMod val="85000"/>
                    <a:lumOff val="15000"/>
                  </a:prstClr>
                </a:solidFill>
                <a:latin typeface="メイリオ" charset="-128"/>
                <a:ea typeface="メイリオ" charset="-128"/>
              </a:rPr>
              <a:pPr>
                <a:defRPr/>
              </a:pPr>
              <a:t>‹#›</a:t>
            </a:fld>
            <a:endParaRPr lang="ja-JP" altLang="en-US" sz="2400" dirty="0">
              <a:solidFill>
                <a:prstClr val="black">
                  <a:lumMod val="85000"/>
                  <a:lumOff val="15000"/>
                </a:prstClr>
              </a:solidFill>
              <a:latin typeface="メイリオ" charset="-128"/>
              <a:ea typeface="メイリオ" charset="-128"/>
            </a:endParaRPr>
          </a:p>
        </p:txBody>
      </p:sp>
      <p:pic>
        <p:nvPicPr>
          <p:cNvPr id="103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106" y="9112390"/>
            <a:ext cx="1728005" cy="46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1" name="正方形/長方形 11"/>
          <p:cNvSpPr>
            <a:spLocks noChangeArrowheads="1"/>
          </p:cNvSpPr>
          <p:nvPr/>
        </p:nvSpPr>
        <p:spPr bwMode="auto">
          <a:xfrm>
            <a:off x="11268933" y="9279467"/>
            <a:ext cx="4905509" cy="3550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ctr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HGP創英角ｺﾞｼｯｸUB" panose="020B0900000000000000" pitchFamily="50" charset="-128"/>
              </a:defRPr>
            </a:lvl1pPr>
            <a:lvl2pPr marL="742950" indent="-285750" algn="ctr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HGP創英角ｺﾞｼｯｸUB" panose="020B0900000000000000" pitchFamily="50" charset="-128"/>
              </a:defRPr>
            </a:lvl2pPr>
            <a:lvl3pPr marL="1143000" indent="-228600" algn="ctr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HGP創英角ｺﾞｼｯｸUB" panose="020B0900000000000000" pitchFamily="50" charset="-128"/>
              </a:defRPr>
            </a:lvl3pPr>
            <a:lvl4pPr marL="1600200" indent="-228600" algn="ctr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HGP創英角ｺﾞｼｯｸUB" panose="020B0900000000000000" pitchFamily="50" charset="-128"/>
              </a:defRPr>
            </a:lvl4pPr>
            <a:lvl5pPr marL="2057400" indent="-228600" algn="ctr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HGP創英角ｺﾞｼｯｸUB" panose="020B0900000000000000" pitchFamily="50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HGP創英角ｺﾞｼｯｸUB" panose="020B0900000000000000" pitchFamily="50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HGP創英角ｺﾞｼｯｸUB" panose="020B0900000000000000" pitchFamily="50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HGP創英角ｺﾞｼｯｸUB" panose="020B0900000000000000" pitchFamily="50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HGP創英角ｺﾞｼｯｸUB" panose="020B0900000000000000" pitchFamily="50" charset="-128"/>
              </a:defRPr>
            </a:lvl9pPr>
          </a:lstStyle>
          <a:p>
            <a:pPr>
              <a:defRPr/>
            </a:pPr>
            <a:r>
              <a:rPr lang="en-US" altLang="ja-JP" sz="1707" dirty="0">
                <a:solidFill>
                  <a:prstClr val="black"/>
                </a:solidFill>
              </a:rPr>
              <a:t>Copyright©2018  NTT corp. All Rights Reserved.</a:t>
            </a:r>
            <a:endParaRPr lang="ja-JP" altLang="en-US" sz="1707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75008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9" r:id="rId1"/>
  </p:sldLayoutIdLst>
  <p:transition/>
  <p:hf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kumimoji="1" sz="5310" b="1" kern="1200">
          <a:solidFill>
            <a:schemeClr val="tx1"/>
          </a:solidFill>
          <a:latin typeface="+mj-ea"/>
          <a:ea typeface="+mj-ea"/>
          <a:cs typeface="メイリオ" pitchFamily="50" charset="-128"/>
        </a:defRPr>
      </a:lvl1pPr>
      <a:lvl2pPr algn="l" rtl="0" eaLnBrk="1" fontAlgn="base" hangingPunct="1">
        <a:spcBef>
          <a:spcPct val="0"/>
        </a:spcBef>
        <a:spcAft>
          <a:spcPct val="0"/>
        </a:spcAft>
        <a:defRPr kumimoji="1" sz="5310" b="1">
          <a:solidFill>
            <a:schemeClr val="tx1"/>
          </a:solidFill>
          <a:latin typeface="メイリオ" pitchFamily="50" charset="-128"/>
          <a:ea typeface="メイリオ" pitchFamily="50" charset="-128"/>
          <a:cs typeface="メイリオ" pitchFamily="50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kumimoji="1" sz="5310" b="1">
          <a:solidFill>
            <a:schemeClr val="tx1"/>
          </a:solidFill>
          <a:latin typeface="メイリオ" pitchFamily="50" charset="-128"/>
          <a:ea typeface="メイリオ" pitchFamily="50" charset="-128"/>
          <a:cs typeface="メイリオ" pitchFamily="50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kumimoji="1" sz="5310" b="1">
          <a:solidFill>
            <a:schemeClr val="tx1"/>
          </a:solidFill>
          <a:latin typeface="メイリオ" pitchFamily="50" charset="-128"/>
          <a:ea typeface="メイリオ" pitchFamily="50" charset="-128"/>
          <a:cs typeface="メイリオ" pitchFamily="50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kumimoji="1" sz="5310" b="1">
          <a:solidFill>
            <a:schemeClr val="tx1"/>
          </a:solidFill>
          <a:latin typeface="メイリオ" pitchFamily="50" charset="-128"/>
          <a:ea typeface="メイリオ" pitchFamily="50" charset="-128"/>
          <a:cs typeface="メイリオ" pitchFamily="50" charset="-128"/>
        </a:defRPr>
      </a:lvl5pPr>
      <a:lvl6pPr marL="866988" algn="ctr" rtl="0" eaLnBrk="1" fontAlgn="base" hangingPunct="1">
        <a:spcBef>
          <a:spcPct val="0"/>
        </a:spcBef>
        <a:spcAft>
          <a:spcPct val="0"/>
        </a:spcAft>
        <a:defRPr kumimoji="1" sz="4551">
          <a:solidFill>
            <a:schemeClr val="tx2"/>
          </a:solidFill>
          <a:latin typeface="Arial" charset="0"/>
          <a:ea typeface="HGP創英角ｺﾞｼｯｸUB" pitchFamily="50" charset="-128"/>
        </a:defRPr>
      </a:lvl6pPr>
      <a:lvl7pPr marL="1733977" algn="ctr" rtl="0" eaLnBrk="1" fontAlgn="base" hangingPunct="1">
        <a:spcBef>
          <a:spcPct val="0"/>
        </a:spcBef>
        <a:spcAft>
          <a:spcPct val="0"/>
        </a:spcAft>
        <a:defRPr kumimoji="1" sz="4551">
          <a:solidFill>
            <a:schemeClr val="tx2"/>
          </a:solidFill>
          <a:latin typeface="Arial" charset="0"/>
          <a:ea typeface="HGP創英角ｺﾞｼｯｸUB" pitchFamily="50" charset="-128"/>
        </a:defRPr>
      </a:lvl7pPr>
      <a:lvl8pPr marL="2600965" algn="ctr" rtl="0" eaLnBrk="1" fontAlgn="base" hangingPunct="1">
        <a:spcBef>
          <a:spcPct val="0"/>
        </a:spcBef>
        <a:spcAft>
          <a:spcPct val="0"/>
        </a:spcAft>
        <a:defRPr kumimoji="1" sz="4551">
          <a:solidFill>
            <a:schemeClr val="tx2"/>
          </a:solidFill>
          <a:latin typeface="Arial" charset="0"/>
          <a:ea typeface="HGP創英角ｺﾞｼｯｸUB" pitchFamily="50" charset="-128"/>
        </a:defRPr>
      </a:lvl8pPr>
      <a:lvl9pPr marL="3467953" algn="ctr" rtl="0" eaLnBrk="1" fontAlgn="base" hangingPunct="1">
        <a:spcBef>
          <a:spcPct val="0"/>
        </a:spcBef>
        <a:spcAft>
          <a:spcPct val="0"/>
        </a:spcAft>
        <a:defRPr kumimoji="1" sz="4551">
          <a:solidFill>
            <a:schemeClr val="tx2"/>
          </a:solidFill>
          <a:latin typeface="Arial" charset="0"/>
          <a:ea typeface="HGP創英角ｺﾞｼｯｸUB" pitchFamily="50" charset="-128"/>
        </a:defRPr>
      </a:lvl9pPr>
    </p:titleStyle>
    <p:bodyStyle>
      <a:lvl1pPr marL="337162" indent="-337162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umimoji="1" sz="4551" b="1" kern="1000" spc="190">
          <a:solidFill>
            <a:schemeClr val="tx1"/>
          </a:solidFill>
          <a:latin typeface="+mj-lt"/>
          <a:ea typeface="+mj-ea"/>
          <a:cs typeface="メイリオ" pitchFamily="50" charset="-128"/>
        </a:defRPr>
      </a:lvl1pPr>
      <a:lvl2pPr marL="1026539" indent="-349204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umimoji="1" sz="3793" kern="1000" spc="190">
          <a:solidFill>
            <a:schemeClr val="tx1"/>
          </a:solidFill>
          <a:latin typeface="+mn-lt"/>
          <a:ea typeface="+mn-ea"/>
          <a:cs typeface="メイリオ" pitchFamily="50" charset="-128"/>
        </a:defRPr>
      </a:lvl2pPr>
      <a:lvl3pPr marL="1700864" indent="-334153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umimoji="1" kern="1000" spc="190">
          <a:solidFill>
            <a:schemeClr val="tx1"/>
          </a:solidFill>
          <a:latin typeface="+mn-lt"/>
          <a:ea typeface="+mn-ea"/>
          <a:cs typeface="メイリオ" pitchFamily="50" charset="-128"/>
        </a:defRPr>
      </a:lvl3pPr>
      <a:lvl4pPr marL="2375188" indent="-334153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umimoji="1" sz="2655" kern="1000" spc="190">
          <a:solidFill>
            <a:schemeClr val="tx1"/>
          </a:solidFill>
          <a:latin typeface="+mn-lt"/>
          <a:ea typeface="+mn-ea"/>
          <a:cs typeface="メイリオ" pitchFamily="50" charset="-128"/>
        </a:defRPr>
      </a:lvl4pPr>
      <a:lvl5pPr marL="3067574" indent="-337162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umimoji="1" sz="2276" kern="1000" spc="190">
          <a:solidFill>
            <a:schemeClr val="tx1"/>
          </a:solidFill>
          <a:latin typeface="+mn-lt"/>
          <a:ea typeface="+mn-ea"/>
          <a:cs typeface="メイリオ" pitchFamily="50" charset="-128"/>
        </a:defRPr>
      </a:lvl5pPr>
      <a:lvl6pPr marL="3934563" indent="-337162" algn="l" rtl="0" eaLnBrk="1" fontAlgn="base" hangingPunct="1">
        <a:spcBef>
          <a:spcPct val="20000"/>
        </a:spcBef>
        <a:spcAft>
          <a:spcPct val="0"/>
        </a:spcAft>
        <a:buChar char="»"/>
        <a:defRPr kumimoji="1" sz="2276">
          <a:solidFill>
            <a:schemeClr val="tx1"/>
          </a:solidFill>
          <a:latin typeface="+mn-lt"/>
          <a:ea typeface="+mn-ea"/>
        </a:defRPr>
      </a:lvl6pPr>
      <a:lvl7pPr marL="4801551" indent="-337162" algn="l" rtl="0" eaLnBrk="1" fontAlgn="base" hangingPunct="1">
        <a:spcBef>
          <a:spcPct val="20000"/>
        </a:spcBef>
        <a:spcAft>
          <a:spcPct val="0"/>
        </a:spcAft>
        <a:buChar char="»"/>
        <a:defRPr kumimoji="1" sz="2276">
          <a:solidFill>
            <a:schemeClr val="tx1"/>
          </a:solidFill>
          <a:latin typeface="+mn-lt"/>
          <a:ea typeface="+mn-ea"/>
        </a:defRPr>
      </a:lvl7pPr>
      <a:lvl8pPr marL="5668539" indent="-337162" algn="l" rtl="0" eaLnBrk="1" fontAlgn="base" hangingPunct="1">
        <a:spcBef>
          <a:spcPct val="20000"/>
        </a:spcBef>
        <a:spcAft>
          <a:spcPct val="0"/>
        </a:spcAft>
        <a:buChar char="»"/>
        <a:defRPr kumimoji="1" sz="2276">
          <a:solidFill>
            <a:schemeClr val="tx1"/>
          </a:solidFill>
          <a:latin typeface="+mn-lt"/>
          <a:ea typeface="+mn-ea"/>
        </a:defRPr>
      </a:lvl8pPr>
      <a:lvl9pPr marL="6535528" indent="-337162" algn="l" rtl="0" eaLnBrk="1" fontAlgn="base" hangingPunct="1">
        <a:spcBef>
          <a:spcPct val="20000"/>
        </a:spcBef>
        <a:spcAft>
          <a:spcPct val="0"/>
        </a:spcAft>
        <a:buChar char="»"/>
        <a:defRPr kumimoji="1" sz="2276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1733977" rtl="0" eaLnBrk="1" latinLnBrk="0" hangingPunct="1">
        <a:defRPr kumimoji="1" sz="3413" kern="1200">
          <a:solidFill>
            <a:schemeClr val="tx1"/>
          </a:solidFill>
          <a:latin typeface="+mn-lt"/>
          <a:ea typeface="+mn-ea"/>
          <a:cs typeface="+mn-cs"/>
        </a:defRPr>
      </a:lvl1pPr>
      <a:lvl2pPr marL="866988" algn="l" defTabSz="1733977" rtl="0" eaLnBrk="1" latinLnBrk="0" hangingPunct="1">
        <a:defRPr kumimoji="1" sz="3413" kern="1200">
          <a:solidFill>
            <a:schemeClr val="tx1"/>
          </a:solidFill>
          <a:latin typeface="+mn-lt"/>
          <a:ea typeface="+mn-ea"/>
          <a:cs typeface="+mn-cs"/>
        </a:defRPr>
      </a:lvl2pPr>
      <a:lvl3pPr marL="1733977" algn="l" defTabSz="1733977" rtl="0" eaLnBrk="1" latinLnBrk="0" hangingPunct="1">
        <a:defRPr kumimoji="1" sz="3413" kern="1200">
          <a:solidFill>
            <a:schemeClr val="tx1"/>
          </a:solidFill>
          <a:latin typeface="+mn-lt"/>
          <a:ea typeface="+mn-ea"/>
          <a:cs typeface="+mn-cs"/>
        </a:defRPr>
      </a:lvl3pPr>
      <a:lvl4pPr marL="2600965" algn="l" defTabSz="1733977" rtl="0" eaLnBrk="1" latinLnBrk="0" hangingPunct="1">
        <a:defRPr kumimoji="1" sz="3413" kern="1200">
          <a:solidFill>
            <a:schemeClr val="tx1"/>
          </a:solidFill>
          <a:latin typeface="+mn-lt"/>
          <a:ea typeface="+mn-ea"/>
          <a:cs typeface="+mn-cs"/>
        </a:defRPr>
      </a:lvl4pPr>
      <a:lvl5pPr marL="3467953" algn="l" defTabSz="1733977" rtl="0" eaLnBrk="1" latinLnBrk="0" hangingPunct="1">
        <a:defRPr kumimoji="1" sz="3413" kern="1200">
          <a:solidFill>
            <a:schemeClr val="tx1"/>
          </a:solidFill>
          <a:latin typeface="+mn-lt"/>
          <a:ea typeface="+mn-ea"/>
          <a:cs typeface="+mn-cs"/>
        </a:defRPr>
      </a:lvl5pPr>
      <a:lvl6pPr marL="4334942" algn="l" defTabSz="1733977" rtl="0" eaLnBrk="1" latinLnBrk="0" hangingPunct="1">
        <a:defRPr kumimoji="1" sz="3413" kern="1200">
          <a:solidFill>
            <a:schemeClr val="tx1"/>
          </a:solidFill>
          <a:latin typeface="+mn-lt"/>
          <a:ea typeface="+mn-ea"/>
          <a:cs typeface="+mn-cs"/>
        </a:defRPr>
      </a:lvl6pPr>
      <a:lvl7pPr marL="5201930" algn="l" defTabSz="1733977" rtl="0" eaLnBrk="1" latinLnBrk="0" hangingPunct="1">
        <a:defRPr kumimoji="1" sz="3413" kern="1200">
          <a:solidFill>
            <a:schemeClr val="tx1"/>
          </a:solidFill>
          <a:latin typeface="+mn-lt"/>
          <a:ea typeface="+mn-ea"/>
          <a:cs typeface="+mn-cs"/>
        </a:defRPr>
      </a:lvl7pPr>
      <a:lvl8pPr marL="6068919" algn="l" defTabSz="1733977" rtl="0" eaLnBrk="1" latinLnBrk="0" hangingPunct="1">
        <a:defRPr kumimoji="1" sz="3413" kern="1200">
          <a:solidFill>
            <a:schemeClr val="tx1"/>
          </a:solidFill>
          <a:latin typeface="+mn-lt"/>
          <a:ea typeface="+mn-ea"/>
          <a:cs typeface="+mn-cs"/>
        </a:defRPr>
      </a:lvl8pPr>
      <a:lvl9pPr marL="6935907" algn="l" defTabSz="1733977" rtl="0" eaLnBrk="1" latinLnBrk="0" hangingPunct="1">
        <a:defRPr kumimoji="1" sz="34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demo\Desktop\140130_NTTRD_parts\header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106" y="63222"/>
            <a:ext cx="16804401" cy="13320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49613" y="1634630"/>
            <a:ext cx="15841053" cy="78864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ja-JP" altLang="en-US" dirty="0"/>
              <a:t>マスタテキストの書式設定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</a:p>
          <a:p>
            <a:pPr lvl="0"/>
            <a:endParaRPr lang="ja-JP" altLang="en-US" dirty="0"/>
          </a:p>
        </p:txBody>
      </p:sp>
      <p:sp>
        <p:nvSpPr>
          <p:cNvPr id="102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49613" y="277708"/>
            <a:ext cx="15841053" cy="1117599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マスタタイトルの書式設定</a:t>
            </a:r>
            <a:br>
              <a:rPr lang="en-US" altLang="ja-JP"/>
            </a:br>
            <a:r>
              <a:rPr lang="ja-JP" altLang="en-US"/>
              <a:t>マスタタイトルの書式設定</a:t>
            </a:r>
          </a:p>
        </p:txBody>
      </p:sp>
      <p:sp>
        <p:nvSpPr>
          <p:cNvPr id="1029" name="正方形/長方形 15"/>
          <p:cNvSpPr>
            <a:spLocks noChangeArrowheads="1"/>
          </p:cNvSpPr>
          <p:nvPr/>
        </p:nvSpPr>
        <p:spPr bwMode="auto">
          <a:xfrm>
            <a:off x="16181242" y="9279469"/>
            <a:ext cx="954316" cy="410916"/>
          </a:xfrm>
          <a:prstGeom prst="rect">
            <a:avLst/>
          </a:prstGeom>
          <a:noFill/>
          <a:ln w="9525" algn="ctr">
            <a:noFill/>
            <a:round/>
            <a:headEnd/>
            <a:tailEnd/>
          </a:ln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Arial" charset="0"/>
                <a:ea typeface="HGP創英角ｺﾞｼｯｸUB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charset="0"/>
                <a:ea typeface="HGP創英角ｺﾞｼｯｸUB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charset="0"/>
                <a:ea typeface="HGP創英角ｺﾞｼｯｸUB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charset="0"/>
                <a:ea typeface="HGP創英角ｺﾞｼｯｸUB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charset="0"/>
                <a:ea typeface="HGP創英角ｺﾞｼｯｸUB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HGP創英角ｺﾞｼｯｸUB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HGP創英角ｺﾞｼｯｸUB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HGP創英角ｺﾞｼｯｸUB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HGP創英角ｺﾞｼｯｸUB" charset="-128"/>
              </a:defRPr>
            </a:lvl9pPr>
          </a:lstStyle>
          <a:p>
            <a:pPr>
              <a:defRPr/>
            </a:pPr>
            <a:fld id="{C8A64B7F-DA77-0441-917B-D74C3531546C}" type="slidenum">
              <a:rPr lang="en-US" altLang="ja-JP" sz="2400" smtClean="0">
                <a:solidFill>
                  <a:prstClr val="black">
                    <a:lumMod val="85000"/>
                    <a:lumOff val="15000"/>
                  </a:prstClr>
                </a:solidFill>
                <a:latin typeface="メイリオ" charset="-128"/>
                <a:ea typeface="メイリオ" charset="-128"/>
              </a:rPr>
              <a:pPr>
                <a:defRPr/>
              </a:pPr>
              <a:t>‹#›</a:t>
            </a:fld>
            <a:endParaRPr lang="ja-JP" altLang="en-US" sz="2400" dirty="0">
              <a:solidFill>
                <a:prstClr val="black">
                  <a:lumMod val="85000"/>
                  <a:lumOff val="15000"/>
                </a:prstClr>
              </a:solidFill>
              <a:latin typeface="メイリオ" charset="-128"/>
              <a:ea typeface="メイリオ" charset="-128"/>
            </a:endParaRPr>
          </a:p>
        </p:txBody>
      </p:sp>
      <p:pic>
        <p:nvPicPr>
          <p:cNvPr id="103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106" y="9112390"/>
            <a:ext cx="1728005" cy="46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1" name="正方形/長方形 11"/>
          <p:cNvSpPr>
            <a:spLocks noChangeArrowheads="1"/>
          </p:cNvSpPr>
          <p:nvPr/>
        </p:nvSpPr>
        <p:spPr bwMode="auto">
          <a:xfrm>
            <a:off x="11268933" y="9279467"/>
            <a:ext cx="4905509" cy="3550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ctr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HGP創英角ｺﾞｼｯｸUB" panose="020B0900000000000000" pitchFamily="50" charset="-128"/>
              </a:defRPr>
            </a:lvl1pPr>
            <a:lvl2pPr marL="742950" indent="-285750" algn="ctr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HGP創英角ｺﾞｼｯｸUB" panose="020B0900000000000000" pitchFamily="50" charset="-128"/>
              </a:defRPr>
            </a:lvl2pPr>
            <a:lvl3pPr marL="1143000" indent="-228600" algn="ctr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HGP創英角ｺﾞｼｯｸUB" panose="020B0900000000000000" pitchFamily="50" charset="-128"/>
              </a:defRPr>
            </a:lvl3pPr>
            <a:lvl4pPr marL="1600200" indent="-228600" algn="ctr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HGP創英角ｺﾞｼｯｸUB" panose="020B0900000000000000" pitchFamily="50" charset="-128"/>
              </a:defRPr>
            </a:lvl4pPr>
            <a:lvl5pPr marL="2057400" indent="-228600" algn="ctr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HGP創英角ｺﾞｼｯｸUB" panose="020B0900000000000000" pitchFamily="50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HGP創英角ｺﾞｼｯｸUB" panose="020B0900000000000000" pitchFamily="50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HGP創英角ｺﾞｼｯｸUB" panose="020B0900000000000000" pitchFamily="50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HGP創英角ｺﾞｼｯｸUB" panose="020B0900000000000000" pitchFamily="50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HGP創英角ｺﾞｼｯｸUB" panose="020B0900000000000000" pitchFamily="50" charset="-128"/>
              </a:defRPr>
            </a:lvl9pPr>
          </a:lstStyle>
          <a:p>
            <a:pPr>
              <a:defRPr/>
            </a:pPr>
            <a:r>
              <a:rPr lang="en-US" altLang="ja-JP" sz="1707" dirty="0">
                <a:solidFill>
                  <a:prstClr val="black"/>
                </a:solidFill>
              </a:rPr>
              <a:t>Copyright©2018  NTT corp. All Rights Reserved.</a:t>
            </a:r>
            <a:endParaRPr lang="ja-JP" altLang="en-US" sz="1707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5838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1" r:id="rId1"/>
  </p:sldLayoutIdLst>
  <p:transition/>
  <p:hf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kumimoji="1" sz="5310" b="1" kern="1200">
          <a:solidFill>
            <a:schemeClr val="tx1"/>
          </a:solidFill>
          <a:latin typeface="+mj-ea"/>
          <a:ea typeface="+mj-ea"/>
          <a:cs typeface="メイリオ" pitchFamily="50" charset="-128"/>
        </a:defRPr>
      </a:lvl1pPr>
      <a:lvl2pPr algn="l" rtl="0" eaLnBrk="1" fontAlgn="base" hangingPunct="1">
        <a:spcBef>
          <a:spcPct val="0"/>
        </a:spcBef>
        <a:spcAft>
          <a:spcPct val="0"/>
        </a:spcAft>
        <a:defRPr kumimoji="1" sz="5310" b="1">
          <a:solidFill>
            <a:schemeClr val="tx1"/>
          </a:solidFill>
          <a:latin typeface="メイリオ" pitchFamily="50" charset="-128"/>
          <a:ea typeface="メイリオ" pitchFamily="50" charset="-128"/>
          <a:cs typeface="メイリオ" pitchFamily="50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kumimoji="1" sz="5310" b="1">
          <a:solidFill>
            <a:schemeClr val="tx1"/>
          </a:solidFill>
          <a:latin typeface="メイリオ" pitchFamily="50" charset="-128"/>
          <a:ea typeface="メイリオ" pitchFamily="50" charset="-128"/>
          <a:cs typeface="メイリオ" pitchFamily="50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kumimoji="1" sz="5310" b="1">
          <a:solidFill>
            <a:schemeClr val="tx1"/>
          </a:solidFill>
          <a:latin typeface="メイリオ" pitchFamily="50" charset="-128"/>
          <a:ea typeface="メイリオ" pitchFamily="50" charset="-128"/>
          <a:cs typeface="メイリオ" pitchFamily="50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kumimoji="1" sz="5310" b="1">
          <a:solidFill>
            <a:schemeClr val="tx1"/>
          </a:solidFill>
          <a:latin typeface="メイリオ" pitchFamily="50" charset="-128"/>
          <a:ea typeface="メイリオ" pitchFamily="50" charset="-128"/>
          <a:cs typeface="メイリオ" pitchFamily="50" charset="-128"/>
        </a:defRPr>
      </a:lvl5pPr>
      <a:lvl6pPr marL="866988" algn="ctr" rtl="0" eaLnBrk="1" fontAlgn="base" hangingPunct="1">
        <a:spcBef>
          <a:spcPct val="0"/>
        </a:spcBef>
        <a:spcAft>
          <a:spcPct val="0"/>
        </a:spcAft>
        <a:defRPr kumimoji="1" sz="4551">
          <a:solidFill>
            <a:schemeClr val="tx2"/>
          </a:solidFill>
          <a:latin typeface="Arial" charset="0"/>
          <a:ea typeface="HGP創英角ｺﾞｼｯｸUB" pitchFamily="50" charset="-128"/>
        </a:defRPr>
      </a:lvl6pPr>
      <a:lvl7pPr marL="1733977" algn="ctr" rtl="0" eaLnBrk="1" fontAlgn="base" hangingPunct="1">
        <a:spcBef>
          <a:spcPct val="0"/>
        </a:spcBef>
        <a:spcAft>
          <a:spcPct val="0"/>
        </a:spcAft>
        <a:defRPr kumimoji="1" sz="4551">
          <a:solidFill>
            <a:schemeClr val="tx2"/>
          </a:solidFill>
          <a:latin typeface="Arial" charset="0"/>
          <a:ea typeface="HGP創英角ｺﾞｼｯｸUB" pitchFamily="50" charset="-128"/>
        </a:defRPr>
      </a:lvl7pPr>
      <a:lvl8pPr marL="2600965" algn="ctr" rtl="0" eaLnBrk="1" fontAlgn="base" hangingPunct="1">
        <a:spcBef>
          <a:spcPct val="0"/>
        </a:spcBef>
        <a:spcAft>
          <a:spcPct val="0"/>
        </a:spcAft>
        <a:defRPr kumimoji="1" sz="4551">
          <a:solidFill>
            <a:schemeClr val="tx2"/>
          </a:solidFill>
          <a:latin typeface="Arial" charset="0"/>
          <a:ea typeface="HGP創英角ｺﾞｼｯｸUB" pitchFamily="50" charset="-128"/>
        </a:defRPr>
      </a:lvl8pPr>
      <a:lvl9pPr marL="3467953" algn="ctr" rtl="0" eaLnBrk="1" fontAlgn="base" hangingPunct="1">
        <a:spcBef>
          <a:spcPct val="0"/>
        </a:spcBef>
        <a:spcAft>
          <a:spcPct val="0"/>
        </a:spcAft>
        <a:defRPr kumimoji="1" sz="4551">
          <a:solidFill>
            <a:schemeClr val="tx2"/>
          </a:solidFill>
          <a:latin typeface="Arial" charset="0"/>
          <a:ea typeface="HGP創英角ｺﾞｼｯｸUB" pitchFamily="50" charset="-128"/>
        </a:defRPr>
      </a:lvl9pPr>
    </p:titleStyle>
    <p:bodyStyle>
      <a:lvl1pPr marL="337162" indent="-337162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umimoji="1" sz="4551" b="1" kern="1000" spc="190">
          <a:solidFill>
            <a:schemeClr val="tx1"/>
          </a:solidFill>
          <a:latin typeface="+mj-lt"/>
          <a:ea typeface="+mj-ea"/>
          <a:cs typeface="メイリオ" pitchFamily="50" charset="-128"/>
        </a:defRPr>
      </a:lvl1pPr>
      <a:lvl2pPr marL="1026539" indent="-349204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umimoji="1" sz="3793" kern="1000" spc="190">
          <a:solidFill>
            <a:schemeClr val="tx1"/>
          </a:solidFill>
          <a:latin typeface="+mn-lt"/>
          <a:ea typeface="+mn-ea"/>
          <a:cs typeface="メイリオ" pitchFamily="50" charset="-128"/>
        </a:defRPr>
      </a:lvl2pPr>
      <a:lvl3pPr marL="1700864" indent="-334153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umimoji="1" kern="1000" spc="190">
          <a:solidFill>
            <a:schemeClr val="tx1"/>
          </a:solidFill>
          <a:latin typeface="+mn-lt"/>
          <a:ea typeface="+mn-ea"/>
          <a:cs typeface="メイリオ" pitchFamily="50" charset="-128"/>
        </a:defRPr>
      </a:lvl3pPr>
      <a:lvl4pPr marL="2375188" indent="-334153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umimoji="1" sz="2655" kern="1000" spc="190">
          <a:solidFill>
            <a:schemeClr val="tx1"/>
          </a:solidFill>
          <a:latin typeface="+mn-lt"/>
          <a:ea typeface="+mn-ea"/>
          <a:cs typeface="メイリオ" pitchFamily="50" charset="-128"/>
        </a:defRPr>
      </a:lvl4pPr>
      <a:lvl5pPr marL="3067574" indent="-337162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umimoji="1" sz="2276" kern="1000" spc="190">
          <a:solidFill>
            <a:schemeClr val="tx1"/>
          </a:solidFill>
          <a:latin typeface="+mn-lt"/>
          <a:ea typeface="+mn-ea"/>
          <a:cs typeface="メイリオ" pitchFamily="50" charset="-128"/>
        </a:defRPr>
      </a:lvl5pPr>
      <a:lvl6pPr marL="3934563" indent="-337162" algn="l" rtl="0" eaLnBrk="1" fontAlgn="base" hangingPunct="1">
        <a:spcBef>
          <a:spcPct val="20000"/>
        </a:spcBef>
        <a:spcAft>
          <a:spcPct val="0"/>
        </a:spcAft>
        <a:buChar char="»"/>
        <a:defRPr kumimoji="1" sz="2276">
          <a:solidFill>
            <a:schemeClr val="tx1"/>
          </a:solidFill>
          <a:latin typeface="+mn-lt"/>
          <a:ea typeface="+mn-ea"/>
        </a:defRPr>
      </a:lvl6pPr>
      <a:lvl7pPr marL="4801551" indent="-337162" algn="l" rtl="0" eaLnBrk="1" fontAlgn="base" hangingPunct="1">
        <a:spcBef>
          <a:spcPct val="20000"/>
        </a:spcBef>
        <a:spcAft>
          <a:spcPct val="0"/>
        </a:spcAft>
        <a:buChar char="»"/>
        <a:defRPr kumimoji="1" sz="2276">
          <a:solidFill>
            <a:schemeClr val="tx1"/>
          </a:solidFill>
          <a:latin typeface="+mn-lt"/>
          <a:ea typeface="+mn-ea"/>
        </a:defRPr>
      </a:lvl7pPr>
      <a:lvl8pPr marL="5668539" indent="-337162" algn="l" rtl="0" eaLnBrk="1" fontAlgn="base" hangingPunct="1">
        <a:spcBef>
          <a:spcPct val="20000"/>
        </a:spcBef>
        <a:spcAft>
          <a:spcPct val="0"/>
        </a:spcAft>
        <a:buChar char="»"/>
        <a:defRPr kumimoji="1" sz="2276">
          <a:solidFill>
            <a:schemeClr val="tx1"/>
          </a:solidFill>
          <a:latin typeface="+mn-lt"/>
          <a:ea typeface="+mn-ea"/>
        </a:defRPr>
      </a:lvl8pPr>
      <a:lvl9pPr marL="6535528" indent="-337162" algn="l" rtl="0" eaLnBrk="1" fontAlgn="base" hangingPunct="1">
        <a:spcBef>
          <a:spcPct val="20000"/>
        </a:spcBef>
        <a:spcAft>
          <a:spcPct val="0"/>
        </a:spcAft>
        <a:buChar char="»"/>
        <a:defRPr kumimoji="1" sz="2276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1733977" rtl="0" eaLnBrk="1" latinLnBrk="0" hangingPunct="1">
        <a:defRPr kumimoji="1" sz="3413" kern="1200">
          <a:solidFill>
            <a:schemeClr val="tx1"/>
          </a:solidFill>
          <a:latin typeface="+mn-lt"/>
          <a:ea typeface="+mn-ea"/>
          <a:cs typeface="+mn-cs"/>
        </a:defRPr>
      </a:lvl1pPr>
      <a:lvl2pPr marL="866988" algn="l" defTabSz="1733977" rtl="0" eaLnBrk="1" latinLnBrk="0" hangingPunct="1">
        <a:defRPr kumimoji="1" sz="3413" kern="1200">
          <a:solidFill>
            <a:schemeClr val="tx1"/>
          </a:solidFill>
          <a:latin typeface="+mn-lt"/>
          <a:ea typeface="+mn-ea"/>
          <a:cs typeface="+mn-cs"/>
        </a:defRPr>
      </a:lvl2pPr>
      <a:lvl3pPr marL="1733977" algn="l" defTabSz="1733977" rtl="0" eaLnBrk="1" latinLnBrk="0" hangingPunct="1">
        <a:defRPr kumimoji="1" sz="3413" kern="1200">
          <a:solidFill>
            <a:schemeClr val="tx1"/>
          </a:solidFill>
          <a:latin typeface="+mn-lt"/>
          <a:ea typeface="+mn-ea"/>
          <a:cs typeface="+mn-cs"/>
        </a:defRPr>
      </a:lvl3pPr>
      <a:lvl4pPr marL="2600965" algn="l" defTabSz="1733977" rtl="0" eaLnBrk="1" latinLnBrk="0" hangingPunct="1">
        <a:defRPr kumimoji="1" sz="3413" kern="1200">
          <a:solidFill>
            <a:schemeClr val="tx1"/>
          </a:solidFill>
          <a:latin typeface="+mn-lt"/>
          <a:ea typeface="+mn-ea"/>
          <a:cs typeface="+mn-cs"/>
        </a:defRPr>
      </a:lvl4pPr>
      <a:lvl5pPr marL="3467953" algn="l" defTabSz="1733977" rtl="0" eaLnBrk="1" latinLnBrk="0" hangingPunct="1">
        <a:defRPr kumimoji="1" sz="3413" kern="1200">
          <a:solidFill>
            <a:schemeClr val="tx1"/>
          </a:solidFill>
          <a:latin typeface="+mn-lt"/>
          <a:ea typeface="+mn-ea"/>
          <a:cs typeface="+mn-cs"/>
        </a:defRPr>
      </a:lvl5pPr>
      <a:lvl6pPr marL="4334942" algn="l" defTabSz="1733977" rtl="0" eaLnBrk="1" latinLnBrk="0" hangingPunct="1">
        <a:defRPr kumimoji="1" sz="3413" kern="1200">
          <a:solidFill>
            <a:schemeClr val="tx1"/>
          </a:solidFill>
          <a:latin typeface="+mn-lt"/>
          <a:ea typeface="+mn-ea"/>
          <a:cs typeface="+mn-cs"/>
        </a:defRPr>
      </a:lvl6pPr>
      <a:lvl7pPr marL="5201930" algn="l" defTabSz="1733977" rtl="0" eaLnBrk="1" latinLnBrk="0" hangingPunct="1">
        <a:defRPr kumimoji="1" sz="3413" kern="1200">
          <a:solidFill>
            <a:schemeClr val="tx1"/>
          </a:solidFill>
          <a:latin typeface="+mn-lt"/>
          <a:ea typeface="+mn-ea"/>
          <a:cs typeface="+mn-cs"/>
        </a:defRPr>
      </a:lvl7pPr>
      <a:lvl8pPr marL="6068919" algn="l" defTabSz="1733977" rtl="0" eaLnBrk="1" latinLnBrk="0" hangingPunct="1">
        <a:defRPr kumimoji="1" sz="3413" kern="1200">
          <a:solidFill>
            <a:schemeClr val="tx1"/>
          </a:solidFill>
          <a:latin typeface="+mn-lt"/>
          <a:ea typeface="+mn-ea"/>
          <a:cs typeface="+mn-cs"/>
        </a:defRPr>
      </a:lvl8pPr>
      <a:lvl9pPr marL="6935907" algn="l" defTabSz="1733977" rtl="0" eaLnBrk="1" latinLnBrk="0" hangingPunct="1">
        <a:defRPr kumimoji="1" sz="34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demo\Desktop\140130_NTTRD_parts\header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106" y="63222"/>
            <a:ext cx="16804401" cy="13320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49613" y="1634630"/>
            <a:ext cx="15841053" cy="78864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ja-JP" altLang="en-US" dirty="0"/>
              <a:t>マスタテキストの書式設定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</a:p>
          <a:p>
            <a:pPr lvl="0"/>
            <a:endParaRPr lang="ja-JP" altLang="en-US" dirty="0"/>
          </a:p>
        </p:txBody>
      </p:sp>
      <p:sp>
        <p:nvSpPr>
          <p:cNvPr id="102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49613" y="277708"/>
            <a:ext cx="15841053" cy="1117599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マスタタイトルの書式設定</a:t>
            </a:r>
            <a:br>
              <a:rPr lang="en-US" altLang="ja-JP"/>
            </a:br>
            <a:r>
              <a:rPr lang="ja-JP" altLang="en-US"/>
              <a:t>マスタタイトルの書式設定</a:t>
            </a:r>
          </a:p>
        </p:txBody>
      </p:sp>
      <p:sp>
        <p:nvSpPr>
          <p:cNvPr id="1029" name="正方形/長方形 15"/>
          <p:cNvSpPr>
            <a:spLocks noChangeArrowheads="1"/>
          </p:cNvSpPr>
          <p:nvPr/>
        </p:nvSpPr>
        <p:spPr bwMode="auto">
          <a:xfrm>
            <a:off x="16181242" y="9279469"/>
            <a:ext cx="954316" cy="410916"/>
          </a:xfrm>
          <a:prstGeom prst="rect">
            <a:avLst/>
          </a:prstGeom>
          <a:noFill/>
          <a:ln w="9525" algn="ctr">
            <a:noFill/>
            <a:round/>
            <a:headEnd/>
            <a:tailEnd/>
          </a:ln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Arial" charset="0"/>
                <a:ea typeface="HGP創英角ｺﾞｼｯｸUB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charset="0"/>
                <a:ea typeface="HGP創英角ｺﾞｼｯｸUB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charset="0"/>
                <a:ea typeface="HGP創英角ｺﾞｼｯｸUB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charset="0"/>
                <a:ea typeface="HGP創英角ｺﾞｼｯｸUB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charset="0"/>
                <a:ea typeface="HGP創英角ｺﾞｼｯｸUB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HGP創英角ｺﾞｼｯｸUB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HGP創英角ｺﾞｼｯｸUB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HGP創英角ｺﾞｼｯｸUB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HGP創英角ｺﾞｼｯｸUB" charset="-128"/>
              </a:defRPr>
            </a:lvl9pPr>
          </a:lstStyle>
          <a:p>
            <a:pPr>
              <a:defRPr/>
            </a:pPr>
            <a:fld id="{C8A64B7F-DA77-0441-917B-D74C3531546C}" type="slidenum">
              <a:rPr lang="en-US" altLang="ja-JP" sz="2400" smtClean="0">
                <a:solidFill>
                  <a:prstClr val="black">
                    <a:lumMod val="85000"/>
                    <a:lumOff val="15000"/>
                  </a:prstClr>
                </a:solidFill>
                <a:latin typeface="メイリオ" charset="-128"/>
                <a:ea typeface="メイリオ" charset="-128"/>
              </a:rPr>
              <a:pPr>
                <a:defRPr/>
              </a:pPr>
              <a:t>‹#›</a:t>
            </a:fld>
            <a:endParaRPr lang="ja-JP" altLang="en-US" sz="2400" dirty="0">
              <a:solidFill>
                <a:prstClr val="black">
                  <a:lumMod val="85000"/>
                  <a:lumOff val="15000"/>
                </a:prstClr>
              </a:solidFill>
              <a:latin typeface="メイリオ" charset="-128"/>
              <a:ea typeface="メイリオ" charset="-128"/>
            </a:endParaRPr>
          </a:p>
        </p:txBody>
      </p:sp>
      <p:pic>
        <p:nvPicPr>
          <p:cNvPr id="103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106" y="9112390"/>
            <a:ext cx="1728005" cy="46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1" name="正方形/長方形 11"/>
          <p:cNvSpPr>
            <a:spLocks noChangeArrowheads="1"/>
          </p:cNvSpPr>
          <p:nvPr/>
        </p:nvSpPr>
        <p:spPr bwMode="auto">
          <a:xfrm>
            <a:off x="11268933" y="9279467"/>
            <a:ext cx="4905509" cy="3550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ctr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HGP創英角ｺﾞｼｯｸUB" panose="020B0900000000000000" pitchFamily="50" charset="-128"/>
              </a:defRPr>
            </a:lvl1pPr>
            <a:lvl2pPr marL="742950" indent="-285750" algn="ctr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HGP創英角ｺﾞｼｯｸUB" panose="020B0900000000000000" pitchFamily="50" charset="-128"/>
              </a:defRPr>
            </a:lvl2pPr>
            <a:lvl3pPr marL="1143000" indent="-228600" algn="ctr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HGP創英角ｺﾞｼｯｸUB" panose="020B0900000000000000" pitchFamily="50" charset="-128"/>
              </a:defRPr>
            </a:lvl3pPr>
            <a:lvl4pPr marL="1600200" indent="-228600" algn="ctr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HGP創英角ｺﾞｼｯｸUB" panose="020B0900000000000000" pitchFamily="50" charset="-128"/>
              </a:defRPr>
            </a:lvl4pPr>
            <a:lvl5pPr marL="2057400" indent="-228600" algn="ctr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HGP創英角ｺﾞｼｯｸUB" panose="020B0900000000000000" pitchFamily="50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HGP創英角ｺﾞｼｯｸUB" panose="020B0900000000000000" pitchFamily="50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HGP創英角ｺﾞｼｯｸUB" panose="020B0900000000000000" pitchFamily="50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HGP創英角ｺﾞｼｯｸUB" panose="020B0900000000000000" pitchFamily="50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HGP創英角ｺﾞｼｯｸUB" panose="020B0900000000000000" pitchFamily="50" charset="-128"/>
              </a:defRPr>
            </a:lvl9pPr>
          </a:lstStyle>
          <a:p>
            <a:pPr>
              <a:defRPr/>
            </a:pPr>
            <a:r>
              <a:rPr lang="en-US" altLang="ja-JP" sz="1707" dirty="0">
                <a:solidFill>
                  <a:prstClr val="black"/>
                </a:solidFill>
              </a:rPr>
              <a:t>Copyright©2018  NTT corp. All Rights Reserved.</a:t>
            </a:r>
            <a:endParaRPr lang="ja-JP" altLang="en-US" sz="1707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69473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</p:sldLayoutIdLst>
  <p:transition/>
  <p:hf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kumimoji="1" sz="5310" b="1" kern="1200">
          <a:solidFill>
            <a:schemeClr val="tx1"/>
          </a:solidFill>
          <a:latin typeface="+mj-ea"/>
          <a:ea typeface="+mj-ea"/>
          <a:cs typeface="メイリオ" pitchFamily="50" charset="-128"/>
        </a:defRPr>
      </a:lvl1pPr>
      <a:lvl2pPr algn="l" rtl="0" eaLnBrk="1" fontAlgn="base" hangingPunct="1">
        <a:spcBef>
          <a:spcPct val="0"/>
        </a:spcBef>
        <a:spcAft>
          <a:spcPct val="0"/>
        </a:spcAft>
        <a:defRPr kumimoji="1" sz="5310" b="1">
          <a:solidFill>
            <a:schemeClr val="tx1"/>
          </a:solidFill>
          <a:latin typeface="メイリオ" pitchFamily="50" charset="-128"/>
          <a:ea typeface="メイリオ" pitchFamily="50" charset="-128"/>
          <a:cs typeface="メイリオ" pitchFamily="50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kumimoji="1" sz="5310" b="1">
          <a:solidFill>
            <a:schemeClr val="tx1"/>
          </a:solidFill>
          <a:latin typeface="メイリオ" pitchFamily="50" charset="-128"/>
          <a:ea typeface="メイリオ" pitchFamily="50" charset="-128"/>
          <a:cs typeface="メイリオ" pitchFamily="50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kumimoji="1" sz="5310" b="1">
          <a:solidFill>
            <a:schemeClr val="tx1"/>
          </a:solidFill>
          <a:latin typeface="メイリオ" pitchFamily="50" charset="-128"/>
          <a:ea typeface="メイリオ" pitchFamily="50" charset="-128"/>
          <a:cs typeface="メイリオ" pitchFamily="50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kumimoji="1" sz="5310" b="1">
          <a:solidFill>
            <a:schemeClr val="tx1"/>
          </a:solidFill>
          <a:latin typeface="メイリオ" pitchFamily="50" charset="-128"/>
          <a:ea typeface="メイリオ" pitchFamily="50" charset="-128"/>
          <a:cs typeface="メイリオ" pitchFamily="50" charset="-128"/>
        </a:defRPr>
      </a:lvl5pPr>
      <a:lvl6pPr marL="866988" algn="ctr" rtl="0" eaLnBrk="1" fontAlgn="base" hangingPunct="1">
        <a:spcBef>
          <a:spcPct val="0"/>
        </a:spcBef>
        <a:spcAft>
          <a:spcPct val="0"/>
        </a:spcAft>
        <a:defRPr kumimoji="1" sz="4551">
          <a:solidFill>
            <a:schemeClr val="tx2"/>
          </a:solidFill>
          <a:latin typeface="Arial" charset="0"/>
          <a:ea typeface="HGP創英角ｺﾞｼｯｸUB" pitchFamily="50" charset="-128"/>
        </a:defRPr>
      </a:lvl6pPr>
      <a:lvl7pPr marL="1733977" algn="ctr" rtl="0" eaLnBrk="1" fontAlgn="base" hangingPunct="1">
        <a:spcBef>
          <a:spcPct val="0"/>
        </a:spcBef>
        <a:spcAft>
          <a:spcPct val="0"/>
        </a:spcAft>
        <a:defRPr kumimoji="1" sz="4551">
          <a:solidFill>
            <a:schemeClr val="tx2"/>
          </a:solidFill>
          <a:latin typeface="Arial" charset="0"/>
          <a:ea typeface="HGP創英角ｺﾞｼｯｸUB" pitchFamily="50" charset="-128"/>
        </a:defRPr>
      </a:lvl7pPr>
      <a:lvl8pPr marL="2600965" algn="ctr" rtl="0" eaLnBrk="1" fontAlgn="base" hangingPunct="1">
        <a:spcBef>
          <a:spcPct val="0"/>
        </a:spcBef>
        <a:spcAft>
          <a:spcPct val="0"/>
        </a:spcAft>
        <a:defRPr kumimoji="1" sz="4551">
          <a:solidFill>
            <a:schemeClr val="tx2"/>
          </a:solidFill>
          <a:latin typeface="Arial" charset="0"/>
          <a:ea typeface="HGP創英角ｺﾞｼｯｸUB" pitchFamily="50" charset="-128"/>
        </a:defRPr>
      </a:lvl8pPr>
      <a:lvl9pPr marL="3467953" algn="ctr" rtl="0" eaLnBrk="1" fontAlgn="base" hangingPunct="1">
        <a:spcBef>
          <a:spcPct val="0"/>
        </a:spcBef>
        <a:spcAft>
          <a:spcPct val="0"/>
        </a:spcAft>
        <a:defRPr kumimoji="1" sz="4551">
          <a:solidFill>
            <a:schemeClr val="tx2"/>
          </a:solidFill>
          <a:latin typeface="Arial" charset="0"/>
          <a:ea typeface="HGP創英角ｺﾞｼｯｸUB" pitchFamily="50" charset="-128"/>
        </a:defRPr>
      </a:lvl9pPr>
    </p:titleStyle>
    <p:bodyStyle>
      <a:lvl1pPr marL="337162" indent="-337162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umimoji="1" sz="4551" b="1" kern="1000" spc="190">
          <a:solidFill>
            <a:schemeClr val="tx1"/>
          </a:solidFill>
          <a:latin typeface="+mj-lt"/>
          <a:ea typeface="+mj-ea"/>
          <a:cs typeface="メイリオ" pitchFamily="50" charset="-128"/>
        </a:defRPr>
      </a:lvl1pPr>
      <a:lvl2pPr marL="1026539" indent="-349204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umimoji="1" sz="3793" kern="1000" spc="190">
          <a:solidFill>
            <a:schemeClr val="tx1"/>
          </a:solidFill>
          <a:latin typeface="+mn-lt"/>
          <a:ea typeface="+mn-ea"/>
          <a:cs typeface="メイリオ" pitchFamily="50" charset="-128"/>
        </a:defRPr>
      </a:lvl2pPr>
      <a:lvl3pPr marL="1700864" indent="-334153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umimoji="1" kern="1000" spc="190">
          <a:solidFill>
            <a:schemeClr val="tx1"/>
          </a:solidFill>
          <a:latin typeface="+mn-lt"/>
          <a:ea typeface="+mn-ea"/>
          <a:cs typeface="メイリオ" pitchFamily="50" charset="-128"/>
        </a:defRPr>
      </a:lvl3pPr>
      <a:lvl4pPr marL="2375188" indent="-334153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umimoji="1" sz="2655" kern="1000" spc="190">
          <a:solidFill>
            <a:schemeClr val="tx1"/>
          </a:solidFill>
          <a:latin typeface="+mn-lt"/>
          <a:ea typeface="+mn-ea"/>
          <a:cs typeface="メイリオ" pitchFamily="50" charset="-128"/>
        </a:defRPr>
      </a:lvl4pPr>
      <a:lvl5pPr marL="3067574" indent="-337162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umimoji="1" sz="2276" kern="1000" spc="190">
          <a:solidFill>
            <a:schemeClr val="tx1"/>
          </a:solidFill>
          <a:latin typeface="+mn-lt"/>
          <a:ea typeface="+mn-ea"/>
          <a:cs typeface="メイリオ" pitchFamily="50" charset="-128"/>
        </a:defRPr>
      </a:lvl5pPr>
      <a:lvl6pPr marL="3934563" indent="-337162" algn="l" rtl="0" eaLnBrk="1" fontAlgn="base" hangingPunct="1">
        <a:spcBef>
          <a:spcPct val="20000"/>
        </a:spcBef>
        <a:spcAft>
          <a:spcPct val="0"/>
        </a:spcAft>
        <a:buChar char="»"/>
        <a:defRPr kumimoji="1" sz="2276">
          <a:solidFill>
            <a:schemeClr val="tx1"/>
          </a:solidFill>
          <a:latin typeface="+mn-lt"/>
          <a:ea typeface="+mn-ea"/>
        </a:defRPr>
      </a:lvl6pPr>
      <a:lvl7pPr marL="4801551" indent="-337162" algn="l" rtl="0" eaLnBrk="1" fontAlgn="base" hangingPunct="1">
        <a:spcBef>
          <a:spcPct val="20000"/>
        </a:spcBef>
        <a:spcAft>
          <a:spcPct val="0"/>
        </a:spcAft>
        <a:buChar char="»"/>
        <a:defRPr kumimoji="1" sz="2276">
          <a:solidFill>
            <a:schemeClr val="tx1"/>
          </a:solidFill>
          <a:latin typeface="+mn-lt"/>
          <a:ea typeface="+mn-ea"/>
        </a:defRPr>
      </a:lvl7pPr>
      <a:lvl8pPr marL="5668539" indent="-337162" algn="l" rtl="0" eaLnBrk="1" fontAlgn="base" hangingPunct="1">
        <a:spcBef>
          <a:spcPct val="20000"/>
        </a:spcBef>
        <a:spcAft>
          <a:spcPct val="0"/>
        </a:spcAft>
        <a:buChar char="»"/>
        <a:defRPr kumimoji="1" sz="2276">
          <a:solidFill>
            <a:schemeClr val="tx1"/>
          </a:solidFill>
          <a:latin typeface="+mn-lt"/>
          <a:ea typeface="+mn-ea"/>
        </a:defRPr>
      </a:lvl8pPr>
      <a:lvl9pPr marL="6535528" indent="-337162" algn="l" rtl="0" eaLnBrk="1" fontAlgn="base" hangingPunct="1">
        <a:spcBef>
          <a:spcPct val="20000"/>
        </a:spcBef>
        <a:spcAft>
          <a:spcPct val="0"/>
        </a:spcAft>
        <a:buChar char="»"/>
        <a:defRPr kumimoji="1" sz="2276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1733977" rtl="0" eaLnBrk="1" latinLnBrk="0" hangingPunct="1">
        <a:defRPr kumimoji="1" sz="3413" kern="1200">
          <a:solidFill>
            <a:schemeClr val="tx1"/>
          </a:solidFill>
          <a:latin typeface="+mn-lt"/>
          <a:ea typeface="+mn-ea"/>
          <a:cs typeface="+mn-cs"/>
        </a:defRPr>
      </a:lvl1pPr>
      <a:lvl2pPr marL="866988" algn="l" defTabSz="1733977" rtl="0" eaLnBrk="1" latinLnBrk="0" hangingPunct="1">
        <a:defRPr kumimoji="1" sz="3413" kern="1200">
          <a:solidFill>
            <a:schemeClr val="tx1"/>
          </a:solidFill>
          <a:latin typeface="+mn-lt"/>
          <a:ea typeface="+mn-ea"/>
          <a:cs typeface="+mn-cs"/>
        </a:defRPr>
      </a:lvl2pPr>
      <a:lvl3pPr marL="1733977" algn="l" defTabSz="1733977" rtl="0" eaLnBrk="1" latinLnBrk="0" hangingPunct="1">
        <a:defRPr kumimoji="1" sz="3413" kern="1200">
          <a:solidFill>
            <a:schemeClr val="tx1"/>
          </a:solidFill>
          <a:latin typeface="+mn-lt"/>
          <a:ea typeface="+mn-ea"/>
          <a:cs typeface="+mn-cs"/>
        </a:defRPr>
      </a:lvl3pPr>
      <a:lvl4pPr marL="2600965" algn="l" defTabSz="1733977" rtl="0" eaLnBrk="1" latinLnBrk="0" hangingPunct="1">
        <a:defRPr kumimoji="1" sz="3413" kern="1200">
          <a:solidFill>
            <a:schemeClr val="tx1"/>
          </a:solidFill>
          <a:latin typeface="+mn-lt"/>
          <a:ea typeface="+mn-ea"/>
          <a:cs typeface="+mn-cs"/>
        </a:defRPr>
      </a:lvl4pPr>
      <a:lvl5pPr marL="3467953" algn="l" defTabSz="1733977" rtl="0" eaLnBrk="1" latinLnBrk="0" hangingPunct="1">
        <a:defRPr kumimoji="1" sz="3413" kern="1200">
          <a:solidFill>
            <a:schemeClr val="tx1"/>
          </a:solidFill>
          <a:latin typeface="+mn-lt"/>
          <a:ea typeface="+mn-ea"/>
          <a:cs typeface="+mn-cs"/>
        </a:defRPr>
      </a:lvl5pPr>
      <a:lvl6pPr marL="4334942" algn="l" defTabSz="1733977" rtl="0" eaLnBrk="1" latinLnBrk="0" hangingPunct="1">
        <a:defRPr kumimoji="1" sz="3413" kern="1200">
          <a:solidFill>
            <a:schemeClr val="tx1"/>
          </a:solidFill>
          <a:latin typeface="+mn-lt"/>
          <a:ea typeface="+mn-ea"/>
          <a:cs typeface="+mn-cs"/>
        </a:defRPr>
      </a:lvl6pPr>
      <a:lvl7pPr marL="5201930" algn="l" defTabSz="1733977" rtl="0" eaLnBrk="1" latinLnBrk="0" hangingPunct="1">
        <a:defRPr kumimoji="1" sz="3413" kern="1200">
          <a:solidFill>
            <a:schemeClr val="tx1"/>
          </a:solidFill>
          <a:latin typeface="+mn-lt"/>
          <a:ea typeface="+mn-ea"/>
          <a:cs typeface="+mn-cs"/>
        </a:defRPr>
      </a:lvl7pPr>
      <a:lvl8pPr marL="6068919" algn="l" defTabSz="1733977" rtl="0" eaLnBrk="1" latinLnBrk="0" hangingPunct="1">
        <a:defRPr kumimoji="1" sz="3413" kern="1200">
          <a:solidFill>
            <a:schemeClr val="tx1"/>
          </a:solidFill>
          <a:latin typeface="+mn-lt"/>
          <a:ea typeface="+mn-ea"/>
          <a:cs typeface="+mn-cs"/>
        </a:defRPr>
      </a:lvl8pPr>
      <a:lvl9pPr marL="6935907" algn="l" defTabSz="1733977" rtl="0" eaLnBrk="1" latinLnBrk="0" hangingPunct="1">
        <a:defRPr kumimoji="1" sz="34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demo\Desktop\140130_NTTRD_parts\header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106" y="63222"/>
            <a:ext cx="16804401" cy="13320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49613" y="1634630"/>
            <a:ext cx="15841053" cy="78864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ja-JP" altLang="en-US" dirty="0"/>
              <a:t>マスタテキストの書式設定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</a:p>
          <a:p>
            <a:pPr lvl="0"/>
            <a:endParaRPr lang="ja-JP" altLang="en-US" dirty="0"/>
          </a:p>
        </p:txBody>
      </p:sp>
      <p:sp>
        <p:nvSpPr>
          <p:cNvPr id="102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49613" y="277708"/>
            <a:ext cx="15841053" cy="1117599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マスタタイトルの書式設定</a:t>
            </a:r>
            <a:br>
              <a:rPr lang="en-US" altLang="ja-JP"/>
            </a:br>
            <a:r>
              <a:rPr lang="ja-JP" altLang="en-US"/>
              <a:t>マスタタイトルの書式設定</a:t>
            </a:r>
          </a:p>
        </p:txBody>
      </p:sp>
      <p:sp>
        <p:nvSpPr>
          <p:cNvPr id="1029" name="正方形/長方形 15"/>
          <p:cNvSpPr>
            <a:spLocks noChangeArrowheads="1"/>
          </p:cNvSpPr>
          <p:nvPr/>
        </p:nvSpPr>
        <p:spPr bwMode="auto">
          <a:xfrm>
            <a:off x="16181242" y="9279469"/>
            <a:ext cx="954316" cy="410916"/>
          </a:xfrm>
          <a:prstGeom prst="rect">
            <a:avLst/>
          </a:prstGeom>
          <a:noFill/>
          <a:ln w="9525" algn="ctr">
            <a:noFill/>
            <a:round/>
            <a:headEnd/>
            <a:tailEnd/>
          </a:ln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Arial" charset="0"/>
                <a:ea typeface="HGP創英角ｺﾞｼｯｸUB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charset="0"/>
                <a:ea typeface="HGP創英角ｺﾞｼｯｸUB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charset="0"/>
                <a:ea typeface="HGP創英角ｺﾞｼｯｸUB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charset="0"/>
                <a:ea typeface="HGP創英角ｺﾞｼｯｸUB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charset="0"/>
                <a:ea typeface="HGP創英角ｺﾞｼｯｸUB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HGP創英角ｺﾞｼｯｸUB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HGP創英角ｺﾞｼｯｸUB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HGP創英角ｺﾞｼｯｸUB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HGP創英角ｺﾞｼｯｸUB" charset="-128"/>
              </a:defRPr>
            </a:lvl9pPr>
          </a:lstStyle>
          <a:p>
            <a:pPr>
              <a:defRPr/>
            </a:pPr>
            <a:fld id="{C8A64B7F-DA77-0441-917B-D74C3531546C}" type="slidenum">
              <a:rPr lang="en-US" altLang="ja-JP" sz="2400" smtClean="0">
                <a:solidFill>
                  <a:prstClr val="black">
                    <a:lumMod val="85000"/>
                    <a:lumOff val="15000"/>
                  </a:prstClr>
                </a:solidFill>
                <a:latin typeface="メイリオ" charset="-128"/>
                <a:ea typeface="メイリオ" charset="-128"/>
              </a:rPr>
              <a:pPr>
                <a:defRPr/>
              </a:pPr>
              <a:t>‹#›</a:t>
            </a:fld>
            <a:endParaRPr lang="ja-JP" altLang="en-US" sz="2400" dirty="0">
              <a:solidFill>
                <a:prstClr val="black">
                  <a:lumMod val="85000"/>
                  <a:lumOff val="15000"/>
                </a:prstClr>
              </a:solidFill>
              <a:latin typeface="メイリオ" charset="-128"/>
              <a:ea typeface="メイリオ" charset="-128"/>
            </a:endParaRPr>
          </a:p>
        </p:txBody>
      </p:sp>
      <p:pic>
        <p:nvPicPr>
          <p:cNvPr id="103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106" y="9112390"/>
            <a:ext cx="1728005" cy="46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1" name="正方形/長方形 11"/>
          <p:cNvSpPr>
            <a:spLocks noChangeArrowheads="1"/>
          </p:cNvSpPr>
          <p:nvPr/>
        </p:nvSpPr>
        <p:spPr bwMode="auto">
          <a:xfrm>
            <a:off x="11268933" y="9279467"/>
            <a:ext cx="4905509" cy="3550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ctr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HGP創英角ｺﾞｼｯｸUB" panose="020B0900000000000000" pitchFamily="50" charset="-128"/>
              </a:defRPr>
            </a:lvl1pPr>
            <a:lvl2pPr marL="742950" indent="-285750" algn="ctr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HGP創英角ｺﾞｼｯｸUB" panose="020B0900000000000000" pitchFamily="50" charset="-128"/>
              </a:defRPr>
            </a:lvl2pPr>
            <a:lvl3pPr marL="1143000" indent="-228600" algn="ctr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HGP創英角ｺﾞｼｯｸUB" panose="020B0900000000000000" pitchFamily="50" charset="-128"/>
              </a:defRPr>
            </a:lvl3pPr>
            <a:lvl4pPr marL="1600200" indent="-228600" algn="ctr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HGP創英角ｺﾞｼｯｸUB" panose="020B0900000000000000" pitchFamily="50" charset="-128"/>
              </a:defRPr>
            </a:lvl4pPr>
            <a:lvl5pPr marL="2057400" indent="-228600" algn="ctr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HGP創英角ｺﾞｼｯｸUB" panose="020B0900000000000000" pitchFamily="50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HGP創英角ｺﾞｼｯｸUB" panose="020B0900000000000000" pitchFamily="50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HGP創英角ｺﾞｼｯｸUB" panose="020B0900000000000000" pitchFamily="50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HGP創英角ｺﾞｼｯｸUB" panose="020B0900000000000000" pitchFamily="50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HGP創英角ｺﾞｼｯｸUB" panose="020B0900000000000000" pitchFamily="50" charset="-128"/>
              </a:defRPr>
            </a:lvl9pPr>
          </a:lstStyle>
          <a:p>
            <a:pPr>
              <a:defRPr/>
            </a:pPr>
            <a:r>
              <a:rPr lang="en-US" altLang="ja-JP" sz="1707" dirty="0">
                <a:solidFill>
                  <a:prstClr val="black"/>
                </a:solidFill>
              </a:rPr>
              <a:t>Copyright©2018  NTT corp. All Rights Reserved.</a:t>
            </a:r>
            <a:endParaRPr lang="ja-JP" altLang="en-US" sz="1707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59262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</p:sldLayoutIdLst>
  <p:transition/>
  <p:hf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kumimoji="1" sz="5310" b="1" kern="1200">
          <a:solidFill>
            <a:schemeClr val="tx1"/>
          </a:solidFill>
          <a:latin typeface="+mj-ea"/>
          <a:ea typeface="+mj-ea"/>
          <a:cs typeface="メイリオ" pitchFamily="50" charset="-128"/>
        </a:defRPr>
      </a:lvl1pPr>
      <a:lvl2pPr algn="l" rtl="0" eaLnBrk="1" fontAlgn="base" hangingPunct="1">
        <a:spcBef>
          <a:spcPct val="0"/>
        </a:spcBef>
        <a:spcAft>
          <a:spcPct val="0"/>
        </a:spcAft>
        <a:defRPr kumimoji="1" sz="5310" b="1">
          <a:solidFill>
            <a:schemeClr val="tx1"/>
          </a:solidFill>
          <a:latin typeface="メイリオ" pitchFamily="50" charset="-128"/>
          <a:ea typeface="メイリオ" pitchFamily="50" charset="-128"/>
          <a:cs typeface="メイリオ" pitchFamily="50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kumimoji="1" sz="5310" b="1">
          <a:solidFill>
            <a:schemeClr val="tx1"/>
          </a:solidFill>
          <a:latin typeface="メイリオ" pitchFamily="50" charset="-128"/>
          <a:ea typeface="メイリオ" pitchFamily="50" charset="-128"/>
          <a:cs typeface="メイリオ" pitchFamily="50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kumimoji="1" sz="5310" b="1">
          <a:solidFill>
            <a:schemeClr val="tx1"/>
          </a:solidFill>
          <a:latin typeface="メイリオ" pitchFamily="50" charset="-128"/>
          <a:ea typeface="メイリオ" pitchFamily="50" charset="-128"/>
          <a:cs typeface="メイリオ" pitchFamily="50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kumimoji="1" sz="5310" b="1">
          <a:solidFill>
            <a:schemeClr val="tx1"/>
          </a:solidFill>
          <a:latin typeface="メイリオ" pitchFamily="50" charset="-128"/>
          <a:ea typeface="メイリオ" pitchFamily="50" charset="-128"/>
          <a:cs typeface="メイリオ" pitchFamily="50" charset="-128"/>
        </a:defRPr>
      </a:lvl5pPr>
      <a:lvl6pPr marL="866988" algn="ctr" rtl="0" eaLnBrk="1" fontAlgn="base" hangingPunct="1">
        <a:spcBef>
          <a:spcPct val="0"/>
        </a:spcBef>
        <a:spcAft>
          <a:spcPct val="0"/>
        </a:spcAft>
        <a:defRPr kumimoji="1" sz="4551">
          <a:solidFill>
            <a:schemeClr val="tx2"/>
          </a:solidFill>
          <a:latin typeface="Arial" charset="0"/>
          <a:ea typeface="HGP創英角ｺﾞｼｯｸUB" pitchFamily="50" charset="-128"/>
        </a:defRPr>
      </a:lvl6pPr>
      <a:lvl7pPr marL="1733977" algn="ctr" rtl="0" eaLnBrk="1" fontAlgn="base" hangingPunct="1">
        <a:spcBef>
          <a:spcPct val="0"/>
        </a:spcBef>
        <a:spcAft>
          <a:spcPct val="0"/>
        </a:spcAft>
        <a:defRPr kumimoji="1" sz="4551">
          <a:solidFill>
            <a:schemeClr val="tx2"/>
          </a:solidFill>
          <a:latin typeface="Arial" charset="0"/>
          <a:ea typeface="HGP創英角ｺﾞｼｯｸUB" pitchFamily="50" charset="-128"/>
        </a:defRPr>
      </a:lvl7pPr>
      <a:lvl8pPr marL="2600965" algn="ctr" rtl="0" eaLnBrk="1" fontAlgn="base" hangingPunct="1">
        <a:spcBef>
          <a:spcPct val="0"/>
        </a:spcBef>
        <a:spcAft>
          <a:spcPct val="0"/>
        </a:spcAft>
        <a:defRPr kumimoji="1" sz="4551">
          <a:solidFill>
            <a:schemeClr val="tx2"/>
          </a:solidFill>
          <a:latin typeface="Arial" charset="0"/>
          <a:ea typeface="HGP創英角ｺﾞｼｯｸUB" pitchFamily="50" charset="-128"/>
        </a:defRPr>
      </a:lvl8pPr>
      <a:lvl9pPr marL="3467953" algn="ctr" rtl="0" eaLnBrk="1" fontAlgn="base" hangingPunct="1">
        <a:spcBef>
          <a:spcPct val="0"/>
        </a:spcBef>
        <a:spcAft>
          <a:spcPct val="0"/>
        </a:spcAft>
        <a:defRPr kumimoji="1" sz="4551">
          <a:solidFill>
            <a:schemeClr val="tx2"/>
          </a:solidFill>
          <a:latin typeface="Arial" charset="0"/>
          <a:ea typeface="HGP創英角ｺﾞｼｯｸUB" pitchFamily="50" charset="-128"/>
        </a:defRPr>
      </a:lvl9pPr>
    </p:titleStyle>
    <p:bodyStyle>
      <a:lvl1pPr marL="337162" indent="-337162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umimoji="1" sz="4551" b="1" kern="1000" spc="190">
          <a:solidFill>
            <a:schemeClr val="tx1"/>
          </a:solidFill>
          <a:latin typeface="+mj-lt"/>
          <a:ea typeface="+mj-ea"/>
          <a:cs typeface="メイリオ" pitchFamily="50" charset="-128"/>
        </a:defRPr>
      </a:lvl1pPr>
      <a:lvl2pPr marL="1026539" indent="-349204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umimoji="1" sz="3793" kern="1000" spc="190">
          <a:solidFill>
            <a:schemeClr val="tx1"/>
          </a:solidFill>
          <a:latin typeface="+mn-lt"/>
          <a:ea typeface="+mn-ea"/>
          <a:cs typeface="メイリオ" pitchFamily="50" charset="-128"/>
        </a:defRPr>
      </a:lvl2pPr>
      <a:lvl3pPr marL="1700864" indent="-334153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umimoji="1" kern="1000" spc="190">
          <a:solidFill>
            <a:schemeClr val="tx1"/>
          </a:solidFill>
          <a:latin typeface="+mn-lt"/>
          <a:ea typeface="+mn-ea"/>
          <a:cs typeface="メイリオ" pitchFamily="50" charset="-128"/>
        </a:defRPr>
      </a:lvl3pPr>
      <a:lvl4pPr marL="2375188" indent="-334153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umimoji="1" sz="2655" kern="1000" spc="190">
          <a:solidFill>
            <a:schemeClr val="tx1"/>
          </a:solidFill>
          <a:latin typeface="+mn-lt"/>
          <a:ea typeface="+mn-ea"/>
          <a:cs typeface="メイリオ" pitchFamily="50" charset="-128"/>
        </a:defRPr>
      </a:lvl4pPr>
      <a:lvl5pPr marL="3067574" indent="-337162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umimoji="1" sz="2276" kern="1000" spc="190">
          <a:solidFill>
            <a:schemeClr val="tx1"/>
          </a:solidFill>
          <a:latin typeface="+mn-lt"/>
          <a:ea typeface="+mn-ea"/>
          <a:cs typeface="メイリオ" pitchFamily="50" charset="-128"/>
        </a:defRPr>
      </a:lvl5pPr>
      <a:lvl6pPr marL="3934563" indent="-337162" algn="l" rtl="0" eaLnBrk="1" fontAlgn="base" hangingPunct="1">
        <a:spcBef>
          <a:spcPct val="20000"/>
        </a:spcBef>
        <a:spcAft>
          <a:spcPct val="0"/>
        </a:spcAft>
        <a:buChar char="»"/>
        <a:defRPr kumimoji="1" sz="2276">
          <a:solidFill>
            <a:schemeClr val="tx1"/>
          </a:solidFill>
          <a:latin typeface="+mn-lt"/>
          <a:ea typeface="+mn-ea"/>
        </a:defRPr>
      </a:lvl6pPr>
      <a:lvl7pPr marL="4801551" indent="-337162" algn="l" rtl="0" eaLnBrk="1" fontAlgn="base" hangingPunct="1">
        <a:spcBef>
          <a:spcPct val="20000"/>
        </a:spcBef>
        <a:spcAft>
          <a:spcPct val="0"/>
        </a:spcAft>
        <a:buChar char="»"/>
        <a:defRPr kumimoji="1" sz="2276">
          <a:solidFill>
            <a:schemeClr val="tx1"/>
          </a:solidFill>
          <a:latin typeface="+mn-lt"/>
          <a:ea typeface="+mn-ea"/>
        </a:defRPr>
      </a:lvl7pPr>
      <a:lvl8pPr marL="5668539" indent="-337162" algn="l" rtl="0" eaLnBrk="1" fontAlgn="base" hangingPunct="1">
        <a:spcBef>
          <a:spcPct val="20000"/>
        </a:spcBef>
        <a:spcAft>
          <a:spcPct val="0"/>
        </a:spcAft>
        <a:buChar char="»"/>
        <a:defRPr kumimoji="1" sz="2276">
          <a:solidFill>
            <a:schemeClr val="tx1"/>
          </a:solidFill>
          <a:latin typeface="+mn-lt"/>
          <a:ea typeface="+mn-ea"/>
        </a:defRPr>
      </a:lvl8pPr>
      <a:lvl9pPr marL="6535528" indent="-337162" algn="l" rtl="0" eaLnBrk="1" fontAlgn="base" hangingPunct="1">
        <a:spcBef>
          <a:spcPct val="20000"/>
        </a:spcBef>
        <a:spcAft>
          <a:spcPct val="0"/>
        </a:spcAft>
        <a:buChar char="»"/>
        <a:defRPr kumimoji="1" sz="2276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1733977" rtl="0" eaLnBrk="1" latinLnBrk="0" hangingPunct="1">
        <a:defRPr kumimoji="1" sz="3413" kern="1200">
          <a:solidFill>
            <a:schemeClr val="tx1"/>
          </a:solidFill>
          <a:latin typeface="+mn-lt"/>
          <a:ea typeface="+mn-ea"/>
          <a:cs typeface="+mn-cs"/>
        </a:defRPr>
      </a:lvl1pPr>
      <a:lvl2pPr marL="866988" algn="l" defTabSz="1733977" rtl="0" eaLnBrk="1" latinLnBrk="0" hangingPunct="1">
        <a:defRPr kumimoji="1" sz="3413" kern="1200">
          <a:solidFill>
            <a:schemeClr val="tx1"/>
          </a:solidFill>
          <a:latin typeface="+mn-lt"/>
          <a:ea typeface="+mn-ea"/>
          <a:cs typeface="+mn-cs"/>
        </a:defRPr>
      </a:lvl2pPr>
      <a:lvl3pPr marL="1733977" algn="l" defTabSz="1733977" rtl="0" eaLnBrk="1" latinLnBrk="0" hangingPunct="1">
        <a:defRPr kumimoji="1" sz="3413" kern="1200">
          <a:solidFill>
            <a:schemeClr val="tx1"/>
          </a:solidFill>
          <a:latin typeface="+mn-lt"/>
          <a:ea typeface="+mn-ea"/>
          <a:cs typeface="+mn-cs"/>
        </a:defRPr>
      </a:lvl3pPr>
      <a:lvl4pPr marL="2600965" algn="l" defTabSz="1733977" rtl="0" eaLnBrk="1" latinLnBrk="0" hangingPunct="1">
        <a:defRPr kumimoji="1" sz="3413" kern="1200">
          <a:solidFill>
            <a:schemeClr val="tx1"/>
          </a:solidFill>
          <a:latin typeface="+mn-lt"/>
          <a:ea typeface="+mn-ea"/>
          <a:cs typeface="+mn-cs"/>
        </a:defRPr>
      </a:lvl4pPr>
      <a:lvl5pPr marL="3467953" algn="l" defTabSz="1733977" rtl="0" eaLnBrk="1" latinLnBrk="0" hangingPunct="1">
        <a:defRPr kumimoji="1" sz="3413" kern="1200">
          <a:solidFill>
            <a:schemeClr val="tx1"/>
          </a:solidFill>
          <a:latin typeface="+mn-lt"/>
          <a:ea typeface="+mn-ea"/>
          <a:cs typeface="+mn-cs"/>
        </a:defRPr>
      </a:lvl5pPr>
      <a:lvl6pPr marL="4334942" algn="l" defTabSz="1733977" rtl="0" eaLnBrk="1" latinLnBrk="0" hangingPunct="1">
        <a:defRPr kumimoji="1" sz="3413" kern="1200">
          <a:solidFill>
            <a:schemeClr val="tx1"/>
          </a:solidFill>
          <a:latin typeface="+mn-lt"/>
          <a:ea typeface="+mn-ea"/>
          <a:cs typeface="+mn-cs"/>
        </a:defRPr>
      </a:lvl6pPr>
      <a:lvl7pPr marL="5201930" algn="l" defTabSz="1733977" rtl="0" eaLnBrk="1" latinLnBrk="0" hangingPunct="1">
        <a:defRPr kumimoji="1" sz="3413" kern="1200">
          <a:solidFill>
            <a:schemeClr val="tx1"/>
          </a:solidFill>
          <a:latin typeface="+mn-lt"/>
          <a:ea typeface="+mn-ea"/>
          <a:cs typeface="+mn-cs"/>
        </a:defRPr>
      </a:lvl7pPr>
      <a:lvl8pPr marL="6068919" algn="l" defTabSz="1733977" rtl="0" eaLnBrk="1" latinLnBrk="0" hangingPunct="1">
        <a:defRPr kumimoji="1" sz="3413" kern="1200">
          <a:solidFill>
            <a:schemeClr val="tx1"/>
          </a:solidFill>
          <a:latin typeface="+mn-lt"/>
          <a:ea typeface="+mn-ea"/>
          <a:cs typeface="+mn-cs"/>
        </a:defRPr>
      </a:lvl8pPr>
      <a:lvl9pPr marL="6935907" algn="l" defTabSz="1733977" rtl="0" eaLnBrk="1" latinLnBrk="0" hangingPunct="1">
        <a:defRPr kumimoji="1" sz="34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demo\Desktop\140130_NTTRD_parts\header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106" y="63222"/>
            <a:ext cx="16804401" cy="13320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49613" y="1634630"/>
            <a:ext cx="15841053" cy="78864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ja-JP" altLang="en-US" dirty="0"/>
              <a:t>マスタテキストの書式設定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</a:p>
          <a:p>
            <a:pPr lvl="0"/>
            <a:endParaRPr lang="ja-JP" altLang="en-US" dirty="0"/>
          </a:p>
        </p:txBody>
      </p:sp>
      <p:sp>
        <p:nvSpPr>
          <p:cNvPr id="102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49613" y="277708"/>
            <a:ext cx="15841053" cy="1117599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マスタタイトルの書式設定</a:t>
            </a:r>
            <a:br>
              <a:rPr lang="en-US" altLang="ja-JP"/>
            </a:br>
            <a:r>
              <a:rPr lang="ja-JP" altLang="en-US"/>
              <a:t>マスタタイトルの書式設定</a:t>
            </a:r>
          </a:p>
        </p:txBody>
      </p:sp>
      <p:sp>
        <p:nvSpPr>
          <p:cNvPr id="1029" name="正方形/長方形 15"/>
          <p:cNvSpPr>
            <a:spLocks noChangeArrowheads="1"/>
          </p:cNvSpPr>
          <p:nvPr/>
        </p:nvSpPr>
        <p:spPr bwMode="auto">
          <a:xfrm>
            <a:off x="16181242" y="9279469"/>
            <a:ext cx="954316" cy="410916"/>
          </a:xfrm>
          <a:prstGeom prst="rect">
            <a:avLst/>
          </a:prstGeom>
          <a:noFill/>
          <a:ln w="9525" algn="ctr">
            <a:noFill/>
            <a:round/>
            <a:headEnd/>
            <a:tailEnd/>
          </a:ln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Arial" charset="0"/>
                <a:ea typeface="HGP創英角ｺﾞｼｯｸUB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charset="0"/>
                <a:ea typeface="HGP創英角ｺﾞｼｯｸUB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charset="0"/>
                <a:ea typeface="HGP創英角ｺﾞｼｯｸUB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charset="0"/>
                <a:ea typeface="HGP創英角ｺﾞｼｯｸUB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charset="0"/>
                <a:ea typeface="HGP創英角ｺﾞｼｯｸUB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HGP創英角ｺﾞｼｯｸUB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HGP創英角ｺﾞｼｯｸUB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HGP創英角ｺﾞｼｯｸUB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HGP創英角ｺﾞｼｯｸUB" charset="-128"/>
              </a:defRPr>
            </a:lvl9pPr>
          </a:lstStyle>
          <a:p>
            <a:pPr>
              <a:defRPr/>
            </a:pPr>
            <a:fld id="{C8A64B7F-DA77-0441-917B-D74C3531546C}" type="slidenum">
              <a:rPr lang="en-US" altLang="ja-JP" sz="2400" smtClean="0">
                <a:solidFill>
                  <a:prstClr val="black">
                    <a:lumMod val="85000"/>
                    <a:lumOff val="15000"/>
                  </a:prstClr>
                </a:solidFill>
                <a:latin typeface="メイリオ" charset="-128"/>
                <a:ea typeface="メイリオ" charset="-128"/>
              </a:rPr>
              <a:pPr>
                <a:defRPr/>
              </a:pPr>
              <a:t>‹#›</a:t>
            </a:fld>
            <a:endParaRPr lang="ja-JP" altLang="en-US" sz="2400" dirty="0">
              <a:solidFill>
                <a:prstClr val="black">
                  <a:lumMod val="85000"/>
                  <a:lumOff val="15000"/>
                </a:prstClr>
              </a:solidFill>
              <a:latin typeface="メイリオ" charset="-128"/>
              <a:ea typeface="メイリオ" charset="-128"/>
            </a:endParaRPr>
          </a:p>
        </p:txBody>
      </p:sp>
      <p:pic>
        <p:nvPicPr>
          <p:cNvPr id="103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106" y="9112390"/>
            <a:ext cx="1728005" cy="46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1" name="正方形/長方形 11"/>
          <p:cNvSpPr>
            <a:spLocks noChangeArrowheads="1"/>
          </p:cNvSpPr>
          <p:nvPr/>
        </p:nvSpPr>
        <p:spPr bwMode="auto">
          <a:xfrm>
            <a:off x="11268933" y="9279467"/>
            <a:ext cx="4905509" cy="3550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ctr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HGP創英角ｺﾞｼｯｸUB" panose="020B0900000000000000" pitchFamily="50" charset="-128"/>
              </a:defRPr>
            </a:lvl1pPr>
            <a:lvl2pPr marL="742950" indent="-285750" algn="ctr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HGP創英角ｺﾞｼｯｸUB" panose="020B0900000000000000" pitchFamily="50" charset="-128"/>
              </a:defRPr>
            </a:lvl2pPr>
            <a:lvl3pPr marL="1143000" indent="-228600" algn="ctr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HGP創英角ｺﾞｼｯｸUB" panose="020B0900000000000000" pitchFamily="50" charset="-128"/>
              </a:defRPr>
            </a:lvl3pPr>
            <a:lvl4pPr marL="1600200" indent="-228600" algn="ctr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HGP創英角ｺﾞｼｯｸUB" panose="020B0900000000000000" pitchFamily="50" charset="-128"/>
              </a:defRPr>
            </a:lvl4pPr>
            <a:lvl5pPr marL="2057400" indent="-228600" algn="ctr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HGP創英角ｺﾞｼｯｸUB" panose="020B0900000000000000" pitchFamily="50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HGP創英角ｺﾞｼｯｸUB" panose="020B0900000000000000" pitchFamily="50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HGP創英角ｺﾞｼｯｸUB" panose="020B0900000000000000" pitchFamily="50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HGP創英角ｺﾞｼｯｸUB" panose="020B0900000000000000" pitchFamily="50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HGP創英角ｺﾞｼｯｸUB" panose="020B0900000000000000" pitchFamily="50" charset="-128"/>
              </a:defRPr>
            </a:lvl9pPr>
          </a:lstStyle>
          <a:p>
            <a:pPr>
              <a:defRPr/>
            </a:pPr>
            <a:r>
              <a:rPr lang="en-US" altLang="ja-JP" sz="1707" dirty="0">
                <a:solidFill>
                  <a:prstClr val="black"/>
                </a:solidFill>
              </a:rPr>
              <a:t>Copyright©2018  NTT corp. All Rights Reserved.</a:t>
            </a:r>
            <a:endParaRPr lang="ja-JP" altLang="en-US" sz="1707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32542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</p:sldLayoutIdLst>
  <p:transition/>
  <p:hf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kumimoji="1" sz="5310" b="1" kern="1200">
          <a:solidFill>
            <a:schemeClr val="tx1"/>
          </a:solidFill>
          <a:latin typeface="+mj-ea"/>
          <a:ea typeface="+mj-ea"/>
          <a:cs typeface="メイリオ" pitchFamily="50" charset="-128"/>
        </a:defRPr>
      </a:lvl1pPr>
      <a:lvl2pPr algn="l" rtl="0" eaLnBrk="1" fontAlgn="base" hangingPunct="1">
        <a:spcBef>
          <a:spcPct val="0"/>
        </a:spcBef>
        <a:spcAft>
          <a:spcPct val="0"/>
        </a:spcAft>
        <a:defRPr kumimoji="1" sz="5310" b="1">
          <a:solidFill>
            <a:schemeClr val="tx1"/>
          </a:solidFill>
          <a:latin typeface="メイリオ" pitchFamily="50" charset="-128"/>
          <a:ea typeface="メイリオ" pitchFamily="50" charset="-128"/>
          <a:cs typeface="メイリオ" pitchFamily="50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kumimoji="1" sz="5310" b="1">
          <a:solidFill>
            <a:schemeClr val="tx1"/>
          </a:solidFill>
          <a:latin typeface="メイリオ" pitchFamily="50" charset="-128"/>
          <a:ea typeface="メイリオ" pitchFamily="50" charset="-128"/>
          <a:cs typeface="メイリオ" pitchFamily="50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kumimoji="1" sz="5310" b="1">
          <a:solidFill>
            <a:schemeClr val="tx1"/>
          </a:solidFill>
          <a:latin typeface="メイリオ" pitchFamily="50" charset="-128"/>
          <a:ea typeface="メイリオ" pitchFamily="50" charset="-128"/>
          <a:cs typeface="メイリオ" pitchFamily="50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kumimoji="1" sz="5310" b="1">
          <a:solidFill>
            <a:schemeClr val="tx1"/>
          </a:solidFill>
          <a:latin typeface="メイリオ" pitchFamily="50" charset="-128"/>
          <a:ea typeface="メイリオ" pitchFamily="50" charset="-128"/>
          <a:cs typeface="メイリオ" pitchFamily="50" charset="-128"/>
        </a:defRPr>
      </a:lvl5pPr>
      <a:lvl6pPr marL="866988" algn="ctr" rtl="0" eaLnBrk="1" fontAlgn="base" hangingPunct="1">
        <a:spcBef>
          <a:spcPct val="0"/>
        </a:spcBef>
        <a:spcAft>
          <a:spcPct val="0"/>
        </a:spcAft>
        <a:defRPr kumimoji="1" sz="4551">
          <a:solidFill>
            <a:schemeClr val="tx2"/>
          </a:solidFill>
          <a:latin typeface="Arial" charset="0"/>
          <a:ea typeface="HGP創英角ｺﾞｼｯｸUB" pitchFamily="50" charset="-128"/>
        </a:defRPr>
      </a:lvl6pPr>
      <a:lvl7pPr marL="1733977" algn="ctr" rtl="0" eaLnBrk="1" fontAlgn="base" hangingPunct="1">
        <a:spcBef>
          <a:spcPct val="0"/>
        </a:spcBef>
        <a:spcAft>
          <a:spcPct val="0"/>
        </a:spcAft>
        <a:defRPr kumimoji="1" sz="4551">
          <a:solidFill>
            <a:schemeClr val="tx2"/>
          </a:solidFill>
          <a:latin typeface="Arial" charset="0"/>
          <a:ea typeface="HGP創英角ｺﾞｼｯｸUB" pitchFamily="50" charset="-128"/>
        </a:defRPr>
      </a:lvl7pPr>
      <a:lvl8pPr marL="2600965" algn="ctr" rtl="0" eaLnBrk="1" fontAlgn="base" hangingPunct="1">
        <a:spcBef>
          <a:spcPct val="0"/>
        </a:spcBef>
        <a:spcAft>
          <a:spcPct val="0"/>
        </a:spcAft>
        <a:defRPr kumimoji="1" sz="4551">
          <a:solidFill>
            <a:schemeClr val="tx2"/>
          </a:solidFill>
          <a:latin typeface="Arial" charset="0"/>
          <a:ea typeface="HGP創英角ｺﾞｼｯｸUB" pitchFamily="50" charset="-128"/>
        </a:defRPr>
      </a:lvl8pPr>
      <a:lvl9pPr marL="3467953" algn="ctr" rtl="0" eaLnBrk="1" fontAlgn="base" hangingPunct="1">
        <a:spcBef>
          <a:spcPct val="0"/>
        </a:spcBef>
        <a:spcAft>
          <a:spcPct val="0"/>
        </a:spcAft>
        <a:defRPr kumimoji="1" sz="4551">
          <a:solidFill>
            <a:schemeClr val="tx2"/>
          </a:solidFill>
          <a:latin typeface="Arial" charset="0"/>
          <a:ea typeface="HGP創英角ｺﾞｼｯｸUB" pitchFamily="50" charset="-128"/>
        </a:defRPr>
      </a:lvl9pPr>
    </p:titleStyle>
    <p:bodyStyle>
      <a:lvl1pPr marL="337162" indent="-337162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umimoji="1" sz="4551" b="1" kern="1000" spc="190">
          <a:solidFill>
            <a:schemeClr val="tx1"/>
          </a:solidFill>
          <a:latin typeface="+mj-lt"/>
          <a:ea typeface="+mj-ea"/>
          <a:cs typeface="メイリオ" pitchFamily="50" charset="-128"/>
        </a:defRPr>
      </a:lvl1pPr>
      <a:lvl2pPr marL="1026539" indent="-349204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umimoji="1" sz="3793" kern="1000" spc="190">
          <a:solidFill>
            <a:schemeClr val="tx1"/>
          </a:solidFill>
          <a:latin typeface="+mn-lt"/>
          <a:ea typeface="+mn-ea"/>
          <a:cs typeface="メイリオ" pitchFamily="50" charset="-128"/>
        </a:defRPr>
      </a:lvl2pPr>
      <a:lvl3pPr marL="1700864" indent="-334153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umimoji="1" kern="1000" spc="190">
          <a:solidFill>
            <a:schemeClr val="tx1"/>
          </a:solidFill>
          <a:latin typeface="+mn-lt"/>
          <a:ea typeface="+mn-ea"/>
          <a:cs typeface="メイリオ" pitchFamily="50" charset="-128"/>
        </a:defRPr>
      </a:lvl3pPr>
      <a:lvl4pPr marL="2375188" indent="-334153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umimoji="1" sz="2655" kern="1000" spc="190">
          <a:solidFill>
            <a:schemeClr val="tx1"/>
          </a:solidFill>
          <a:latin typeface="+mn-lt"/>
          <a:ea typeface="+mn-ea"/>
          <a:cs typeface="メイリオ" pitchFamily="50" charset="-128"/>
        </a:defRPr>
      </a:lvl4pPr>
      <a:lvl5pPr marL="3067574" indent="-337162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umimoji="1" sz="2276" kern="1000" spc="190">
          <a:solidFill>
            <a:schemeClr val="tx1"/>
          </a:solidFill>
          <a:latin typeface="+mn-lt"/>
          <a:ea typeface="+mn-ea"/>
          <a:cs typeface="メイリオ" pitchFamily="50" charset="-128"/>
        </a:defRPr>
      </a:lvl5pPr>
      <a:lvl6pPr marL="3934563" indent="-337162" algn="l" rtl="0" eaLnBrk="1" fontAlgn="base" hangingPunct="1">
        <a:spcBef>
          <a:spcPct val="20000"/>
        </a:spcBef>
        <a:spcAft>
          <a:spcPct val="0"/>
        </a:spcAft>
        <a:buChar char="»"/>
        <a:defRPr kumimoji="1" sz="2276">
          <a:solidFill>
            <a:schemeClr val="tx1"/>
          </a:solidFill>
          <a:latin typeface="+mn-lt"/>
          <a:ea typeface="+mn-ea"/>
        </a:defRPr>
      </a:lvl6pPr>
      <a:lvl7pPr marL="4801551" indent="-337162" algn="l" rtl="0" eaLnBrk="1" fontAlgn="base" hangingPunct="1">
        <a:spcBef>
          <a:spcPct val="20000"/>
        </a:spcBef>
        <a:spcAft>
          <a:spcPct val="0"/>
        </a:spcAft>
        <a:buChar char="»"/>
        <a:defRPr kumimoji="1" sz="2276">
          <a:solidFill>
            <a:schemeClr val="tx1"/>
          </a:solidFill>
          <a:latin typeface="+mn-lt"/>
          <a:ea typeface="+mn-ea"/>
        </a:defRPr>
      </a:lvl7pPr>
      <a:lvl8pPr marL="5668539" indent="-337162" algn="l" rtl="0" eaLnBrk="1" fontAlgn="base" hangingPunct="1">
        <a:spcBef>
          <a:spcPct val="20000"/>
        </a:spcBef>
        <a:spcAft>
          <a:spcPct val="0"/>
        </a:spcAft>
        <a:buChar char="»"/>
        <a:defRPr kumimoji="1" sz="2276">
          <a:solidFill>
            <a:schemeClr val="tx1"/>
          </a:solidFill>
          <a:latin typeface="+mn-lt"/>
          <a:ea typeface="+mn-ea"/>
        </a:defRPr>
      </a:lvl8pPr>
      <a:lvl9pPr marL="6535528" indent="-337162" algn="l" rtl="0" eaLnBrk="1" fontAlgn="base" hangingPunct="1">
        <a:spcBef>
          <a:spcPct val="20000"/>
        </a:spcBef>
        <a:spcAft>
          <a:spcPct val="0"/>
        </a:spcAft>
        <a:buChar char="»"/>
        <a:defRPr kumimoji="1" sz="2276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1733977" rtl="0" eaLnBrk="1" latinLnBrk="0" hangingPunct="1">
        <a:defRPr kumimoji="1" sz="3413" kern="1200">
          <a:solidFill>
            <a:schemeClr val="tx1"/>
          </a:solidFill>
          <a:latin typeface="+mn-lt"/>
          <a:ea typeface="+mn-ea"/>
          <a:cs typeface="+mn-cs"/>
        </a:defRPr>
      </a:lvl1pPr>
      <a:lvl2pPr marL="866988" algn="l" defTabSz="1733977" rtl="0" eaLnBrk="1" latinLnBrk="0" hangingPunct="1">
        <a:defRPr kumimoji="1" sz="3413" kern="1200">
          <a:solidFill>
            <a:schemeClr val="tx1"/>
          </a:solidFill>
          <a:latin typeface="+mn-lt"/>
          <a:ea typeface="+mn-ea"/>
          <a:cs typeface="+mn-cs"/>
        </a:defRPr>
      </a:lvl2pPr>
      <a:lvl3pPr marL="1733977" algn="l" defTabSz="1733977" rtl="0" eaLnBrk="1" latinLnBrk="0" hangingPunct="1">
        <a:defRPr kumimoji="1" sz="3413" kern="1200">
          <a:solidFill>
            <a:schemeClr val="tx1"/>
          </a:solidFill>
          <a:latin typeface="+mn-lt"/>
          <a:ea typeface="+mn-ea"/>
          <a:cs typeface="+mn-cs"/>
        </a:defRPr>
      </a:lvl3pPr>
      <a:lvl4pPr marL="2600965" algn="l" defTabSz="1733977" rtl="0" eaLnBrk="1" latinLnBrk="0" hangingPunct="1">
        <a:defRPr kumimoji="1" sz="3413" kern="1200">
          <a:solidFill>
            <a:schemeClr val="tx1"/>
          </a:solidFill>
          <a:latin typeface="+mn-lt"/>
          <a:ea typeface="+mn-ea"/>
          <a:cs typeface="+mn-cs"/>
        </a:defRPr>
      </a:lvl4pPr>
      <a:lvl5pPr marL="3467953" algn="l" defTabSz="1733977" rtl="0" eaLnBrk="1" latinLnBrk="0" hangingPunct="1">
        <a:defRPr kumimoji="1" sz="3413" kern="1200">
          <a:solidFill>
            <a:schemeClr val="tx1"/>
          </a:solidFill>
          <a:latin typeface="+mn-lt"/>
          <a:ea typeface="+mn-ea"/>
          <a:cs typeface="+mn-cs"/>
        </a:defRPr>
      </a:lvl5pPr>
      <a:lvl6pPr marL="4334942" algn="l" defTabSz="1733977" rtl="0" eaLnBrk="1" latinLnBrk="0" hangingPunct="1">
        <a:defRPr kumimoji="1" sz="3413" kern="1200">
          <a:solidFill>
            <a:schemeClr val="tx1"/>
          </a:solidFill>
          <a:latin typeface="+mn-lt"/>
          <a:ea typeface="+mn-ea"/>
          <a:cs typeface="+mn-cs"/>
        </a:defRPr>
      </a:lvl6pPr>
      <a:lvl7pPr marL="5201930" algn="l" defTabSz="1733977" rtl="0" eaLnBrk="1" latinLnBrk="0" hangingPunct="1">
        <a:defRPr kumimoji="1" sz="3413" kern="1200">
          <a:solidFill>
            <a:schemeClr val="tx1"/>
          </a:solidFill>
          <a:latin typeface="+mn-lt"/>
          <a:ea typeface="+mn-ea"/>
          <a:cs typeface="+mn-cs"/>
        </a:defRPr>
      </a:lvl7pPr>
      <a:lvl8pPr marL="6068919" algn="l" defTabSz="1733977" rtl="0" eaLnBrk="1" latinLnBrk="0" hangingPunct="1">
        <a:defRPr kumimoji="1" sz="3413" kern="1200">
          <a:solidFill>
            <a:schemeClr val="tx1"/>
          </a:solidFill>
          <a:latin typeface="+mn-lt"/>
          <a:ea typeface="+mn-ea"/>
          <a:cs typeface="+mn-cs"/>
        </a:defRPr>
      </a:lvl8pPr>
      <a:lvl9pPr marL="6935907" algn="l" defTabSz="1733977" rtl="0" eaLnBrk="1" latinLnBrk="0" hangingPunct="1">
        <a:defRPr kumimoji="1" sz="34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demo\Desktop\140130_NTTRD_parts\header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106" y="63222"/>
            <a:ext cx="16804401" cy="13320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49613" y="1634630"/>
            <a:ext cx="15841053" cy="78864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ja-JP" altLang="en-US" dirty="0"/>
              <a:t>マスタテキストの書式設定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</a:p>
          <a:p>
            <a:pPr lvl="0"/>
            <a:endParaRPr lang="ja-JP" altLang="en-US" dirty="0"/>
          </a:p>
        </p:txBody>
      </p:sp>
      <p:sp>
        <p:nvSpPr>
          <p:cNvPr id="102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49613" y="277708"/>
            <a:ext cx="15841053" cy="1117599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マスタタイトルの書式設定</a:t>
            </a:r>
            <a:br>
              <a:rPr lang="en-US" altLang="ja-JP"/>
            </a:br>
            <a:r>
              <a:rPr lang="ja-JP" altLang="en-US"/>
              <a:t>マスタタイトルの書式設定</a:t>
            </a:r>
          </a:p>
        </p:txBody>
      </p:sp>
      <p:sp>
        <p:nvSpPr>
          <p:cNvPr id="1029" name="正方形/長方形 15"/>
          <p:cNvSpPr>
            <a:spLocks noChangeArrowheads="1"/>
          </p:cNvSpPr>
          <p:nvPr/>
        </p:nvSpPr>
        <p:spPr bwMode="auto">
          <a:xfrm>
            <a:off x="16181242" y="9279469"/>
            <a:ext cx="954316" cy="410916"/>
          </a:xfrm>
          <a:prstGeom prst="rect">
            <a:avLst/>
          </a:prstGeom>
          <a:noFill/>
          <a:ln w="9525" algn="ctr">
            <a:noFill/>
            <a:round/>
            <a:headEnd/>
            <a:tailEnd/>
          </a:ln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Arial" charset="0"/>
                <a:ea typeface="HGP創英角ｺﾞｼｯｸUB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charset="0"/>
                <a:ea typeface="HGP創英角ｺﾞｼｯｸUB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charset="0"/>
                <a:ea typeface="HGP創英角ｺﾞｼｯｸUB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charset="0"/>
                <a:ea typeface="HGP創英角ｺﾞｼｯｸUB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charset="0"/>
                <a:ea typeface="HGP創英角ｺﾞｼｯｸUB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HGP創英角ｺﾞｼｯｸUB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HGP創英角ｺﾞｼｯｸUB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HGP創英角ｺﾞｼｯｸUB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HGP創英角ｺﾞｼｯｸUB" charset="-128"/>
              </a:defRPr>
            </a:lvl9pPr>
          </a:lstStyle>
          <a:p>
            <a:pPr>
              <a:defRPr/>
            </a:pPr>
            <a:fld id="{C8A64B7F-DA77-0441-917B-D74C3531546C}" type="slidenum">
              <a:rPr lang="en-US" altLang="ja-JP" sz="2400" smtClean="0">
                <a:solidFill>
                  <a:prstClr val="black">
                    <a:lumMod val="85000"/>
                    <a:lumOff val="15000"/>
                  </a:prstClr>
                </a:solidFill>
                <a:latin typeface="メイリオ" charset="-128"/>
                <a:ea typeface="メイリオ" charset="-128"/>
              </a:rPr>
              <a:pPr>
                <a:defRPr/>
              </a:pPr>
              <a:t>‹#›</a:t>
            </a:fld>
            <a:endParaRPr lang="ja-JP" altLang="en-US" sz="2400" dirty="0">
              <a:solidFill>
                <a:prstClr val="black">
                  <a:lumMod val="85000"/>
                  <a:lumOff val="15000"/>
                </a:prstClr>
              </a:solidFill>
              <a:latin typeface="メイリオ" charset="-128"/>
              <a:ea typeface="メイリオ" charset="-128"/>
            </a:endParaRPr>
          </a:p>
        </p:txBody>
      </p:sp>
      <p:pic>
        <p:nvPicPr>
          <p:cNvPr id="103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106" y="9112390"/>
            <a:ext cx="1728005" cy="46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1" name="正方形/長方形 11"/>
          <p:cNvSpPr>
            <a:spLocks noChangeArrowheads="1"/>
          </p:cNvSpPr>
          <p:nvPr/>
        </p:nvSpPr>
        <p:spPr bwMode="auto">
          <a:xfrm>
            <a:off x="11268933" y="9279467"/>
            <a:ext cx="4905509" cy="3550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ctr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HGP創英角ｺﾞｼｯｸUB" panose="020B0900000000000000" pitchFamily="50" charset="-128"/>
              </a:defRPr>
            </a:lvl1pPr>
            <a:lvl2pPr marL="742950" indent="-285750" algn="ctr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HGP創英角ｺﾞｼｯｸUB" panose="020B0900000000000000" pitchFamily="50" charset="-128"/>
              </a:defRPr>
            </a:lvl2pPr>
            <a:lvl3pPr marL="1143000" indent="-228600" algn="ctr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HGP創英角ｺﾞｼｯｸUB" panose="020B0900000000000000" pitchFamily="50" charset="-128"/>
              </a:defRPr>
            </a:lvl3pPr>
            <a:lvl4pPr marL="1600200" indent="-228600" algn="ctr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HGP創英角ｺﾞｼｯｸUB" panose="020B0900000000000000" pitchFamily="50" charset="-128"/>
              </a:defRPr>
            </a:lvl4pPr>
            <a:lvl5pPr marL="2057400" indent="-228600" algn="ctr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HGP創英角ｺﾞｼｯｸUB" panose="020B0900000000000000" pitchFamily="50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HGP創英角ｺﾞｼｯｸUB" panose="020B0900000000000000" pitchFamily="50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HGP創英角ｺﾞｼｯｸUB" panose="020B0900000000000000" pitchFamily="50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HGP創英角ｺﾞｼｯｸUB" panose="020B0900000000000000" pitchFamily="50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HGP創英角ｺﾞｼｯｸUB" panose="020B0900000000000000" pitchFamily="50" charset="-128"/>
              </a:defRPr>
            </a:lvl9pPr>
          </a:lstStyle>
          <a:p>
            <a:pPr>
              <a:defRPr/>
            </a:pPr>
            <a:r>
              <a:rPr lang="en-US" altLang="ja-JP" sz="1707" dirty="0">
                <a:solidFill>
                  <a:prstClr val="black"/>
                </a:solidFill>
              </a:rPr>
              <a:t>Copyright©2018  NTT corp. All Rights Reserved.</a:t>
            </a:r>
            <a:endParaRPr lang="ja-JP" altLang="en-US" sz="1707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96535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</p:sldLayoutIdLst>
  <p:transition/>
  <p:hf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kumimoji="1" sz="5310" b="1" kern="1200">
          <a:solidFill>
            <a:schemeClr val="tx1"/>
          </a:solidFill>
          <a:latin typeface="+mj-ea"/>
          <a:ea typeface="+mj-ea"/>
          <a:cs typeface="メイリオ" pitchFamily="50" charset="-128"/>
        </a:defRPr>
      </a:lvl1pPr>
      <a:lvl2pPr algn="l" rtl="0" eaLnBrk="1" fontAlgn="base" hangingPunct="1">
        <a:spcBef>
          <a:spcPct val="0"/>
        </a:spcBef>
        <a:spcAft>
          <a:spcPct val="0"/>
        </a:spcAft>
        <a:defRPr kumimoji="1" sz="5310" b="1">
          <a:solidFill>
            <a:schemeClr val="tx1"/>
          </a:solidFill>
          <a:latin typeface="メイリオ" pitchFamily="50" charset="-128"/>
          <a:ea typeface="メイリオ" pitchFamily="50" charset="-128"/>
          <a:cs typeface="メイリオ" pitchFamily="50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kumimoji="1" sz="5310" b="1">
          <a:solidFill>
            <a:schemeClr val="tx1"/>
          </a:solidFill>
          <a:latin typeface="メイリオ" pitchFamily="50" charset="-128"/>
          <a:ea typeface="メイリオ" pitchFamily="50" charset="-128"/>
          <a:cs typeface="メイリオ" pitchFamily="50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kumimoji="1" sz="5310" b="1">
          <a:solidFill>
            <a:schemeClr val="tx1"/>
          </a:solidFill>
          <a:latin typeface="メイリオ" pitchFamily="50" charset="-128"/>
          <a:ea typeface="メイリオ" pitchFamily="50" charset="-128"/>
          <a:cs typeface="メイリオ" pitchFamily="50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kumimoji="1" sz="5310" b="1">
          <a:solidFill>
            <a:schemeClr val="tx1"/>
          </a:solidFill>
          <a:latin typeface="メイリオ" pitchFamily="50" charset="-128"/>
          <a:ea typeface="メイリオ" pitchFamily="50" charset="-128"/>
          <a:cs typeface="メイリオ" pitchFamily="50" charset="-128"/>
        </a:defRPr>
      </a:lvl5pPr>
      <a:lvl6pPr marL="866988" algn="ctr" rtl="0" eaLnBrk="1" fontAlgn="base" hangingPunct="1">
        <a:spcBef>
          <a:spcPct val="0"/>
        </a:spcBef>
        <a:spcAft>
          <a:spcPct val="0"/>
        </a:spcAft>
        <a:defRPr kumimoji="1" sz="4551">
          <a:solidFill>
            <a:schemeClr val="tx2"/>
          </a:solidFill>
          <a:latin typeface="Arial" charset="0"/>
          <a:ea typeface="HGP創英角ｺﾞｼｯｸUB" pitchFamily="50" charset="-128"/>
        </a:defRPr>
      </a:lvl6pPr>
      <a:lvl7pPr marL="1733977" algn="ctr" rtl="0" eaLnBrk="1" fontAlgn="base" hangingPunct="1">
        <a:spcBef>
          <a:spcPct val="0"/>
        </a:spcBef>
        <a:spcAft>
          <a:spcPct val="0"/>
        </a:spcAft>
        <a:defRPr kumimoji="1" sz="4551">
          <a:solidFill>
            <a:schemeClr val="tx2"/>
          </a:solidFill>
          <a:latin typeface="Arial" charset="0"/>
          <a:ea typeface="HGP創英角ｺﾞｼｯｸUB" pitchFamily="50" charset="-128"/>
        </a:defRPr>
      </a:lvl7pPr>
      <a:lvl8pPr marL="2600965" algn="ctr" rtl="0" eaLnBrk="1" fontAlgn="base" hangingPunct="1">
        <a:spcBef>
          <a:spcPct val="0"/>
        </a:spcBef>
        <a:spcAft>
          <a:spcPct val="0"/>
        </a:spcAft>
        <a:defRPr kumimoji="1" sz="4551">
          <a:solidFill>
            <a:schemeClr val="tx2"/>
          </a:solidFill>
          <a:latin typeface="Arial" charset="0"/>
          <a:ea typeface="HGP創英角ｺﾞｼｯｸUB" pitchFamily="50" charset="-128"/>
        </a:defRPr>
      </a:lvl8pPr>
      <a:lvl9pPr marL="3467953" algn="ctr" rtl="0" eaLnBrk="1" fontAlgn="base" hangingPunct="1">
        <a:spcBef>
          <a:spcPct val="0"/>
        </a:spcBef>
        <a:spcAft>
          <a:spcPct val="0"/>
        </a:spcAft>
        <a:defRPr kumimoji="1" sz="4551">
          <a:solidFill>
            <a:schemeClr val="tx2"/>
          </a:solidFill>
          <a:latin typeface="Arial" charset="0"/>
          <a:ea typeface="HGP創英角ｺﾞｼｯｸUB" pitchFamily="50" charset="-128"/>
        </a:defRPr>
      </a:lvl9pPr>
    </p:titleStyle>
    <p:bodyStyle>
      <a:lvl1pPr marL="337162" indent="-337162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umimoji="1" sz="4551" b="1" kern="1000" spc="190">
          <a:solidFill>
            <a:schemeClr val="tx1"/>
          </a:solidFill>
          <a:latin typeface="+mj-lt"/>
          <a:ea typeface="+mj-ea"/>
          <a:cs typeface="メイリオ" pitchFamily="50" charset="-128"/>
        </a:defRPr>
      </a:lvl1pPr>
      <a:lvl2pPr marL="1026539" indent="-349204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umimoji="1" sz="3793" kern="1000" spc="190">
          <a:solidFill>
            <a:schemeClr val="tx1"/>
          </a:solidFill>
          <a:latin typeface="+mn-lt"/>
          <a:ea typeface="+mn-ea"/>
          <a:cs typeface="メイリオ" pitchFamily="50" charset="-128"/>
        </a:defRPr>
      </a:lvl2pPr>
      <a:lvl3pPr marL="1700864" indent="-334153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umimoji="1" kern="1000" spc="190">
          <a:solidFill>
            <a:schemeClr val="tx1"/>
          </a:solidFill>
          <a:latin typeface="+mn-lt"/>
          <a:ea typeface="+mn-ea"/>
          <a:cs typeface="メイリオ" pitchFamily="50" charset="-128"/>
        </a:defRPr>
      </a:lvl3pPr>
      <a:lvl4pPr marL="2375188" indent="-334153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umimoji="1" sz="2655" kern="1000" spc="190">
          <a:solidFill>
            <a:schemeClr val="tx1"/>
          </a:solidFill>
          <a:latin typeface="+mn-lt"/>
          <a:ea typeface="+mn-ea"/>
          <a:cs typeface="メイリオ" pitchFamily="50" charset="-128"/>
        </a:defRPr>
      </a:lvl4pPr>
      <a:lvl5pPr marL="3067574" indent="-337162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umimoji="1" sz="2276" kern="1000" spc="190">
          <a:solidFill>
            <a:schemeClr val="tx1"/>
          </a:solidFill>
          <a:latin typeface="+mn-lt"/>
          <a:ea typeface="+mn-ea"/>
          <a:cs typeface="メイリオ" pitchFamily="50" charset="-128"/>
        </a:defRPr>
      </a:lvl5pPr>
      <a:lvl6pPr marL="3934563" indent="-337162" algn="l" rtl="0" eaLnBrk="1" fontAlgn="base" hangingPunct="1">
        <a:spcBef>
          <a:spcPct val="20000"/>
        </a:spcBef>
        <a:spcAft>
          <a:spcPct val="0"/>
        </a:spcAft>
        <a:buChar char="»"/>
        <a:defRPr kumimoji="1" sz="2276">
          <a:solidFill>
            <a:schemeClr val="tx1"/>
          </a:solidFill>
          <a:latin typeface="+mn-lt"/>
          <a:ea typeface="+mn-ea"/>
        </a:defRPr>
      </a:lvl6pPr>
      <a:lvl7pPr marL="4801551" indent="-337162" algn="l" rtl="0" eaLnBrk="1" fontAlgn="base" hangingPunct="1">
        <a:spcBef>
          <a:spcPct val="20000"/>
        </a:spcBef>
        <a:spcAft>
          <a:spcPct val="0"/>
        </a:spcAft>
        <a:buChar char="»"/>
        <a:defRPr kumimoji="1" sz="2276">
          <a:solidFill>
            <a:schemeClr val="tx1"/>
          </a:solidFill>
          <a:latin typeface="+mn-lt"/>
          <a:ea typeface="+mn-ea"/>
        </a:defRPr>
      </a:lvl7pPr>
      <a:lvl8pPr marL="5668539" indent="-337162" algn="l" rtl="0" eaLnBrk="1" fontAlgn="base" hangingPunct="1">
        <a:spcBef>
          <a:spcPct val="20000"/>
        </a:spcBef>
        <a:spcAft>
          <a:spcPct val="0"/>
        </a:spcAft>
        <a:buChar char="»"/>
        <a:defRPr kumimoji="1" sz="2276">
          <a:solidFill>
            <a:schemeClr val="tx1"/>
          </a:solidFill>
          <a:latin typeface="+mn-lt"/>
          <a:ea typeface="+mn-ea"/>
        </a:defRPr>
      </a:lvl8pPr>
      <a:lvl9pPr marL="6535528" indent="-337162" algn="l" rtl="0" eaLnBrk="1" fontAlgn="base" hangingPunct="1">
        <a:spcBef>
          <a:spcPct val="20000"/>
        </a:spcBef>
        <a:spcAft>
          <a:spcPct val="0"/>
        </a:spcAft>
        <a:buChar char="»"/>
        <a:defRPr kumimoji="1" sz="2276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1733977" rtl="0" eaLnBrk="1" latinLnBrk="0" hangingPunct="1">
        <a:defRPr kumimoji="1" sz="3413" kern="1200">
          <a:solidFill>
            <a:schemeClr val="tx1"/>
          </a:solidFill>
          <a:latin typeface="+mn-lt"/>
          <a:ea typeface="+mn-ea"/>
          <a:cs typeface="+mn-cs"/>
        </a:defRPr>
      </a:lvl1pPr>
      <a:lvl2pPr marL="866988" algn="l" defTabSz="1733977" rtl="0" eaLnBrk="1" latinLnBrk="0" hangingPunct="1">
        <a:defRPr kumimoji="1" sz="3413" kern="1200">
          <a:solidFill>
            <a:schemeClr val="tx1"/>
          </a:solidFill>
          <a:latin typeface="+mn-lt"/>
          <a:ea typeface="+mn-ea"/>
          <a:cs typeface="+mn-cs"/>
        </a:defRPr>
      </a:lvl2pPr>
      <a:lvl3pPr marL="1733977" algn="l" defTabSz="1733977" rtl="0" eaLnBrk="1" latinLnBrk="0" hangingPunct="1">
        <a:defRPr kumimoji="1" sz="3413" kern="1200">
          <a:solidFill>
            <a:schemeClr val="tx1"/>
          </a:solidFill>
          <a:latin typeface="+mn-lt"/>
          <a:ea typeface="+mn-ea"/>
          <a:cs typeface="+mn-cs"/>
        </a:defRPr>
      </a:lvl3pPr>
      <a:lvl4pPr marL="2600965" algn="l" defTabSz="1733977" rtl="0" eaLnBrk="1" latinLnBrk="0" hangingPunct="1">
        <a:defRPr kumimoji="1" sz="3413" kern="1200">
          <a:solidFill>
            <a:schemeClr val="tx1"/>
          </a:solidFill>
          <a:latin typeface="+mn-lt"/>
          <a:ea typeface="+mn-ea"/>
          <a:cs typeface="+mn-cs"/>
        </a:defRPr>
      </a:lvl4pPr>
      <a:lvl5pPr marL="3467953" algn="l" defTabSz="1733977" rtl="0" eaLnBrk="1" latinLnBrk="0" hangingPunct="1">
        <a:defRPr kumimoji="1" sz="3413" kern="1200">
          <a:solidFill>
            <a:schemeClr val="tx1"/>
          </a:solidFill>
          <a:latin typeface="+mn-lt"/>
          <a:ea typeface="+mn-ea"/>
          <a:cs typeface="+mn-cs"/>
        </a:defRPr>
      </a:lvl5pPr>
      <a:lvl6pPr marL="4334942" algn="l" defTabSz="1733977" rtl="0" eaLnBrk="1" latinLnBrk="0" hangingPunct="1">
        <a:defRPr kumimoji="1" sz="3413" kern="1200">
          <a:solidFill>
            <a:schemeClr val="tx1"/>
          </a:solidFill>
          <a:latin typeface="+mn-lt"/>
          <a:ea typeface="+mn-ea"/>
          <a:cs typeface="+mn-cs"/>
        </a:defRPr>
      </a:lvl6pPr>
      <a:lvl7pPr marL="5201930" algn="l" defTabSz="1733977" rtl="0" eaLnBrk="1" latinLnBrk="0" hangingPunct="1">
        <a:defRPr kumimoji="1" sz="3413" kern="1200">
          <a:solidFill>
            <a:schemeClr val="tx1"/>
          </a:solidFill>
          <a:latin typeface="+mn-lt"/>
          <a:ea typeface="+mn-ea"/>
          <a:cs typeface="+mn-cs"/>
        </a:defRPr>
      </a:lvl7pPr>
      <a:lvl8pPr marL="6068919" algn="l" defTabSz="1733977" rtl="0" eaLnBrk="1" latinLnBrk="0" hangingPunct="1">
        <a:defRPr kumimoji="1" sz="3413" kern="1200">
          <a:solidFill>
            <a:schemeClr val="tx1"/>
          </a:solidFill>
          <a:latin typeface="+mn-lt"/>
          <a:ea typeface="+mn-ea"/>
          <a:cs typeface="+mn-cs"/>
        </a:defRPr>
      </a:lvl8pPr>
      <a:lvl9pPr marL="6935907" algn="l" defTabSz="1733977" rtl="0" eaLnBrk="1" latinLnBrk="0" hangingPunct="1">
        <a:defRPr kumimoji="1" sz="34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demo\Desktop\140130_NTTRD_parts\header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106" y="63222"/>
            <a:ext cx="16804401" cy="13320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49613" y="1634630"/>
            <a:ext cx="15841053" cy="78864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ja-JP" altLang="en-US" dirty="0"/>
              <a:t>マスタテキストの書式設定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</a:p>
          <a:p>
            <a:pPr lvl="0"/>
            <a:endParaRPr lang="ja-JP" altLang="en-US" dirty="0"/>
          </a:p>
        </p:txBody>
      </p:sp>
      <p:sp>
        <p:nvSpPr>
          <p:cNvPr id="102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49613" y="277708"/>
            <a:ext cx="15841053" cy="1117599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マスタタイトルの書式設定</a:t>
            </a:r>
            <a:br>
              <a:rPr lang="en-US" altLang="ja-JP"/>
            </a:br>
            <a:r>
              <a:rPr lang="ja-JP" altLang="en-US"/>
              <a:t>マスタタイトルの書式設定</a:t>
            </a:r>
          </a:p>
        </p:txBody>
      </p:sp>
      <p:sp>
        <p:nvSpPr>
          <p:cNvPr id="1029" name="正方形/長方形 15"/>
          <p:cNvSpPr>
            <a:spLocks noChangeArrowheads="1"/>
          </p:cNvSpPr>
          <p:nvPr/>
        </p:nvSpPr>
        <p:spPr bwMode="auto">
          <a:xfrm>
            <a:off x="16181242" y="9279469"/>
            <a:ext cx="954316" cy="410916"/>
          </a:xfrm>
          <a:prstGeom prst="rect">
            <a:avLst/>
          </a:prstGeom>
          <a:noFill/>
          <a:ln w="9525" algn="ctr">
            <a:noFill/>
            <a:round/>
            <a:headEnd/>
            <a:tailEnd/>
          </a:ln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Arial" charset="0"/>
                <a:ea typeface="HGP創英角ｺﾞｼｯｸUB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charset="0"/>
                <a:ea typeface="HGP創英角ｺﾞｼｯｸUB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charset="0"/>
                <a:ea typeface="HGP創英角ｺﾞｼｯｸUB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charset="0"/>
                <a:ea typeface="HGP創英角ｺﾞｼｯｸUB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charset="0"/>
                <a:ea typeface="HGP創英角ｺﾞｼｯｸUB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HGP創英角ｺﾞｼｯｸUB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HGP創英角ｺﾞｼｯｸUB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HGP創英角ｺﾞｼｯｸUB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HGP創英角ｺﾞｼｯｸUB" charset="-128"/>
              </a:defRPr>
            </a:lvl9pPr>
          </a:lstStyle>
          <a:p>
            <a:pPr>
              <a:defRPr/>
            </a:pPr>
            <a:fld id="{C8A64B7F-DA77-0441-917B-D74C3531546C}" type="slidenum">
              <a:rPr lang="en-US" altLang="ja-JP" sz="2400" smtClean="0">
                <a:solidFill>
                  <a:prstClr val="black">
                    <a:lumMod val="85000"/>
                    <a:lumOff val="15000"/>
                  </a:prstClr>
                </a:solidFill>
                <a:latin typeface="メイリオ" charset="-128"/>
                <a:ea typeface="メイリオ" charset="-128"/>
              </a:rPr>
              <a:pPr>
                <a:defRPr/>
              </a:pPr>
              <a:t>‹#›</a:t>
            </a:fld>
            <a:endParaRPr lang="ja-JP" altLang="en-US" sz="2400" dirty="0">
              <a:solidFill>
                <a:prstClr val="black">
                  <a:lumMod val="85000"/>
                  <a:lumOff val="15000"/>
                </a:prstClr>
              </a:solidFill>
              <a:latin typeface="メイリオ" charset="-128"/>
              <a:ea typeface="メイリオ" charset="-128"/>
            </a:endParaRPr>
          </a:p>
        </p:txBody>
      </p:sp>
      <p:pic>
        <p:nvPicPr>
          <p:cNvPr id="103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106" y="9112390"/>
            <a:ext cx="1728005" cy="46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1" name="正方形/長方形 11"/>
          <p:cNvSpPr>
            <a:spLocks noChangeArrowheads="1"/>
          </p:cNvSpPr>
          <p:nvPr/>
        </p:nvSpPr>
        <p:spPr bwMode="auto">
          <a:xfrm>
            <a:off x="11268933" y="9279467"/>
            <a:ext cx="4905509" cy="3550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ctr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HGP創英角ｺﾞｼｯｸUB" panose="020B0900000000000000" pitchFamily="50" charset="-128"/>
              </a:defRPr>
            </a:lvl1pPr>
            <a:lvl2pPr marL="742950" indent="-285750" algn="ctr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HGP創英角ｺﾞｼｯｸUB" panose="020B0900000000000000" pitchFamily="50" charset="-128"/>
              </a:defRPr>
            </a:lvl2pPr>
            <a:lvl3pPr marL="1143000" indent="-228600" algn="ctr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HGP創英角ｺﾞｼｯｸUB" panose="020B0900000000000000" pitchFamily="50" charset="-128"/>
              </a:defRPr>
            </a:lvl3pPr>
            <a:lvl4pPr marL="1600200" indent="-228600" algn="ctr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HGP創英角ｺﾞｼｯｸUB" panose="020B0900000000000000" pitchFamily="50" charset="-128"/>
              </a:defRPr>
            </a:lvl4pPr>
            <a:lvl5pPr marL="2057400" indent="-228600" algn="ctr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HGP創英角ｺﾞｼｯｸUB" panose="020B0900000000000000" pitchFamily="50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HGP創英角ｺﾞｼｯｸUB" panose="020B0900000000000000" pitchFamily="50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HGP創英角ｺﾞｼｯｸUB" panose="020B0900000000000000" pitchFamily="50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HGP創英角ｺﾞｼｯｸUB" panose="020B0900000000000000" pitchFamily="50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HGP創英角ｺﾞｼｯｸUB" panose="020B0900000000000000" pitchFamily="50" charset="-128"/>
              </a:defRPr>
            </a:lvl9pPr>
          </a:lstStyle>
          <a:p>
            <a:pPr>
              <a:defRPr/>
            </a:pPr>
            <a:r>
              <a:rPr lang="en-US" altLang="ja-JP" sz="1707" dirty="0">
                <a:solidFill>
                  <a:prstClr val="black"/>
                </a:solidFill>
              </a:rPr>
              <a:t>Copyright©2018  NTT corp. All Rights Reserved.</a:t>
            </a:r>
            <a:endParaRPr lang="ja-JP" altLang="en-US" sz="1707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26303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</p:sldLayoutIdLst>
  <p:transition/>
  <p:hf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kumimoji="1" sz="5310" b="1" kern="1200">
          <a:solidFill>
            <a:schemeClr val="tx1"/>
          </a:solidFill>
          <a:latin typeface="+mj-ea"/>
          <a:ea typeface="+mj-ea"/>
          <a:cs typeface="メイリオ" pitchFamily="50" charset="-128"/>
        </a:defRPr>
      </a:lvl1pPr>
      <a:lvl2pPr algn="l" rtl="0" eaLnBrk="1" fontAlgn="base" hangingPunct="1">
        <a:spcBef>
          <a:spcPct val="0"/>
        </a:spcBef>
        <a:spcAft>
          <a:spcPct val="0"/>
        </a:spcAft>
        <a:defRPr kumimoji="1" sz="5310" b="1">
          <a:solidFill>
            <a:schemeClr val="tx1"/>
          </a:solidFill>
          <a:latin typeface="メイリオ" pitchFamily="50" charset="-128"/>
          <a:ea typeface="メイリオ" pitchFamily="50" charset="-128"/>
          <a:cs typeface="メイリオ" pitchFamily="50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kumimoji="1" sz="5310" b="1">
          <a:solidFill>
            <a:schemeClr val="tx1"/>
          </a:solidFill>
          <a:latin typeface="メイリオ" pitchFamily="50" charset="-128"/>
          <a:ea typeface="メイリオ" pitchFamily="50" charset="-128"/>
          <a:cs typeface="メイリオ" pitchFamily="50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kumimoji="1" sz="5310" b="1">
          <a:solidFill>
            <a:schemeClr val="tx1"/>
          </a:solidFill>
          <a:latin typeface="メイリオ" pitchFamily="50" charset="-128"/>
          <a:ea typeface="メイリオ" pitchFamily="50" charset="-128"/>
          <a:cs typeface="メイリオ" pitchFamily="50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kumimoji="1" sz="5310" b="1">
          <a:solidFill>
            <a:schemeClr val="tx1"/>
          </a:solidFill>
          <a:latin typeface="メイリオ" pitchFamily="50" charset="-128"/>
          <a:ea typeface="メイリオ" pitchFamily="50" charset="-128"/>
          <a:cs typeface="メイリオ" pitchFamily="50" charset="-128"/>
        </a:defRPr>
      </a:lvl5pPr>
      <a:lvl6pPr marL="866988" algn="ctr" rtl="0" eaLnBrk="1" fontAlgn="base" hangingPunct="1">
        <a:spcBef>
          <a:spcPct val="0"/>
        </a:spcBef>
        <a:spcAft>
          <a:spcPct val="0"/>
        </a:spcAft>
        <a:defRPr kumimoji="1" sz="4551">
          <a:solidFill>
            <a:schemeClr val="tx2"/>
          </a:solidFill>
          <a:latin typeface="Arial" charset="0"/>
          <a:ea typeface="HGP創英角ｺﾞｼｯｸUB" pitchFamily="50" charset="-128"/>
        </a:defRPr>
      </a:lvl6pPr>
      <a:lvl7pPr marL="1733977" algn="ctr" rtl="0" eaLnBrk="1" fontAlgn="base" hangingPunct="1">
        <a:spcBef>
          <a:spcPct val="0"/>
        </a:spcBef>
        <a:spcAft>
          <a:spcPct val="0"/>
        </a:spcAft>
        <a:defRPr kumimoji="1" sz="4551">
          <a:solidFill>
            <a:schemeClr val="tx2"/>
          </a:solidFill>
          <a:latin typeface="Arial" charset="0"/>
          <a:ea typeface="HGP創英角ｺﾞｼｯｸUB" pitchFamily="50" charset="-128"/>
        </a:defRPr>
      </a:lvl7pPr>
      <a:lvl8pPr marL="2600965" algn="ctr" rtl="0" eaLnBrk="1" fontAlgn="base" hangingPunct="1">
        <a:spcBef>
          <a:spcPct val="0"/>
        </a:spcBef>
        <a:spcAft>
          <a:spcPct val="0"/>
        </a:spcAft>
        <a:defRPr kumimoji="1" sz="4551">
          <a:solidFill>
            <a:schemeClr val="tx2"/>
          </a:solidFill>
          <a:latin typeface="Arial" charset="0"/>
          <a:ea typeface="HGP創英角ｺﾞｼｯｸUB" pitchFamily="50" charset="-128"/>
        </a:defRPr>
      </a:lvl8pPr>
      <a:lvl9pPr marL="3467953" algn="ctr" rtl="0" eaLnBrk="1" fontAlgn="base" hangingPunct="1">
        <a:spcBef>
          <a:spcPct val="0"/>
        </a:spcBef>
        <a:spcAft>
          <a:spcPct val="0"/>
        </a:spcAft>
        <a:defRPr kumimoji="1" sz="4551">
          <a:solidFill>
            <a:schemeClr val="tx2"/>
          </a:solidFill>
          <a:latin typeface="Arial" charset="0"/>
          <a:ea typeface="HGP創英角ｺﾞｼｯｸUB" pitchFamily="50" charset="-128"/>
        </a:defRPr>
      </a:lvl9pPr>
    </p:titleStyle>
    <p:bodyStyle>
      <a:lvl1pPr marL="337162" indent="-337162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umimoji="1" sz="4551" b="1" kern="1000" spc="190">
          <a:solidFill>
            <a:schemeClr val="tx1"/>
          </a:solidFill>
          <a:latin typeface="+mj-lt"/>
          <a:ea typeface="+mj-ea"/>
          <a:cs typeface="メイリオ" pitchFamily="50" charset="-128"/>
        </a:defRPr>
      </a:lvl1pPr>
      <a:lvl2pPr marL="1026539" indent="-349204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umimoji="1" sz="3793" kern="1000" spc="190">
          <a:solidFill>
            <a:schemeClr val="tx1"/>
          </a:solidFill>
          <a:latin typeface="+mn-lt"/>
          <a:ea typeface="+mn-ea"/>
          <a:cs typeface="メイリオ" pitchFamily="50" charset="-128"/>
        </a:defRPr>
      </a:lvl2pPr>
      <a:lvl3pPr marL="1700864" indent="-334153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umimoji="1" kern="1000" spc="190">
          <a:solidFill>
            <a:schemeClr val="tx1"/>
          </a:solidFill>
          <a:latin typeface="+mn-lt"/>
          <a:ea typeface="+mn-ea"/>
          <a:cs typeface="メイリオ" pitchFamily="50" charset="-128"/>
        </a:defRPr>
      </a:lvl3pPr>
      <a:lvl4pPr marL="2375188" indent="-334153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umimoji="1" sz="2655" kern="1000" spc="190">
          <a:solidFill>
            <a:schemeClr val="tx1"/>
          </a:solidFill>
          <a:latin typeface="+mn-lt"/>
          <a:ea typeface="+mn-ea"/>
          <a:cs typeface="メイリオ" pitchFamily="50" charset="-128"/>
        </a:defRPr>
      </a:lvl4pPr>
      <a:lvl5pPr marL="3067574" indent="-337162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umimoji="1" sz="2276" kern="1000" spc="190">
          <a:solidFill>
            <a:schemeClr val="tx1"/>
          </a:solidFill>
          <a:latin typeface="+mn-lt"/>
          <a:ea typeface="+mn-ea"/>
          <a:cs typeface="メイリオ" pitchFamily="50" charset="-128"/>
        </a:defRPr>
      </a:lvl5pPr>
      <a:lvl6pPr marL="3934563" indent="-337162" algn="l" rtl="0" eaLnBrk="1" fontAlgn="base" hangingPunct="1">
        <a:spcBef>
          <a:spcPct val="20000"/>
        </a:spcBef>
        <a:spcAft>
          <a:spcPct val="0"/>
        </a:spcAft>
        <a:buChar char="»"/>
        <a:defRPr kumimoji="1" sz="2276">
          <a:solidFill>
            <a:schemeClr val="tx1"/>
          </a:solidFill>
          <a:latin typeface="+mn-lt"/>
          <a:ea typeface="+mn-ea"/>
        </a:defRPr>
      </a:lvl6pPr>
      <a:lvl7pPr marL="4801551" indent="-337162" algn="l" rtl="0" eaLnBrk="1" fontAlgn="base" hangingPunct="1">
        <a:spcBef>
          <a:spcPct val="20000"/>
        </a:spcBef>
        <a:spcAft>
          <a:spcPct val="0"/>
        </a:spcAft>
        <a:buChar char="»"/>
        <a:defRPr kumimoji="1" sz="2276">
          <a:solidFill>
            <a:schemeClr val="tx1"/>
          </a:solidFill>
          <a:latin typeface="+mn-lt"/>
          <a:ea typeface="+mn-ea"/>
        </a:defRPr>
      </a:lvl7pPr>
      <a:lvl8pPr marL="5668539" indent="-337162" algn="l" rtl="0" eaLnBrk="1" fontAlgn="base" hangingPunct="1">
        <a:spcBef>
          <a:spcPct val="20000"/>
        </a:spcBef>
        <a:spcAft>
          <a:spcPct val="0"/>
        </a:spcAft>
        <a:buChar char="»"/>
        <a:defRPr kumimoji="1" sz="2276">
          <a:solidFill>
            <a:schemeClr val="tx1"/>
          </a:solidFill>
          <a:latin typeface="+mn-lt"/>
          <a:ea typeface="+mn-ea"/>
        </a:defRPr>
      </a:lvl8pPr>
      <a:lvl9pPr marL="6535528" indent="-337162" algn="l" rtl="0" eaLnBrk="1" fontAlgn="base" hangingPunct="1">
        <a:spcBef>
          <a:spcPct val="20000"/>
        </a:spcBef>
        <a:spcAft>
          <a:spcPct val="0"/>
        </a:spcAft>
        <a:buChar char="»"/>
        <a:defRPr kumimoji="1" sz="2276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1733977" rtl="0" eaLnBrk="1" latinLnBrk="0" hangingPunct="1">
        <a:defRPr kumimoji="1" sz="3413" kern="1200">
          <a:solidFill>
            <a:schemeClr val="tx1"/>
          </a:solidFill>
          <a:latin typeface="+mn-lt"/>
          <a:ea typeface="+mn-ea"/>
          <a:cs typeface="+mn-cs"/>
        </a:defRPr>
      </a:lvl1pPr>
      <a:lvl2pPr marL="866988" algn="l" defTabSz="1733977" rtl="0" eaLnBrk="1" latinLnBrk="0" hangingPunct="1">
        <a:defRPr kumimoji="1" sz="3413" kern="1200">
          <a:solidFill>
            <a:schemeClr val="tx1"/>
          </a:solidFill>
          <a:latin typeface="+mn-lt"/>
          <a:ea typeface="+mn-ea"/>
          <a:cs typeface="+mn-cs"/>
        </a:defRPr>
      </a:lvl2pPr>
      <a:lvl3pPr marL="1733977" algn="l" defTabSz="1733977" rtl="0" eaLnBrk="1" latinLnBrk="0" hangingPunct="1">
        <a:defRPr kumimoji="1" sz="3413" kern="1200">
          <a:solidFill>
            <a:schemeClr val="tx1"/>
          </a:solidFill>
          <a:latin typeface="+mn-lt"/>
          <a:ea typeface="+mn-ea"/>
          <a:cs typeface="+mn-cs"/>
        </a:defRPr>
      </a:lvl3pPr>
      <a:lvl4pPr marL="2600965" algn="l" defTabSz="1733977" rtl="0" eaLnBrk="1" latinLnBrk="0" hangingPunct="1">
        <a:defRPr kumimoji="1" sz="3413" kern="1200">
          <a:solidFill>
            <a:schemeClr val="tx1"/>
          </a:solidFill>
          <a:latin typeface="+mn-lt"/>
          <a:ea typeface="+mn-ea"/>
          <a:cs typeface="+mn-cs"/>
        </a:defRPr>
      </a:lvl4pPr>
      <a:lvl5pPr marL="3467953" algn="l" defTabSz="1733977" rtl="0" eaLnBrk="1" latinLnBrk="0" hangingPunct="1">
        <a:defRPr kumimoji="1" sz="3413" kern="1200">
          <a:solidFill>
            <a:schemeClr val="tx1"/>
          </a:solidFill>
          <a:latin typeface="+mn-lt"/>
          <a:ea typeface="+mn-ea"/>
          <a:cs typeface="+mn-cs"/>
        </a:defRPr>
      </a:lvl5pPr>
      <a:lvl6pPr marL="4334942" algn="l" defTabSz="1733977" rtl="0" eaLnBrk="1" latinLnBrk="0" hangingPunct="1">
        <a:defRPr kumimoji="1" sz="3413" kern="1200">
          <a:solidFill>
            <a:schemeClr val="tx1"/>
          </a:solidFill>
          <a:latin typeface="+mn-lt"/>
          <a:ea typeface="+mn-ea"/>
          <a:cs typeface="+mn-cs"/>
        </a:defRPr>
      </a:lvl6pPr>
      <a:lvl7pPr marL="5201930" algn="l" defTabSz="1733977" rtl="0" eaLnBrk="1" latinLnBrk="0" hangingPunct="1">
        <a:defRPr kumimoji="1" sz="3413" kern="1200">
          <a:solidFill>
            <a:schemeClr val="tx1"/>
          </a:solidFill>
          <a:latin typeface="+mn-lt"/>
          <a:ea typeface="+mn-ea"/>
          <a:cs typeface="+mn-cs"/>
        </a:defRPr>
      </a:lvl7pPr>
      <a:lvl8pPr marL="6068919" algn="l" defTabSz="1733977" rtl="0" eaLnBrk="1" latinLnBrk="0" hangingPunct="1">
        <a:defRPr kumimoji="1" sz="3413" kern="1200">
          <a:solidFill>
            <a:schemeClr val="tx1"/>
          </a:solidFill>
          <a:latin typeface="+mn-lt"/>
          <a:ea typeface="+mn-ea"/>
          <a:cs typeface="+mn-cs"/>
        </a:defRPr>
      </a:lvl8pPr>
      <a:lvl9pPr marL="6935907" algn="l" defTabSz="1733977" rtl="0" eaLnBrk="1" latinLnBrk="0" hangingPunct="1">
        <a:defRPr kumimoji="1" sz="34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demo\Desktop\140130_NTTRD_parts\header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106" y="63222"/>
            <a:ext cx="16804401" cy="13320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49613" y="1634630"/>
            <a:ext cx="15841053" cy="78864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ja-JP" altLang="en-US" dirty="0"/>
              <a:t>マスタテキストの書式設定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</a:p>
          <a:p>
            <a:pPr lvl="0"/>
            <a:endParaRPr lang="ja-JP" altLang="en-US" dirty="0"/>
          </a:p>
        </p:txBody>
      </p:sp>
      <p:sp>
        <p:nvSpPr>
          <p:cNvPr id="102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49613" y="277708"/>
            <a:ext cx="15841053" cy="1117599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マスタタイトルの書式設定</a:t>
            </a:r>
            <a:br>
              <a:rPr lang="en-US" altLang="ja-JP"/>
            </a:br>
            <a:r>
              <a:rPr lang="ja-JP" altLang="en-US"/>
              <a:t>マスタタイトルの書式設定</a:t>
            </a:r>
          </a:p>
        </p:txBody>
      </p:sp>
      <p:sp>
        <p:nvSpPr>
          <p:cNvPr id="1029" name="正方形/長方形 15"/>
          <p:cNvSpPr>
            <a:spLocks noChangeArrowheads="1"/>
          </p:cNvSpPr>
          <p:nvPr/>
        </p:nvSpPr>
        <p:spPr bwMode="auto">
          <a:xfrm>
            <a:off x="16181242" y="9279469"/>
            <a:ext cx="954316" cy="410916"/>
          </a:xfrm>
          <a:prstGeom prst="rect">
            <a:avLst/>
          </a:prstGeom>
          <a:noFill/>
          <a:ln w="9525" algn="ctr">
            <a:noFill/>
            <a:round/>
            <a:headEnd/>
            <a:tailEnd/>
          </a:ln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Arial" charset="0"/>
                <a:ea typeface="HGP創英角ｺﾞｼｯｸUB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charset="0"/>
                <a:ea typeface="HGP創英角ｺﾞｼｯｸUB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charset="0"/>
                <a:ea typeface="HGP創英角ｺﾞｼｯｸUB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charset="0"/>
                <a:ea typeface="HGP創英角ｺﾞｼｯｸUB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charset="0"/>
                <a:ea typeface="HGP創英角ｺﾞｼｯｸUB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HGP創英角ｺﾞｼｯｸUB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HGP創英角ｺﾞｼｯｸUB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HGP創英角ｺﾞｼｯｸUB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HGP創英角ｺﾞｼｯｸUB" charset="-128"/>
              </a:defRPr>
            </a:lvl9pPr>
          </a:lstStyle>
          <a:p>
            <a:pPr>
              <a:defRPr/>
            </a:pPr>
            <a:fld id="{C8A64B7F-DA77-0441-917B-D74C3531546C}" type="slidenum">
              <a:rPr lang="en-US" altLang="ja-JP" sz="2400" smtClean="0">
                <a:solidFill>
                  <a:prstClr val="black">
                    <a:lumMod val="85000"/>
                    <a:lumOff val="15000"/>
                  </a:prstClr>
                </a:solidFill>
                <a:latin typeface="メイリオ" charset="-128"/>
                <a:ea typeface="メイリオ" charset="-128"/>
              </a:rPr>
              <a:pPr>
                <a:defRPr/>
              </a:pPr>
              <a:t>‹#›</a:t>
            </a:fld>
            <a:endParaRPr lang="ja-JP" altLang="en-US" sz="2400" dirty="0">
              <a:solidFill>
                <a:prstClr val="black">
                  <a:lumMod val="85000"/>
                  <a:lumOff val="15000"/>
                </a:prstClr>
              </a:solidFill>
              <a:latin typeface="メイリオ" charset="-128"/>
              <a:ea typeface="メイリオ" charset="-128"/>
            </a:endParaRPr>
          </a:p>
        </p:txBody>
      </p:sp>
      <p:pic>
        <p:nvPicPr>
          <p:cNvPr id="103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106" y="9112390"/>
            <a:ext cx="1728005" cy="46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1" name="正方形/長方形 11"/>
          <p:cNvSpPr>
            <a:spLocks noChangeArrowheads="1"/>
          </p:cNvSpPr>
          <p:nvPr/>
        </p:nvSpPr>
        <p:spPr bwMode="auto">
          <a:xfrm>
            <a:off x="11268933" y="9279467"/>
            <a:ext cx="4905509" cy="3550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ctr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HGP創英角ｺﾞｼｯｸUB" panose="020B0900000000000000" pitchFamily="50" charset="-128"/>
              </a:defRPr>
            </a:lvl1pPr>
            <a:lvl2pPr marL="742950" indent="-285750" algn="ctr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HGP創英角ｺﾞｼｯｸUB" panose="020B0900000000000000" pitchFamily="50" charset="-128"/>
              </a:defRPr>
            </a:lvl2pPr>
            <a:lvl3pPr marL="1143000" indent="-228600" algn="ctr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HGP創英角ｺﾞｼｯｸUB" panose="020B0900000000000000" pitchFamily="50" charset="-128"/>
              </a:defRPr>
            </a:lvl3pPr>
            <a:lvl4pPr marL="1600200" indent="-228600" algn="ctr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HGP創英角ｺﾞｼｯｸUB" panose="020B0900000000000000" pitchFamily="50" charset="-128"/>
              </a:defRPr>
            </a:lvl4pPr>
            <a:lvl5pPr marL="2057400" indent="-228600" algn="ctr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HGP創英角ｺﾞｼｯｸUB" panose="020B0900000000000000" pitchFamily="50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HGP創英角ｺﾞｼｯｸUB" panose="020B0900000000000000" pitchFamily="50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HGP創英角ｺﾞｼｯｸUB" panose="020B0900000000000000" pitchFamily="50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HGP創英角ｺﾞｼｯｸUB" panose="020B0900000000000000" pitchFamily="50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HGP創英角ｺﾞｼｯｸUB" panose="020B0900000000000000" pitchFamily="50" charset="-128"/>
              </a:defRPr>
            </a:lvl9pPr>
          </a:lstStyle>
          <a:p>
            <a:pPr>
              <a:defRPr/>
            </a:pPr>
            <a:r>
              <a:rPr lang="en-US" altLang="ja-JP" sz="1707" dirty="0">
                <a:solidFill>
                  <a:prstClr val="black"/>
                </a:solidFill>
              </a:rPr>
              <a:t>Copyright©2018  NTT corp. All Rights Reserved.</a:t>
            </a:r>
            <a:endParaRPr lang="ja-JP" altLang="en-US" sz="1707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4285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</p:sldLayoutIdLst>
  <p:transition/>
  <p:hf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kumimoji="1" sz="5310" b="1" kern="1200">
          <a:solidFill>
            <a:schemeClr val="tx1"/>
          </a:solidFill>
          <a:latin typeface="+mj-ea"/>
          <a:ea typeface="+mj-ea"/>
          <a:cs typeface="メイリオ" pitchFamily="50" charset="-128"/>
        </a:defRPr>
      </a:lvl1pPr>
      <a:lvl2pPr algn="l" rtl="0" eaLnBrk="1" fontAlgn="base" hangingPunct="1">
        <a:spcBef>
          <a:spcPct val="0"/>
        </a:spcBef>
        <a:spcAft>
          <a:spcPct val="0"/>
        </a:spcAft>
        <a:defRPr kumimoji="1" sz="5310" b="1">
          <a:solidFill>
            <a:schemeClr val="tx1"/>
          </a:solidFill>
          <a:latin typeface="メイリオ" pitchFamily="50" charset="-128"/>
          <a:ea typeface="メイリオ" pitchFamily="50" charset="-128"/>
          <a:cs typeface="メイリオ" pitchFamily="50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kumimoji="1" sz="5310" b="1">
          <a:solidFill>
            <a:schemeClr val="tx1"/>
          </a:solidFill>
          <a:latin typeface="メイリオ" pitchFamily="50" charset="-128"/>
          <a:ea typeface="メイリオ" pitchFamily="50" charset="-128"/>
          <a:cs typeface="メイリオ" pitchFamily="50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kumimoji="1" sz="5310" b="1">
          <a:solidFill>
            <a:schemeClr val="tx1"/>
          </a:solidFill>
          <a:latin typeface="メイリオ" pitchFamily="50" charset="-128"/>
          <a:ea typeface="メイリオ" pitchFamily="50" charset="-128"/>
          <a:cs typeface="メイリオ" pitchFamily="50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kumimoji="1" sz="5310" b="1">
          <a:solidFill>
            <a:schemeClr val="tx1"/>
          </a:solidFill>
          <a:latin typeface="メイリオ" pitchFamily="50" charset="-128"/>
          <a:ea typeface="メイリオ" pitchFamily="50" charset="-128"/>
          <a:cs typeface="メイリオ" pitchFamily="50" charset="-128"/>
        </a:defRPr>
      </a:lvl5pPr>
      <a:lvl6pPr marL="866988" algn="ctr" rtl="0" eaLnBrk="1" fontAlgn="base" hangingPunct="1">
        <a:spcBef>
          <a:spcPct val="0"/>
        </a:spcBef>
        <a:spcAft>
          <a:spcPct val="0"/>
        </a:spcAft>
        <a:defRPr kumimoji="1" sz="4551">
          <a:solidFill>
            <a:schemeClr val="tx2"/>
          </a:solidFill>
          <a:latin typeface="Arial" charset="0"/>
          <a:ea typeface="HGP創英角ｺﾞｼｯｸUB" pitchFamily="50" charset="-128"/>
        </a:defRPr>
      </a:lvl6pPr>
      <a:lvl7pPr marL="1733977" algn="ctr" rtl="0" eaLnBrk="1" fontAlgn="base" hangingPunct="1">
        <a:spcBef>
          <a:spcPct val="0"/>
        </a:spcBef>
        <a:spcAft>
          <a:spcPct val="0"/>
        </a:spcAft>
        <a:defRPr kumimoji="1" sz="4551">
          <a:solidFill>
            <a:schemeClr val="tx2"/>
          </a:solidFill>
          <a:latin typeface="Arial" charset="0"/>
          <a:ea typeface="HGP創英角ｺﾞｼｯｸUB" pitchFamily="50" charset="-128"/>
        </a:defRPr>
      </a:lvl7pPr>
      <a:lvl8pPr marL="2600965" algn="ctr" rtl="0" eaLnBrk="1" fontAlgn="base" hangingPunct="1">
        <a:spcBef>
          <a:spcPct val="0"/>
        </a:spcBef>
        <a:spcAft>
          <a:spcPct val="0"/>
        </a:spcAft>
        <a:defRPr kumimoji="1" sz="4551">
          <a:solidFill>
            <a:schemeClr val="tx2"/>
          </a:solidFill>
          <a:latin typeface="Arial" charset="0"/>
          <a:ea typeface="HGP創英角ｺﾞｼｯｸUB" pitchFamily="50" charset="-128"/>
        </a:defRPr>
      </a:lvl8pPr>
      <a:lvl9pPr marL="3467953" algn="ctr" rtl="0" eaLnBrk="1" fontAlgn="base" hangingPunct="1">
        <a:spcBef>
          <a:spcPct val="0"/>
        </a:spcBef>
        <a:spcAft>
          <a:spcPct val="0"/>
        </a:spcAft>
        <a:defRPr kumimoji="1" sz="4551">
          <a:solidFill>
            <a:schemeClr val="tx2"/>
          </a:solidFill>
          <a:latin typeface="Arial" charset="0"/>
          <a:ea typeface="HGP創英角ｺﾞｼｯｸUB" pitchFamily="50" charset="-128"/>
        </a:defRPr>
      </a:lvl9pPr>
    </p:titleStyle>
    <p:bodyStyle>
      <a:lvl1pPr marL="337162" indent="-337162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umimoji="1" sz="4551" b="1" kern="1000" spc="190">
          <a:solidFill>
            <a:schemeClr val="tx1"/>
          </a:solidFill>
          <a:latin typeface="+mj-lt"/>
          <a:ea typeface="+mj-ea"/>
          <a:cs typeface="メイリオ" pitchFamily="50" charset="-128"/>
        </a:defRPr>
      </a:lvl1pPr>
      <a:lvl2pPr marL="1026539" indent="-349204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umimoji="1" sz="3793" kern="1000" spc="190">
          <a:solidFill>
            <a:schemeClr val="tx1"/>
          </a:solidFill>
          <a:latin typeface="+mn-lt"/>
          <a:ea typeface="+mn-ea"/>
          <a:cs typeface="メイリオ" pitchFamily="50" charset="-128"/>
        </a:defRPr>
      </a:lvl2pPr>
      <a:lvl3pPr marL="1700864" indent="-334153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umimoji="1" kern="1000" spc="190">
          <a:solidFill>
            <a:schemeClr val="tx1"/>
          </a:solidFill>
          <a:latin typeface="+mn-lt"/>
          <a:ea typeface="+mn-ea"/>
          <a:cs typeface="メイリオ" pitchFamily="50" charset="-128"/>
        </a:defRPr>
      </a:lvl3pPr>
      <a:lvl4pPr marL="2375188" indent="-334153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umimoji="1" sz="2655" kern="1000" spc="190">
          <a:solidFill>
            <a:schemeClr val="tx1"/>
          </a:solidFill>
          <a:latin typeface="+mn-lt"/>
          <a:ea typeface="+mn-ea"/>
          <a:cs typeface="メイリオ" pitchFamily="50" charset="-128"/>
        </a:defRPr>
      </a:lvl4pPr>
      <a:lvl5pPr marL="3067574" indent="-337162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umimoji="1" sz="2276" kern="1000" spc="190">
          <a:solidFill>
            <a:schemeClr val="tx1"/>
          </a:solidFill>
          <a:latin typeface="+mn-lt"/>
          <a:ea typeface="+mn-ea"/>
          <a:cs typeface="メイリオ" pitchFamily="50" charset="-128"/>
        </a:defRPr>
      </a:lvl5pPr>
      <a:lvl6pPr marL="3934563" indent="-337162" algn="l" rtl="0" eaLnBrk="1" fontAlgn="base" hangingPunct="1">
        <a:spcBef>
          <a:spcPct val="20000"/>
        </a:spcBef>
        <a:spcAft>
          <a:spcPct val="0"/>
        </a:spcAft>
        <a:buChar char="»"/>
        <a:defRPr kumimoji="1" sz="2276">
          <a:solidFill>
            <a:schemeClr val="tx1"/>
          </a:solidFill>
          <a:latin typeface="+mn-lt"/>
          <a:ea typeface="+mn-ea"/>
        </a:defRPr>
      </a:lvl6pPr>
      <a:lvl7pPr marL="4801551" indent="-337162" algn="l" rtl="0" eaLnBrk="1" fontAlgn="base" hangingPunct="1">
        <a:spcBef>
          <a:spcPct val="20000"/>
        </a:spcBef>
        <a:spcAft>
          <a:spcPct val="0"/>
        </a:spcAft>
        <a:buChar char="»"/>
        <a:defRPr kumimoji="1" sz="2276">
          <a:solidFill>
            <a:schemeClr val="tx1"/>
          </a:solidFill>
          <a:latin typeface="+mn-lt"/>
          <a:ea typeface="+mn-ea"/>
        </a:defRPr>
      </a:lvl7pPr>
      <a:lvl8pPr marL="5668539" indent="-337162" algn="l" rtl="0" eaLnBrk="1" fontAlgn="base" hangingPunct="1">
        <a:spcBef>
          <a:spcPct val="20000"/>
        </a:spcBef>
        <a:spcAft>
          <a:spcPct val="0"/>
        </a:spcAft>
        <a:buChar char="»"/>
        <a:defRPr kumimoji="1" sz="2276">
          <a:solidFill>
            <a:schemeClr val="tx1"/>
          </a:solidFill>
          <a:latin typeface="+mn-lt"/>
          <a:ea typeface="+mn-ea"/>
        </a:defRPr>
      </a:lvl8pPr>
      <a:lvl9pPr marL="6535528" indent="-337162" algn="l" rtl="0" eaLnBrk="1" fontAlgn="base" hangingPunct="1">
        <a:spcBef>
          <a:spcPct val="20000"/>
        </a:spcBef>
        <a:spcAft>
          <a:spcPct val="0"/>
        </a:spcAft>
        <a:buChar char="»"/>
        <a:defRPr kumimoji="1" sz="2276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1733977" rtl="0" eaLnBrk="1" latinLnBrk="0" hangingPunct="1">
        <a:defRPr kumimoji="1" sz="3413" kern="1200">
          <a:solidFill>
            <a:schemeClr val="tx1"/>
          </a:solidFill>
          <a:latin typeface="+mn-lt"/>
          <a:ea typeface="+mn-ea"/>
          <a:cs typeface="+mn-cs"/>
        </a:defRPr>
      </a:lvl1pPr>
      <a:lvl2pPr marL="866988" algn="l" defTabSz="1733977" rtl="0" eaLnBrk="1" latinLnBrk="0" hangingPunct="1">
        <a:defRPr kumimoji="1" sz="3413" kern="1200">
          <a:solidFill>
            <a:schemeClr val="tx1"/>
          </a:solidFill>
          <a:latin typeface="+mn-lt"/>
          <a:ea typeface="+mn-ea"/>
          <a:cs typeface="+mn-cs"/>
        </a:defRPr>
      </a:lvl2pPr>
      <a:lvl3pPr marL="1733977" algn="l" defTabSz="1733977" rtl="0" eaLnBrk="1" latinLnBrk="0" hangingPunct="1">
        <a:defRPr kumimoji="1" sz="3413" kern="1200">
          <a:solidFill>
            <a:schemeClr val="tx1"/>
          </a:solidFill>
          <a:latin typeface="+mn-lt"/>
          <a:ea typeface="+mn-ea"/>
          <a:cs typeface="+mn-cs"/>
        </a:defRPr>
      </a:lvl3pPr>
      <a:lvl4pPr marL="2600965" algn="l" defTabSz="1733977" rtl="0" eaLnBrk="1" latinLnBrk="0" hangingPunct="1">
        <a:defRPr kumimoji="1" sz="3413" kern="1200">
          <a:solidFill>
            <a:schemeClr val="tx1"/>
          </a:solidFill>
          <a:latin typeface="+mn-lt"/>
          <a:ea typeface="+mn-ea"/>
          <a:cs typeface="+mn-cs"/>
        </a:defRPr>
      </a:lvl4pPr>
      <a:lvl5pPr marL="3467953" algn="l" defTabSz="1733977" rtl="0" eaLnBrk="1" latinLnBrk="0" hangingPunct="1">
        <a:defRPr kumimoji="1" sz="3413" kern="1200">
          <a:solidFill>
            <a:schemeClr val="tx1"/>
          </a:solidFill>
          <a:latin typeface="+mn-lt"/>
          <a:ea typeface="+mn-ea"/>
          <a:cs typeface="+mn-cs"/>
        </a:defRPr>
      </a:lvl5pPr>
      <a:lvl6pPr marL="4334942" algn="l" defTabSz="1733977" rtl="0" eaLnBrk="1" latinLnBrk="0" hangingPunct="1">
        <a:defRPr kumimoji="1" sz="3413" kern="1200">
          <a:solidFill>
            <a:schemeClr val="tx1"/>
          </a:solidFill>
          <a:latin typeface="+mn-lt"/>
          <a:ea typeface="+mn-ea"/>
          <a:cs typeface="+mn-cs"/>
        </a:defRPr>
      </a:lvl6pPr>
      <a:lvl7pPr marL="5201930" algn="l" defTabSz="1733977" rtl="0" eaLnBrk="1" latinLnBrk="0" hangingPunct="1">
        <a:defRPr kumimoji="1" sz="3413" kern="1200">
          <a:solidFill>
            <a:schemeClr val="tx1"/>
          </a:solidFill>
          <a:latin typeface="+mn-lt"/>
          <a:ea typeface="+mn-ea"/>
          <a:cs typeface="+mn-cs"/>
        </a:defRPr>
      </a:lvl7pPr>
      <a:lvl8pPr marL="6068919" algn="l" defTabSz="1733977" rtl="0" eaLnBrk="1" latinLnBrk="0" hangingPunct="1">
        <a:defRPr kumimoji="1" sz="3413" kern="1200">
          <a:solidFill>
            <a:schemeClr val="tx1"/>
          </a:solidFill>
          <a:latin typeface="+mn-lt"/>
          <a:ea typeface="+mn-ea"/>
          <a:cs typeface="+mn-cs"/>
        </a:defRPr>
      </a:lvl8pPr>
      <a:lvl9pPr marL="6935907" algn="l" defTabSz="1733977" rtl="0" eaLnBrk="1" latinLnBrk="0" hangingPunct="1">
        <a:defRPr kumimoji="1" sz="34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tiff"/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f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4.sv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tiff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tiff"/><Relationship Id="rId3" Type="http://schemas.openxmlformats.org/officeDocument/2006/relationships/image" Target="../media/image36.tiff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9.tiff"/><Relationship Id="rId5" Type="http://schemas.openxmlformats.org/officeDocument/2006/relationships/image" Target="../media/image38.tiff"/><Relationship Id="rId4" Type="http://schemas.openxmlformats.org/officeDocument/2006/relationships/image" Target="../media/image37.png"/><Relationship Id="rId9" Type="http://schemas.openxmlformats.org/officeDocument/2006/relationships/image" Target="../media/image42.tif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hivemall.apache.org/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tiff"/><Relationship Id="rId2" Type="http://schemas.openxmlformats.org/officeDocument/2006/relationships/image" Target="../media/image44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tiff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tiff"/><Relationship Id="rId2" Type="http://schemas.openxmlformats.org/officeDocument/2006/relationships/image" Target="../media/image47.tif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tiff"/><Relationship Id="rId2" Type="http://schemas.openxmlformats.org/officeDocument/2006/relationships/image" Target="../media/image48.tif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tiff"/><Relationship Id="rId2" Type="http://schemas.openxmlformats.org/officeDocument/2006/relationships/image" Target="../media/image50.tif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tiff"/><Relationship Id="rId2" Type="http://schemas.openxmlformats.org/officeDocument/2006/relationships/image" Target="../media/image51.tif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tiff"/><Relationship Id="rId2" Type="http://schemas.openxmlformats.org/officeDocument/2006/relationships/image" Target="../media/image53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tiff"/><Relationship Id="rId2" Type="http://schemas.openxmlformats.org/officeDocument/2006/relationships/image" Target="../media/image54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tiff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tif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tif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tiff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tif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tif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tiff"/><Relationship Id="rId2" Type="http://schemas.openxmlformats.org/officeDocument/2006/relationships/image" Target="../media/image61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tiff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tif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tif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tiff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tiff"/><Relationship Id="rId2" Type="http://schemas.openxmlformats.org/officeDocument/2006/relationships/image" Target="../media/image65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tiff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tiff"/><Relationship Id="rId2" Type="http://schemas.openxmlformats.org/officeDocument/2006/relationships/image" Target="../media/image67.tiff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tif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tiff"/><Relationship Id="rId2" Type="http://schemas.openxmlformats.org/officeDocument/2006/relationships/image" Target="../media/image69.emf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tiff"/><Relationship Id="rId2" Type="http://schemas.openxmlformats.org/officeDocument/2006/relationships/image" Target="../media/image70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tiff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tiff"/><Relationship Id="rId2" Type="http://schemas.openxmlformats.org/officeDocument/2006/relationships/image" Target="../media/image72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tiff"/><Relationship Id="rId4" Type="http://schemas.openxmlformats.org/officeDocument/2006/relationships/image" Target="../media/image74.tiff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tiff"/><Relationship Id="rId2" Type="http://schemas.openxmlformats.org/officeDocument/2006/relationships/image" Target="../media/image56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tiff"/><Relationship Id="rId5" Type="http://schemas.openxmlformats.org/officeDocument/2006/relationships/image" Target="../media/image16.tiff"/><Relationship Id="rId4" Type="http://schemas.openxmlformats.org/officeDocument/2006/relationships/image" Target="../media/image15.tiff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tiff"/><Relationship Id="rId2" Type="http://schemas.openxmlformats.org/officeDocument/2006/relationships/image" Target="../media/image77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tiff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apache/incubator-hivemall/pull/93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github.com/apache/incubator-hivemall/pull/116" TargetMode="Externa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tiff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digdag.io/" TargetMode="Externa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tiff"/><Relationship Id="rId2" Type="http://schemas.openxmlformats.org/officeDocument/2006/relationships/image" Target="../media/image81.tiff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5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8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9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31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33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4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49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50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tiff"/><Relationship Id="rId3" Type="http://schemas.openxmlformats.org/officeDocument/2006/relationships/image" Target="../media/image22.png"/><Relationship Id="rId7" Type="http://schemas.openxmlformats.org/officeDocument/2006/relationships/image" Target="../media/image26.tiff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tiff"/><Relationship Id="rId5" Type="http://schemas.openxmlformats.org/officeDocument/2006/relationships/image" Target="../media/image24.tiff"/><Relationship Id="rId4" Type="http://schemas.openxmlformats.org/officeDocument/2006/relationships/image" Target="../media/image23.png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5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emf"/><Relationship Id="rId1" Type="http://schemas.openxmlformats.org/officeDocument/2006/relationships/slideLayout" Target="../slideLayouts/slideLayout53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emf"/><Relationship Id="rId1" Type="http://schemas.openxmlformats.org/officeDocument/2006/relationships/slideLayout" Target="../slideLayouts/slideLayout54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tif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tiff"/><Relationship Id="rId4" Type="http://schemas.openxmlformats.org/officeDocument/2006/relationships/image" Target="../media/image44.tiff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9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8.tiff"/><Relationship Id="rId5" Type="http://schemas.openxmlformats.org/officeDocument/2006/relationships/image" Target="../media/image27.tiff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正方形/長方形 9"/>
          <p:cNvSpPr/>
          <p:nvPr/>
        </p:nvSpPr>
        <p:spPr>
          <a:xfrm>
            <a:off x="-1" y="2477924"/>
            <a:ext cx="17340264" cy="2884319"/>
          </a:xfrm>
          <a:prstGeom prst="rect">
            <a:avLst/>
          </a:prstGeom>
          <a:solidFill>
            <a:srgbClr val="CCFFCC">
              <a:alpha val="6235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067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568" y="2829392"/>
            <a:ext cx="16144667" cy="2181385"/>
          </a:xfrm>
        </p:spPr>
        <p:txBody>
          <a:bodyPr/>
          <a:lstStyle/>
          <a:p>
            <a:r>
              <a:rPr lang="en-US" altLang="ja-JP" sz="6600" b="1" dirty="0"/>
              <a:t>Introduction to Apache Hivemall v0.5.0: Machine Learning on Hive/Spark</a:t>
            </a:r>
            <a:endParaRPr lang="en-US" sz="6600" b="1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6178565" y="5810939"/>
            <a:ext cx="10379991" cy="1789520"/>
          </a:xfrm>
        </p:spPr>
        <p:txBody>
          <a:bodyPr>
            <a:normAutofit/>
          </a:bodyPr>
          <a:lstStyle/>
          <a:p>
            <a:pPr algn="r"/>
            <a:r>
              <a:rPr lang="en-US" sz="4400" dirty="0">
                <a:latin typeface="Calibri" charset="0"/>
                <a:ea typeface="Calibri" charset="0"/>
                <a:cs typeface="Calibri" charset="0"/>
              </a:rPr>
              <a:t>  </a:t>
            </a:r>
          </a:p>
          <a:p>
            <a:pPr algn="r"/>
            <a:r>
              <a:rPr lang="en-US" sz="4400" dirty="0">
                <a:latin typeface="Calibri" charset="0"/>
                <a:ea typeface="Calibri" charset="0"/>
                <a:cs typeface="Calibri" charset="0"/>
              </a:rPr>
              <a:t>Makoto YUI </a:t>
            </a:r>
            <a:r>
              <a:rPr lang="en-US" altLang="ja-JP" sz="4000" dirty="0">
                <a:solidFill>
                  <a:srgbClr val="FF0000"/>
                </a:solidFill>
                <a:latin typeface="+mj-lt"/>
                <a:ea typeface="Calibri" charset="0"/>
                <a:cs typeface="Calibri" charset="0"/>
              </a:rPr>
              <a:t>@myui</a:t>
            </a:r>
            <a:endParaRPr lang="en-US" sz="4400" dirty="0">
              <a:solidFill>
                <a:srgbClr val="FF0000"/>
              </a:solidFill>
              <a:latin typeface="+mj-lt"/>
              <a:ea typeface="Calibri" charset="0"/>
              <a:cs typeface="Calibri" charset="0"/>
            </a:endParaRPr>
          </a:p>
        </p:txBody>
      </p:sp>
      <p:sp>
        <p:nvSpPr>
          <p:cNvPr id="11" name="フッター プレースホルダー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kumimoji="1" lang="en-US" altLang="ja-JP"/>
              <a:t>ApacheCon North America 2018</a:t>
            </a:r>
            <a:endParaRPr kumimoji="1" lang="ja-JP" altLang="en-US" dirty="0"/>
          </a:p>
        </p:txBody>
      </p:sp>
      <p:sp>
        <p:nvSpPr>
          <p:cNvPr id="7" name="Text Placeholder 2"/>
          <p:cNvSpPr txBox="1">
            <a:spLocks/>
          </p:cNvSpPr>
          <p:nvPr/>
        </p:nvSpPr>
        <p:spPr>
          <a:xfrm>
            <a:off x="6178565" y="7510268"/>
            <a:ext cx="10379991" cy="1789520"/>
          </a:xfrm>
          <a:prstGeom prst="rect">
            <a:avLst/>
          </a:prstGeom>
        </p:spPr>
        <p:txBody>
          <a:bodyPr vert="horz" lIns="121924" tIns="60962" rIns="121924" bIns="60962" rtlCol="0">
            <a:normAutofit/>
          </a:bodyPr>
          <a:lstStyle>
            <a:lvl1pPr marL="15875" indent="0" algn="l" defTabSz="975390" rtl="0" eaLnBrk="1" latinLnBrk="0" hangingPunct="1">
              <a:lnSpc>
                <a:spcPct val="90000"/>
              </a:lnSpc>
              <a:spcBef>
                <a:spcPts val="1067"/>
              </a:spcBef>
              <a:buFont typeface="Arial"/>
              <a:buNone/>
              <a:tabLst/>
              <a:defRPr kumimoji="1" sz="298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1543" indent="-243848" algn="l" defTabSz="975390" rtl="0" eaLnBrk="1" latinLnBrk="0" hangingPunct="1">
              <a:lnSpc>
                <a:spcPct val="90000"/>
              </a:lnSpc>
              <a:spcBef>
                <a:spcPts val="533"/>
              </a:spcBef>
              <a:buFont typeface="Arial"/>
              <a:buChar char="•"/>
              <a:defRPr kumimoji="1"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238" indent="-243848" algn="l" defTabSz="975390" rtl="0" eaLnBrk="1" latinLnBrk="0" hangingPunct="1">
              <a:lnSpc>
                <a:spcPct val="90000"/>
              </a:lnSpc>
              <a:spcBef>
                <a:spcPts val="533"/>
              </a:spcBef>
              <a:buFont typeface="Arial"/>
              <a:buChar char="•"/>
              <a:defRPr kumimoji="1"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06933" indent="-243848" algn="l" defTabSz="975390" rtl="0" eaLnBrk="1" latinLnBrk="0" hangingPunct="1">
              <a:lnSpc>
                <a:spcPct val="90000"/>
              </a:lnSpc>
              <a:spcBef>
                <a:spcPts val="533"/>
              </a:spcBef>
              <a:buFont typeface="Arial"/>
              <a:buChar char="•"/>
              <a:defRPr kumimoji="1" sz="19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94629" indent="-243848" algn="l" defTabSz="975390" rtl="0" eaLnBrk="1" latinLnBrk="0" hangingPunct="1">
              <a:lnSpc>
                <a:spcPct val="90000"/>
              </a:lnSpc>
              <a:spcBef>
                <a:spcPts val="533"/>
              </a:spcBef>
              <a:buFont typeface="Arial"/>
              <a:buChar char="•"/>
              <a:defRPr kumimoji="1" sz="19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82324" indent="-243848" algn="l" defTabSz="975390" rtl="0" eaLnBrk="1" latinLnBrk="0" hangingPunct="1">
              <a:lnSpc>
                <a:spcPct val="90000"/>
              </a:lnSpc>
              <a:spcBef>
                <a:spcPts val="533"/>
              </a:spcBef>
              <a:buFont typeface="Arial"/>
              <a:buChar char="•"/>
              <a:defRPr kumimoji="1" sz="19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70019" indent="-243848" algn="l" defTabSz="975390" rtl="0" eaLnBrk="1" latinLnBrk="0" hangingPunct="1">
              <a:lnSpc>
                <a:spcPct val="90000"/>
              </a:lnSpc>
              <a:spcBef>
                <a:spcPts val="533"/>
              </a:spcBef>
              <a:buFont typeface="Arial"/>
              <a:buChar char="•"/>
              <a:defRPr kumimoji="1" sz="19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7714" indent="-243848" algn="l" defTabSz="975390" rtl="0" eaLnBrk="1" latinLnBrk="0" hangingPunct="1">
              <a:lnSpc>
                <a:spcPct val="90000"/>
              </a:lnSpc>
              <a:spcBef>
                <a:spcPts val="533"/>
              </a:spcBef>
              <a:buFont typeface="Arial"/>
              <a:buChar char="•"/>
              <a:defRPr kumimoji="1" sz="19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45410" indent="-243848" algn="l" defTabSz="975390" rtl="0" eaLnBrk="1" latinLnBrk="0" hangingPunct="1">
              <a:lnSpc>
                <a:spcPct val="90000"/>
              </a:lnSpc>
              <a:spcBef>
                <a:spcPts val="533"/>
              </a:spcBef>
              <a:buFont typeface="Arial"/>
              <a:buChar char="•"/>
              <a:defRPr kumimoji="1" sz="19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en-US" sz="4400" dirty="0">
              <a:latin typeface="Calibri" charset="0"/>
              <a:ea typeface="Calibri" charset="0"/>
              <a:cs typeface="Calibri" charset="0"/>
            </a:endParaRPr>
          </a:p>
          <a:p>
            <a:pPr algn="r"/>
            <a:r>
              <a:rPr lang="en-US" sz="4400" dirty="0">
                <a:latin typeface="Calibri" charset="0"/>
                <a:ea typeface="Calibri" charset="0"/>
                <a:cs typeface="Calibri" charset="0"/>
              </a:rPr>
              <a:t>Takashi </a:t>
            </a:r>
            <a:r>
              <a:rPr lang="en-US" sz="4400" dirty="0" err="1">
                <a:latin typeface="Calibri" charset="0"/>
                <a:ea typeface="Calibri" charset="0"/>
                <a:cs typeface="Calibri" charset="0"/>
              </a:rPr>
              <a:t>Yamamuro</a:t>
            </a:r>
            <a:r>
              <a:rPr lang="en-US" sz="4400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altLang="ja-JP" sz="4000" dirty="0">
                <a:solidFill>
                  <a:srgbClr val="FF0000"/>
                </a:solidFill>
                <a:latin typeface="+mj-lt"/>
                <a:ea typeface="Calibri" charset="0"/>
                <a:cs typeface="Calibri" charset="0"/>
              </a:rPr>
              <a:t>@</a:t>
            </a:r>
            <a:r>
              <a:rPr lang="en-US" altLang="ja-JP" sz="4000" dirty="0" err="1">
                <a:solidFill>
                  <a:srgbClr val="FF0000"/>
                </a:solidFill>
                <a:latin typeface="+mj-lt"/>
                <a:ea typeface="Calibri" charset="0"/>
                <a:cs typeface="Calibri" charset="0"/>
              </a:rPr>
              <a:t>maropu</a:t>
            </a:r>
            <a:endParaRPr lang="en-US" sz="4400" dirty="0">
              <a:solidFill>
                <a:srgbClr val="FF0000"/>
              </a:solidFill>
              <a:latin typeface="+mj-lt"/>
              <a:ea typeface="Calibri" charset="0"/>
              <a:cs typeface="Calibri" charset="0"/>
            </a:endParaRPr>
          </a:p>
        </p:txBody>
      </p:sp>
      <p:pic>
        <p:nvPicPr>
          <p:cNvPr id="12" name="図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568" y="6004261"/>
            <a:ext cx="2902773" cy="2902773"/>
          </a:xfrm>
          <a:prstGeom prst="rect">
            <a:avLst/>
          </a:prstGeom>
        </p:spPr>
      </p:pic>
      <p:grpSp>
        <p:nvGrpSpPr>
          <p:cNvPr id="13" name="図形グループ 12"/>
          <p:cNvGrpSpPr/>
          <p:nvPr/>
        </p:nvGrpSpPr>
        <p:grpSpPr>
          <a:xfrm>
            <a:off x="13891625" y="525344"/>
            <a:ext cx="2930610" cy="1466865"/>
            <a:chOff x="13891625" y="525344"/>
            <a:chExt cx="2930610" cy="1466865"/>
          </a:xfrm>
        </p:grpSpPr>
        <p:pic>
          <p:nvPicPr>
            <p:cNvPr id="14" name="Shape 1117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14910107" y="525344"/>
              <a:ext cx="893646" cy="77424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" name="正方形/長方形 14"/>
            <p:cNvSpPr/>
            <p:nvPr/>
          </p:nvSpPr>
          <p:spPr>
            <a:xfrm>
              <a:off x="13891625" y="1468989"/>
              <a:ext cx="2930610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l" rtl="0"/>
              <a:r>
                <a:rPr lang="en-US" altLang="ja-JP" sz="2800" dirty="0">
                  <a:latin typeface="+mn-lt"/>
                  <a:ea typeface="Proxima Nova"/>
                  <a:cs typeface="Proxima Nova"/>
                  <a:sym typeface="Proxima Nova"/>
                </a:rPr>
                <a:t>@</a:t>
              </a:r>
              <a:r>
                <a:rPr lang="en-US" altLang="ja-JP" sz="2800" dirty="0" err="1">
                  <a:latin typeface="+mn-lt"/>
                  <a:ea typeface="Proxima Nova"/>
                  <a:cs typeface="Proxima Nova"/>
                  <a:sym typeface="Proxima Nova"/>
                </a:rPr>
                <a:t>ApacheHivemall</a:t>
              </a:r>
              <a:endParaRPr lang="en-US" altLang="ja-JP" sz="2800" dirty="0">
                <a:latin typeface="+mn-lt"/>
                <a:ea typeface="Proxima Nova"/>
                <a:cs typeface="Proxima Nova"/>
                <a:sym typeface="Proxima Nova"/>
              </a:endParaRPr>
            </a:p>
          </p:txBody>
        </p:sp>
      </p:grpSp>
      <p:pic>
        <p:nvPicPr>
          <p:cNvPr id="8" name="グラフィックス 7">
            <a:extLst>
              <a:ext uri="{FF2B5EF4-FFF2-40B4-BE49-F238E27FC236}">
                <a16:creationId xmlns:a16="http://schemas.microsoft.com/office/drawing/2014/main" id="{89D27151-316C-424B-B084-953A73EF25C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2628805" y="6033904"/>
            <a:ext cx="4193430" cy="335474"/>
          </a:xfrm>
          <a:prstGeom prst="rect">
            <a:avLst/>
          </a:prstGeom>
        </p:spPr>
      </p:pic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2CCEC708-11E6-7745-A146-A1072147B1CE}"/>
              </a:ext>
            </a:extLst>
          </p:cNvPr>
          <p:cNvSpPr/>
          <p:nvPr/>
        </p:nvSpPr>
        <p:spPr>
          <a:xfrm>
            <a:off x="7314530" y="5757083"/>
            <a:ext cx="531427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4400" dirty="0">
                <a:latin typeface="Calibri" charset="0"/>
                <a:ea typeface="Calibri" charset="0"/>
                <a:cs typeface="Calibri" charset="0"/>
              </a:rPr>
              <a:t>1). Principal Engineer, </a:t>
            </a:r>
            <a:endParaRPr lang="ja-JP" altLang="en-US" sz="4400"/>
          </a:p>
        </p:txBody>
      </p:sp>
      <p:pic>
        <p:nvPicPr>
          <p:cNvPr id="1036" name="Picture 12" descr="https://t.gyazo.com/teams/treasure-data/70ca5fc61c0fab49cbffb408c7f6d1bc.png">
            <a:extLst>
              <a:ext uri="{FF2B5EF4-FFF2-40B4-BE49-F238E27FC236}">
                <a16:creationId xmlns:a16="http://schemas.microsoft.com/office/drawing/2014/main" id="{251B263A-4C57-514B-B222-67CAFC8942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32536" y="7487644"/>
            <a:ext cx="1766971" cy="655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正方形/長方形 17">
            <a:extLst>
              <a:ext uri="{FF2B5EF4-FFF2-40B4-BE49-F238E27FC236}">
                <a16:creationId xmlns:a16="http://schemas.microsoft.com/office/drawing/2014/main" id="{995238A5-A55A-894D-BE9A-42826A1436FF}"/>
              </a:ext>
            </a:extLst>
          </p:cNvPr>
          <p:cNvSpPr/>
          <p:nvPr/>
        </p:nvSpPr>
        <p:spPr>
          <a:xfrm>
            <a:off x="7314530" y="7410194"/>
            <a:ext cx="542488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altLang="ja-JP" sz="4400" dirty="0">
                <a:latin typeface="Calibri" charset="0"/>
                <a:ea typeface="Calibri" charset="0"/>
                <a:cs typeface="Calibri" charset="0"/>
              </a:rPr>
              <a:t>2). Research Engineer, 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CAB630E3-F053-364D-ACF3-5521CAD7367E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12E8707A-C469-024F-A4B2-69E431FDC0D1}" type="slidenum">
              <a:rPr kumimoji="1" lang="ja-JP" altLang="en-US" smtClean="0"/>
              <a:pPr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38952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9E1E3053-DDCA-0541-929F-DCAF2141BF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E8707A-C469-024F-A4B2-69E431FDC0D1}" type="slidenum">
              <a:rPr kumimoji="1" lang="ja-JP" altLang="en-US" smtClean="0"/>
              <a:pPr/>
              <a:t>10</a:t>
            </a:fld>
            <a:endParaRPr kumimoji="1" lang="ja-JP" altLang="en-US"/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F12E1CD9-A904-354A-A7F0-4664781F04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6040" y="1830034"/>
            <a:ext cx="4906444" cy="2998382"/>
          </a:xfrm>
          <a:prstGeom prst="rect">
            <a:avLst/>
          </a:prstGeom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4495A207-3C17-C448-B9E5-88D6E8D1FADD}"/>
              </a:ext>
            </a:extLst>
          </p:cNvPr>
          <p:cNvSpPr txBox="1"/>
          <p:nvPr/>
        </p:nvSpPr>
        <p:spPr>
          <a:xfrm>
            <a:off x="7052116" y="2359729"/>
            <a:ext cx="9563837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6000" dirty="0">
                <a:latin typeface="Berlin Sans FB" panose="020F0502020204030204" pitchFamily="34" charset="0"/>
                <a:cs typeface="Berlin Sans FB" panose="020F0502020204030204" pitchFamily="34" charset="0"/>
              </a:rPr>
              <a:t>Q: Is </a:t>
            </a:r>
            <a:r>
              <a:rPr kumimoji="1" lang="en-US" altLang="ja-JP" sz="6000" dirty="0" err="1">
                <a:latin typeface="Berlin Sans FB" panose="020F0502020204030204" pitchFamily="34" charset="0"/>
                <a:cs typeface="Berlin Sans FB" panose="020F0502020204030204" pitchFamily="34" charset="0"/>
              </a:rPr>
              <a:t>Dataframe</a:t>
            </a:r>
            <a:r>
              <a:rPr kumimoji="1" lang="en-US" altLang="ja-JP" sz="6000" dirty="0">
                <a:latin typeface="Berlin Sans FB" panose="020F0502020204030204" pitchFamily="34" charset="0"/>
                <a:cs typeface="Berlin Sans FB" panose="020F0502020204030204" pitchFamily="34" charset="0"/>
              </a:rPr>
              <a:t> a great idea </a:t>
            </a:r>
          </a:p>
          <a:p>
            <a:pPr algn="l"/>
            <a:r>
              <a:rPr kumimoji="1" lang="en-US" altLang="ja-JP" sz="6000" dirty="0">
                <a:latin typeface="Berlin Sans FB" panose="020F0502020204030204" pitchFamily="34" charset="0"/>
                <a:cs typeface="Berlin Sans FB" panose="020F0502020204030204" pitchFamily="34" charset="0"/>
              </a:rPr>
              <a:t>for data (pre-)processing?</a:t>
            </a:r>
            <a:endParaRPr kumimoji="1" lang="ja-JP" altLang="en-US" sz="6000">
              <a:latin typeface="Berlin Sans FB" panose="020F0502020204030204" pitchFamily="34" charset="0"/>
              <a:cs typeface="Berlin Sans FB" panose="020F0502020204030204" pitchFamily="34" charset="0"/>
            </a:endParaRPr>
          </a:p>
        </p:txBody>
      </p:sp>
      <p:sp>
        <p:nvSpPr>
          <p:cNvPr id="2" name="フッター プレースホルダー 1">
            <a:extLst>
              <a:ext uri="{FF2B5EF4-FFF2-40B4-BE49-F238E27FC236}">
                <a16:creationId xmlns:a16="http://schemas.microsoft.com/office/drawing/2014/main" id="{3F6C3594-4DEA-6C40-BDC6-523AEF71E6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ApacheCon North America 2018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4289284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2E369119-3EA8-304A-8A23-A4E47E2109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E8707A-C469-024F-A4B2-69E431FDC0D1}" type="slidenum">
              <a:rPr kumimoji="1" lang="ja-JP" altLang="en-US" smtClean="0"/>
              <a:pPr/>
              <a:t>11</a:t>
            </a:fld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01D68474-8808-484B-A4F4-C7CCA4E6765B}"/>
              </a:ext>
            </a:extLst>
          </p:cNvPr>
          <p:cNvSpPr txBox="1"/>
          <p:nvPr/>
        </p:nvSpPr>
        <p:spPr>
          <a:xfrm>
            <a:off x="7535929" y="1608047"/>
            <a:ext cx="563647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6000" dirty="0">
                <a:latin typeface="Berlin Sans FB" panose="020F0502020204030204" pitchFamily="34" charset="0"/>
                <a:cs typeface="Berlin Sans FB" panose="020F0502020204030204" pitchFamily="34" charset="0"/>
              </a:rPr>
              <a:t>Q: Do you like it?</a:t>
            </a:r>
            <a:endParaRPr kumimoji="1" lang="ja-JP" altLang="en-US" sz="6000">
              <a:latin typeface="Berlin Sans FB" panose="020F0502020204030204" pitchFamily="34" charset="0"/>
              <a:cs typeface="Berlin Sans FB" panose="020F0502020204030204" pitchFamily="34" charset="0"/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95F4A31D-38D4-5044-AE6F-374FC1C928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6040" y="1830034"/>
            <a:ext cx="4906444" cy="2998382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977309FD-4999-3C40-BE50-455B7F8B9993}"/>
              </a:ext>
            </a:extLst>
          </p:cNvPr>
          <p:cNvSpPr txBox="1"/>
          <p:nvPr/>
        </p:nvSpPr>
        <p:spPr>
          <a:xfrm>
            <a:off x="6585153" y="2702705"/>
            <a:ext cx="1002229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400" dirty="0">
                <a:solidFill>
                  <a:srgbClr val="FF0000"/>
                </a:solidFill>
                <a:latin typeface="Berlin Sans FB" panose="020E0602020502020306" pitchFamily="34" charset="0"/>
              </a:rPr>
              <a:t>(for production-ready data preprocessing)</a:t>
            </a:r>
            <a:endParaRPr kumimoji="1" lang="ja-JP" altLang="en-US" sz="4400">
              <a:solidFill>
                <a:srgbClr val="FF0000"/>
              </a:solidFill>
              <a:latin typeface="Berlin Sans FB" panose="020E0602020502020306" pitchFamily="34" charset="0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BACE1C24-AC8C-C446-B9C8-76C7B65F0DC6}"/>
              </a:ext>
            </a:extLst>
          </p:cNvPr>
          <p:cNvSpPr txBox="1"/>
          <p:nvPr/>
        </p:nvSpPr>
        <p:spPr>
          <a:xfrm>
            <a:off x="9031420" y="4320583"/>
            <a:ext cx="3248005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857250" indent="-857250" algn="l">
              <a:buFont typeface="Wingdings" pitchFamily="2" charset="2"/>
              <a:buChar char="p"/>
            </a:pPr>
            <a:r>
              <a:rPr kumimoji="1" lang="en-US" altLang="ja-JP" sz="6000" dirty="0">
                <a:latin typeface="Berlin Sans FB" panose="020F0502020204030204" pitchFamily="34" charset="0"/>
                <a:cs typeface="Berlin Sans FB" panose="020F0502020204030204" pitchFamily="34" charset="0"/>
              </a:rPr>
              <a:t>Yes</a:t>
            </a:r>
          </a:p>
          <a:p>
            <a:pPr marL="857250" indent="-857250" algn="l">
              <a:buFont typeface="Wingdings" pitchFamily="2" charset="2"/>
              <a:buChar char="p"/>
            </a:pPr>
            <a:r>
              <a:rPr kumimoji="1" lang="en-US" altLang="ja-JP" sz="6000" dirty="0">
                <a:latin typeface="Berlin Sans FB" panose="020F0502020204030204" pitchFamily="34" charset="0"/>
                <a:cs typeface="Berlin Sans FB" panose="020F0502020204030204" pitchFamily="34" charset="0"/>
              </a:rPr>
              <a:t>No</a:t>
            </a:r>
          </a:p>
          <a:p>
            <a:pPr marL="857250" indent="-857250" algn="l">
              <a:buFont typeface="Wingdings" pitchFamily="2" charset="2"/>
              <a:buChar char="p"/>
            </a:pPr>
            <a:r>
              <a:rPr kumimoji="1" lang="en-US" altLang="ja-JP" sz="6000" dirty="0">
                <a:latin typeface="Berlin Sans FB" panose="020F0502020204030204" pitchFamily="34" charset="0"/>
                <a:cs typeface="Berlin Sans FB" panose="020F0502020204030204" pitchFamily="34" charset="0"/>
              </a:rPr>
              <a:t>Maybe</a:t>
            </a:r>
            <a:endParaRPr kumimoji="1" lang="ja-JP" altLang="en-US" sz="6000">
              <a:latin typeface="Berlin Sans FB" panose="020F0502020204030204" pitchFamily="34" charset="0"/>
              <a:cs typeface="Berlin Sans FB" panose="020F0502020204030204" pitchFamily="34" charset="0"/>
            </a:endParaRPr>
          </a:p>
        </p:txBody>
      </p:sp>
      <p:sp>
        <p:nvSpPr>
          <p:cNvPr id="9" name="フッター プレースホルダー 8">
            <a:extLst>
              <a:ext uri="{FF2B5EF4-FFF2-40B4-BE49-F238E27FC236}">
                <a16:creationId xmlns:a16="http://schemas.microsoft.com/office/drawing/2014/main" id="{4BE47E8F-867D-D548-A3C8-D27C527361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ApacheCon North America 2018</a:t>
            </a:r>
            <a:endParaRPr kumimoji="1" lang="ja-JP" altLang="en-US" dirty="0"/>
          </a:p>
        </p:txBody>
      </p:sp>
      <p:sp>
        <p:nvSpPr>
          <p:cNvPr id="10" name="角丸四角形吹き出し 9">
            <a:extLst>
              <a:ext uri="{FF2B5EF4-FFF2-40B4-BE49-F238E27FC236}">
                <a16:creationId xmlns:a16="http://schemas.microsoft.com/office/drawing/2014/main" id="{88D74BBC-6059-7243-9853-8B8B3E07EAD8}"/>
              </a:ext>
            </a:extLst>
          </p:cNvPr>
          <p:cNvSpPr/>
          <p:nvPr/>
        </p:nvSpPr>
        <p:spPr>
          <a:xfrm>
            <a:off x="12844130" y="4828416"/>
            <a:ext cx="3763318" cy="1657444"/>
          </a:xfrm>
          <a:prstGeom prst="wedgeRoundRectCallout">
            <a:avLst>
              <a:gd name="adj1" fmla="val -62648"/>
              <a:gd name="adj2" fmla="val 61217"/>
              <a:gd name="adj3" fmla="val 16667"/>
            </a:avLst>
          </a:prstGeom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kumimoji="1" lang="en-US" altLang="ja-JP" sz="3200" b="1" dirty="0"/>
              <a:t>I like it for simple data processing</a:t>
            </a:r>
            <a:endParaRPr kumimoji="1" lang="ja-JP" altLang="en-US" sz="3200" b="1"/>
          </a:p>
        </p:txBody>
      </p:sp>
    </p:spTree>
    <p:extLst>
      <p:ext uri="{BB962C8B-B14F-4D97-AF65-F5344CB8AC3E}">
        <p14:creationId xmlns:p14="http://schemas.microsoft.com/office/powerpoint/2010/main" val="900549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2E369119-3EA8-304A-8A23-A4E47E2109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E8707A-C469-024F-A4B2-69E431FDC0D1}" type="slidenum">
              <a:rPr kumimoji="1" lang="ja-JP" altLang="en-US" smtClean="0"/>
              <a:pPr/>
              <a:t>12</a:t>
            </a:fld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01D68474-8808-484B-A4F4-C7CCA4E6765B}"/>
              </a:ext>
            </a:extLst>
          </p:cNvPr>
          <p:cNvSpPr txBox="1"/>
          <p:nvPr/>
        </p:nvSpPr>
        <p:spPr>
          <a:xfrm>
            <a:off x="6608403" y="1576675"/>
            <a:ext cx="758893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6000" dirty="0">
                <a:latin typeface="Berlin Sans FB" panose="020F0502020204030204" pitchFamily="34" charset="0"/>
                <a:cs typeface="Berlin Sans FB" panose="020F0502020204030204" pitchFamily="34" charset="0"/>
              </a:rPr>
              <a:t>Q: Do you really like it?</a:t>
            </a:r>
            <a:endParaRPr kumimoji="1" lang="ja-JP" altLang="en-US" sz="6000">
              <a:latin typeface="Berlin Sans FB" panose="020F0502020204030204" pitchFamily="34" charset="0"/>
              <a:cs typeface="Berlin Sans FB" panose="020F0502020204030204" pitchFamily="34" charset="0"/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95F4A31D-38D4-5044-AE6F-374FC1C928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6040" y="1830034"/>
            <a:ext cx="4906444" cy="2998382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977309FD-4999-3C40-BE50-455B7F8B9993}"/>
              </a:ext>
            </a:extLst>
          </p:cNvPr>
          <p:cNvSpPr txBox="1"/>
          <p:nvPr/>
        </p:nvSpPr>
        <p:spPr>
          <a:xfrm>
            <a:off x="6412484" y="2721331"/>
            <a:ext cx="1087028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800" dirty="0">
                <a:solidFill>
                  <a:srgbClr val="FF0000"/>
                </a:solidFill>
                <a:latin typeface="Berlin Sans FB" panose="020E0602020502020306" pitchFamily="34" charset="0"/>
              </a:rPr>
              <a:t>(for messy real-world data preprocessing) </a:t>
            </a:r>
            <a:endParaRPr kumimoji="1" lang="ja-JP" altLang="en-US" sz="4800">
              <a:solidFill>
                <a:srgbClr val="FF0000"/>
              </a:solidFill>
              <a:latin typeface="Berlin Sans FB" panose="020E0602020502020306" pitchFamily="34" charset="0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BACE1C24-AC8C-C446-B9C8-76C7B65F0DC6}"/>
              </a:ext>
            </a:extLst>
          </p:cNvPr>
          <p:cNvSpPr txBox="1"/>
          <p:nvPr/>
        </p:nvSpPr>
        <p:spPr>
          <a:xfrm>
            <a:off x="9031420" y="4320583"/>
            <a:ext cx="3248005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857250" indent="-857250" algn="l">
              <a:buFont typeface="Wingdings" pitchFamily="2" charset="2"/>
              <a:buChar char="p"/>
            </a:pPr>
            <a:r>
              <a:rPr kumimoji="1" lang="en-US" altLang="ja-JP" sz="6000" dirty="0">
                <a:latin typeface="Berlin Sans FB" panose="020F0502020204030204" pitchFamily="34" charset="0"/>
                <a:cs typeface="Berlin Sans FB" panose="020F0502020204030204" pitchFamily="34" charset="0"/>
              </a:rPr>
              <a:t>Yes</a:t>
            </a:r>
          </a:p>
          <a:p>
            <a:pPr marL="857250" indent="-857250" algn="l">
              <a:buFont typeface="Wingdings" pitchFamily="2" charset="2"/>
              <a:buChar char="p"/>
            </a:pPr>
            <a:r>
              <a:rPr kumimoji="1" lang="en-US" altLang="ja-JP" sz="6000" dirty="0">
                <a:latin typeface="Berlin Sans FB" panose="020F0502020204030204" pitchFamily="34" charset="0"/>
                <a:cs typeface="Berlin Sans FB" panose="020F0502020204030204" pitchFamily="34" charset="0"/>
              </a:rPr>
              <a:t>No</a:t>
            </a:r>
          </a:p>
          <a:p>
            <a:pPr marL="857250" indent="-857250" algn="l">
              <a:buFont typeface="Wingdings" pitchFamily="2" charset="2"/>
              <a:buChar char="p"/>
            </a:pPr>
            <a:r>
              <a:rPr kumimoji="1" lang="en-US" altLang="ja-JP" sz="6000" dirty="0">
                <a:latin typeface="Berlin Sans FB" panose="020F0502020204030204" pitchFamily="34" charset="0"/>
                <a:cs typeface="Berlin Sans FB" panose="020F0502020204030204" pitchFamily="34" charset="0"/>
              </a:rPr>
              <a:t>Maybe</a:t>
            </a:r>
            <a:endParaRPr kumimoji="1" lang="ja-JP" altLang="en-US" sz="6000">
              <a:latin typeface="Berlin Sans FB" panose="020F0502020204030204" pitchFamily="34" charset="0"/>
              <a:cs typeface="Berlin Sans FB" panose="020F0502020204030204" pitchFamily="34" charset="0"/>
            </a:endParaRPr>
          </a:p>
        </p:txBody>
      </p:sp>
      <p:sp>
        <p:nvSpPr>
          <p:cNvPr id="9" name="フッター プレースホルダー 8">
            <a:extLst>
              <a:ext uri="{FF2B5EF4-FFF2-40B4-BE49-F238E27FC236}">
                <a16:creationId xmlns:a16="http://schemas.microsoft.com/office/drawing/2014/main" id="{CDF80727-AE17-0943-BE23-4FAF889F14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ApacheCon North America 2018</a:t>
            </a:r>
            <a:endParaRPr kumimoji="1" lang="ja-JP" altLang="en-US" dirty="0"/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C348C210-689B-004A-B1E3-1FE472981C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5702" y="5351140"/>
            <a:ext cx="945095" cy="945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0622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72A420E4-7B55-B547-B13F-2FCADEA56D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E8707A-C469-024F-A4B2-69E431FDC0D1}" type="slidenum">
              <a:rPr kumimoji="1" lang="ja-JP" altLang="en-US" smtClean="0"/>
              <a:pPr/>
              <a:t>13</a:t>
            </a:fld>
            <a:endParaRPr kumimoji="1" lang="ja-JP" altLang="en-US"/>
          </a:p>
        </p:txBody>
      </p:sp>
      <p:sp>
        <p:nvSpPr>
          <p:cNvPr id="7" name="タイトル 1">
            <a:extLst>
              <a:ext uri="{FF2B5EF4-FFF2-40B4-BE49-F238E27FC236}">
                <a16:creationId xmlns:a16="http://schemas.microsoft.com/office/drawing/2014/main" id="{D5064FBB-6C3A-A149-B004-1558A1EBC20F}"/>
              </a:ext>
            </a:extLst>
          </p:cNvPr>
          <p:cNvSpPr txBox="1">
            <a:spLocks/>
          </p:cNvSpPr>
          <p:nvPr/>
        </p:nvSpPr>
        <p:spPr>
          <a:xfrm>
            <a:off x="1377117" y="183445"/>
            <a:ext cx="14507926" cy="1226465"/>
          </a:xfrm>
          <a:prstGeom prst="rect">
            <a:avLst/>
          </a:prstGeom>
        </p:spPr>
        <p:txBody>
          <a:bodyPr vert="horz" lIns="121924" tIns="60962" rIns="121924" bIns="60962" rtlCol="0" anchor="ctr">
            <a:normAutofit/>
          </a:bodyPr>
          <a:lstStyle>
            <a:lvl1pPr algn="l" defTabSz="97539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693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6600" b="1" dirty="0">
                <a:latin typeface="+mn-lt"/>
              </a:rPr>
              <a:t>Real-world ML pipelines </a:t>
            </a:r>
            <a:r>
              <a:rPr lang="en-US" altLang="ja-JP" sz="4000" dirty="0">
                <a:latin typeface="+mn-lt"/>
              </a:rPr>
              <a:t>(could be more complex)</a:t>
            </a:r>
            <a:endParaRPr lang="ja-JP" altLang="en-US" sz="8800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9" name="角丸四角形 8">
            <a:extLst>
              <a:ext uri="{FF2B5EF4-FFF2-40B4-BE49-F238E27FC236}">
                <a16:creationId xmlns:a16="http://schemas.microsoft.com/office/drawing/2014/main" id="{B54F950B-873A-494B-8016-507C84225C55}"/>
              </a:ext>
            </a:extLst>
          </p:cNvPr>
          <p:cNvSpPr/>
          <p:nvPr/>
        </p:nvSpPr>
        <p:spPr>
          <a:xfrm>
            <a:off x="2602755" y="5604922"/>
            <a:ext cx="2485291" cy="609600"/>
          </a:xfrm>
          <a:prstGeom prst="roundRect">
            <a:avLst/>
          </a:prstGeom>
          <a:ln w="762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Join</a:t>
            </a:r>
            <a:endParaRPr kumimoji="1" lang="ja-JP" altLang="en-US" dirty="0"/>
          </a:p>
        </p:txBody>
      </p:sp>
      <p:sp>
        <p:nvSpPr>
          <p:cNvPr id="10" name="角丸四角形 9">
            <a:extLst>
              <a:ext uri="{FF2B5EF4-FFF2-40B4-BE49-F238E27FC236}">
                <a16:creationId xmlns:a16="http://schemas.microsoft.com/office/drawing/2014/main" id="{79B96996-2B7A-CA43-BA93-F2B8E71E7C89}"/>
              </a:ext>
            </a:extLst>
          </p:cNvPr>
          <p:cNvSpPr/>
          <p:nvPr/>
        </p:nvSpPr>
        <p:spPr>
          <a:xfrm>
            <a:off x="853248" y="4614922"/>
            <a:ext cx="2485291" cy="609600"/>
          </a:xfrm>
          <a:prstGeom prst="roundRect">
            <a:avLst/>
          </a:prstGeom>
          <a:ln w="762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Extract Feature</a:t>
            </a:r>
            <a:endParaRPr kumimoji="1" lang="ja-JP" altLang="en-US" dirty="0"/>
          </a:p>
        </p:txBody>
      </p:sp>
      <p:grpSp>
        <p:nvGrpSpPr>
          <p:cNvPr id="13" name="グループ化 12">
            <a:extLst>
              <a:ext uri="{FF2B5EF4-FFF2-40B4-BE49-F238E27FC236}">
                <a16:creationId xmlns:a16="http://schemas.microsoft.com/office/drawing/2014/main" id="{FE3693D5-5A79-B140-BE57-8D1106FD99C5}"/>
              </a:ext>
            </a:extLst>
          </p:cNvPr>
          <p:cNvGrpSpPr/>
          <p:nvPr/>
        </p:nvGrpSpPr>
        <p:grpSpPr>
          <a:xfrm>
            <a:off x="1377116" y="2042867"/>
            <a:ext cx="1961424" cy="1855260"/>
            <a:chOff x="2010509" y="3138771"/>
            <a:chExt cx="1946030" cy="1781907"/>
          </a:xfrm>
        </p:grpSpPr>
        <p:sp>
          <p:nvSpPr>
            <p:cNvPr id="11" name="円柱 10">
              <a:extLst>
                <a:ext uri="{FF2B5EF4-FFF2-40B4-BE49-F238E27FC236}">
                  <a16:creationId xmlns:a16="http://schemas.microsoft.com/office/drawing/2014/main" id="{5E432DD4-9B8A-3544-B5EA-A7A5B79F9F88}"/>
                </a:ext>
              </a:extLst>
            </p:cNvPr>
            <p:cNvSpPr/>
            <p:nvPr/>
          </p:nvSpPr>
          <p:spPr>
            <a:xfrm>
              <a:off x="2010509" y="3138771"/>
              <a:ext cx="1946030" cy="1781907"/>
            </a:xfrm>
            <a:prstGeom prst="ca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2" name="テキスト ボックス 11">
              <a:extLst>
                <a:ext uri="{FF2B5EF4-FFF2-40B4-BE49-F238E27FC236}">
                  <a16:creationId xmlns:a16="http://schemas.microsoft.com/office/drawing/2014/main" id="{0CCC265C-3BD9-084F-BFF3-92617FD6AAC5}"/>
                </a:ext>
              </a:extLst>
            </p:cNvPr>
            <p:cNvSpPr txBox="1"/>
            <p:nvPr/>
          </p:nvSpPr>
          <p:spPr>
            <a:xfrm>
              <a:off x="2185090" y="4028700"/>
              <a:ext cx="1624139" cy="7981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400" b="1" dirty="0" err="1">
                  <a:latin typeface="+mn-lt"/>
                </a:rPr>
                <a:t>Datasource</a:t>
              </a:r>
              <a:endParaRPr kumimoji="1" lang="en-US" altLang="ja-JP" sz="2400" b="1" dirty="0">
                <a:latin typeface="+mn-lt"/>
              </a:endParaRPr>
            </a:p>
            <a:p>
              <a:r>
                <a:rPr kumimoji="1" lang="en-US" altLang="ja-JP" sz="2400" b="1" dirty="0">
                  <a:latin typeface="+mn-lt"/>
                </a:rPr>
                <a:t>#1</a:t>
              </a:r>
              <a:endParaRPr kumimoji="1" lang="ja-JP" altLang="en-US" sz="2400" b="1" dirty="0">
                <a:latin typeface="+mn-lt"/>
              </a:endParaRPr>
            </a:p>
          </p:txBody>
        </p:sp>
      </p:grpSp>
      <p:grpSp>
        <p:nvGrpSpPr>
          <p:cNvPr id="17" name="グループ化 16">
            <a:extLst>
              <a:ext uri="{FF2B5EF4-FFF2-40B4-BE49-F238E27FC236}">
                <a16:creationId xmlns:a16="http://schemas.microsoft.com/office/drawing/2014/main" id="{AB92D3E8-5BAF-4C4D-92CC-FB40DBF1DBC6}"/>
              </a:ext>
            </a:extLst>
          </p:cNvPr>
          <p:cNvGrpSpPr/>
          <p:nvPr/>
        </p:nvGrpSpPr>
        <p:grpSpPr>
          <a:xfrm>
            <a:off x="4136689" y="1635198"/>
            <a:ext cx="1636987" cy="1814902"/>
            <a:chOff x="1987316" y="3138771"/>
            <a:chExt cx="2019686" cy="1781907"/>
          </a:xfrm>
        </p:grpSpPr>
        <p:sp>
          <p:nvSpPr>
            <p:cNvPr id="18" name="円柱 17">
              <a:extLst>
                <a:ext uri="{FF2B5EF4-FFF2-40B4-BE49-F238E27FC236}">
                  <a16:creationId xmlns:a16="http://schemas.microsoft.com/office/drawing/2014/main" id="{6E184DAB-4980-2446-8C90-593EF3C32C52}"/>
                </a:ext>
              </a:extLst>
            </p:cNvPr>
            <p:cNvSpPr/>
            <p:nvPr/>
          </p:nvSpPr>
          <p:spPr>
            <a:xfrm>
              <a:off x="2010509" y="3138771"/>
              <a:ext cx="1946030" cy="1781907"/>
            </a:xfrm>
            <a:prstGeom prst="can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9" name="テキスト ボックス 18">
              <a:extLst>
                <a:ext uri="{FF2B5EF4-FFF2-40B4-BE49-F238E27FC236}">
                  <a16:creationId xmlns:a16="http://schemas.microsoft.com/office/drawing/2014/main" id="{53631F5F-8A96-F444-8A14-D1E97625A87F}"/>
                </a:ext>
              </a:extLst>
            </p:cNvPr>
            <p:cNvSpPr txBox="1"/>
            <p:nvPr/>
          </p:nvSpPr>
          <p:spPr>
            <a:xfrm>
              <a:off x="1987316" y="4028700"/>
              <a:ext cx="2019686" cy="81588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400" b="1" dirty="0" err="1">
                  <a:latin typeface="+mn-lt"/>
                </a:rPr>
                <a:t>Datasource</a:t>
              </a:r>
              <a:endParaRPr kumimoji="1" lang="en-US" altLang="ja-JP" sz="2400" b="1" dirty="0">
                <a:latin typeface="+mn-lt"/>
              </a:endParaRPr>
            </a:p>
            <a:p>
              <a:r>
                <a:rPr kumimoji="1" lang="en-US" altLang="ja-JP" sz="2400" b="1" dirty="0">
                  <a:latin typeface="+mn-lt"/>
                </a:rPr>
                <a:t>#2</a:t>
              </a:r>
              <a:endParaRPr kumimoji="1" lang="ja-JP" altLang="en-US" sz="2400" b="1" dirty="0">
                <a:latin typeface="+mn-lt"/>
              </a:endParaRPr>
            </a:p>
          </p:txBody>
        </p:sp>
      </p:grpSp>
      <p:grpSp>
        <p:nvGrpSpPr>
          <p:cNvPr id="20" name="グループ化 19">
            <a:extLst>
              <a:ext uri="{FF2B5EF4-FFF2-40B4-BE49-F238E27FC236}">
                <a16:creationId xmlns:a16="http://schemas.microsoft.com/office/drawing/2014/main" id="{5CC8AFAE-25A4-D548-B8A4-F37F19861167}"/>
              </a:ext>
            </a:extLst>
          </p:cNvPr>
          <p:cNvGrpSpPr/>
          <p:nvPr/>
        </p:nvGrpSpPr>
        <p:grpSpPr>
          <a:xfrm>
            <a:off x="6957687" y="1883083"/>
            <a:ext cx="1961424" cy="1855260"/>
            <a:chOff x="1051129" y="2666386"/>
            <a:chExt cx="1946030" cy="1781907"/>
          </a:xfrm>
        </p:grpSpPr>
        <p:sp>
          <p:nvSpPr>
            <p:cNvPr id="21" name="円柱 20">
              <a:extLst>
                <a:ext uri="{FF2B5EF4-FFF2-40B4-BE49-F238E27FC236}">
                  <a16:creationId xmlns:a16="http://schemas.microsoft.com/office/drawing/2014/main" id="{99AC083D-EEF5-CB40-A48F-26C613B2B971}"/>
                </a:ext>
              </a:extLst>
            </p:cNvPr>
            <p:cNvSpPr/>
            <p:nvPr/>
          </p:nvSpPr>
          <p:spPr>
            <a:xfrm>
              <a:off x="1051129" y="2666386"/>
              <a:ext cx="1946030" cy="1781907"/>
            </a:xfrm>
            <a:prstGeom prst="can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2" name="テキスト ボックス 21">
              <a:extLst>
                <a:ext uri="{FF2B5EF4-FFF2-40B4-BE49-F238E27FC236}">
                  <a16:creationId xmlns:a16="http://schemas.microsoft.com/office/drawing/2014/main" id="{D8AEF06A-0535-D242-9486-92D57F95425C}"/>
                </a:ext>
              </a:extLst>
            </p:cNvPr>
            <p:cNvSpPr txBox="1"/>
            <p:nvPr/>
          </p:nvSpPr>
          <p:spPr>
            <a:xfrm>
              <a:off x="1281003" y="3485819"/>
              <a:ext cx="1624139" cy="7981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400" b="1" dirty="0" err="1">
                  <a:latin typeface="+mn-lt"/>
                </a:rPr>
                <a:t>Datasource</a:t>
              </a:r>
              <a:endParaRPr kumimoji="1" lang="en-US" altLang="ja-JP" sz="2400" b="1" dirty="0">
                <a:latin typeface="+mn-lt"/>
              </a:endParaRPr>
            </a:p>
            <a:p>
              <a:r>
                <a:rPr kumimoji="1" lang="en-US" altLang="ja-JP" sz="2400" b="1" dirty="0">
                  <a:latin typeface="+mn-lt"/>
                </a:rPr>
                <a:t>#3</a:t>
              </a:r>
              <a:endParaRPr kumimoji="1" lang="ja-JP" altLang="en-US" sz="2400" b="1" dirty="0">
                <a:latin typeface="+mn-lt"/>
              </a:endParaRPr>
            </a:p>
          </p:txBody>
        </p:sp>
      </p:grpSp>
      <p:sp>
        <p:nvSpPr>
          <p:cNvPr id="23" name="角丸四角形 22">
            <a:extLst>
              <a:ext uri="{FF2B5EF4-FFF2-40B4-BE49-F238E27FC236}">
                <a16:creationId xmlns:a16="http://schemas.microsoft.com/office/drawing/2014/main" id="{64E4600A-E45D-6D44-B218-F2F729FFCF03}"/>
              </a:ext>
            </a:extLst>
          </p:cNvPr>
          <p:cNvSpPr/>
          <p:nvPr/>
        </p:nvSpPr>
        <p:spPr>
          <a:xfrm>
            <a:off x="5031969" y="4558292"/>
            <a:ext cx="2485291" cy="609600"/>
          </a:xfrm>
          <a:prstGeom prst="roundRect">
            <a:avLst/>
          </a:prstGeom>
          <a:ln w="762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Extract Feature</a:t>
            </a:r>
            <a:endParaRPr kumimoji="1" lang="ja-JP" altLang="en-US" dirty="0"/>
          </a:p>
        </p:txBody>
      </p:sp>
      <p:cxnSp>
        <p:nvCxnSpPr>
          <p:cNvPr id="25" name="直線矢印コネクタ 24">
            <a:extLst>
              <a:ext uri="{FF2B5EF4-FFF2-40B4-BE49-F238E27FC236}">
                <a16:creationId xmlns:a16="http://schemas.microsoft.com/office/drawing/2014/main" id="{11FDA4ED-B738-6144-B246-8FA9E0A4E787}"/>
              </a:ext>
            </a:extLst>
          </p:cNvPr>
          <p:cNvCxnSpPr>
            <a:cxnSpLocks/>
            <a:endCxn id="10" idx="0"/>
          </p:cNvCxnSpPr>
          <p:nvPr/>
        </p:nvCxnSpPr>
        <p:spPr>
          <a:xfrm flipH="1">
            <a:off x="2095894" y="4009927"/>
            <a:ext cx="275677" cy="604995"/>
          </a:xfrm>
          <a:prstGeom prst="straightConnector1">
            <a:avLst/>
          </a:prstGeom>
          <a:ln w="57150" cap="flat" cmpd="sng" algn="ctr">
            <a:solidFill>
              <a:schemeClr val="dk1"/>
            </a:solidFill>
            <a:prstDash val="solid"/>
            <a:round/>
            <a:headEnd type="none" w="med" len="med"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9" name="直線矢印コネクタ 28">
            <a:extLst>
              <a:ext uri="{FF2B5EF4-FFF2-40B4-BE49-F238E27FC236}">
                <a16:creationId xmlns:a16="http://schemas.microsoft.com/office/drawing/2014/main" id="{898F2ADD-F486-5442-ADD6-2ED4FC7E389D}"/>
              </a:ext>
            </a:extLst>
          </p:cNvPr>
          <p:cNvCxnSpPr>
            <a:cxnSpLocks/>
            <a:stCxn id="18" idx="3"/>
            <a:endCxn id="23" idx="0"/>
          </p:cNvCxnSpPr>
          <p:nvPr/>
        </p:nvCxnSpPr>
        <p:spPr>
          <a:xfrm>
            <a:off x="4944131" y="3450100"/>
            <a:ext cx="1330484" cy="1108192"/>
          </a:xfrm>
          <a:prstGeom prst="straightConnector1">
            <a:avLst/>
          </a:prstGeom>
          <a:ln w="57150" cap="flat" cmpd="sng" algn="ctr">
            <a:solidFill>
              <a:schemeClr val="dk1"/>
            </a:solidFill>
            <a:prstDash val="solid"/>
            <a:round/>
            <a:headEnd type="none" w="med" len="med"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2" name="直線矢印コネクタ 31">
            <a:extLst>
              <a:ext uri="{FF2B5EF4-FFF2-40B4-BE49-F238E27FC236}">
                <a16:creationId xmlns:a16="http://schemas.microsoft.com/office/drawing/2014/main" id="{FCFB03D1-84C6-354E-A0C7-632A94267FD8}"/>
              </a:ext>
            </a:extLst>
          </p:cNvPr>
          <p:cNvCxnSpPr>
            <a:cxnSpLocks/>
            <a:stCxn id="21" idx="3"/>
            <a:endCxn id="23" idx="0"/>
          </p:cNvCxnSpPr>
          <p:nvPr/>
        </p:nvCxnSpPr>
        <p:spPr>
          <a:xfrm flipH="1">
            <a:off x="6274615" y="3738343"/>
            <a:ext cx="1663784" cy="819949"/>
          </a:xfrm>
          <a:prstGeom prst="straightConnector1">
            <a:avLst/>
          </a:prstGeom>
          <a:ln w="57150" cap="flat" cmpd="sng" algn="ctr">
            <a:solidFill>
              <a:schemeClr val="dk1"/>
            </a:solidFill>
            <a:prstDash val="solid"/>
            <a:round/>
            <a:headEnd type="none" w="med" len="med"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5" name="直線矢印コネクタ 34">
            <a:extLst>
              <a:ext uri="{FF2B5EF4-FFF2-40B4-BE49-F238E27FC236}">
                <a16:creationId xmlns:a16="http://schemas.microsoft.com/office/drawing/2014/main" id="{CA8CDF97-C46C-A44E-B06E-0D5ACF89B041}"/>
              </a:ext>
            </a:extLst>
          </p:cNvPr>
          <p:cNvCxnSpPr>
            <a:cxnSpLocks/>
            <a:stCxn id="23" idx="2"/>
            <a:endCxn id="9" idx="0"/>
          </p:cNvCxnSpPr>
          <p:nvPr/>
        </p:nvCxnSpPr>
        <p:spPr>
          <a:xfrm flipH="1">
            <a:off x="3845401" y="5167892"/>
            <a:ext cx="2429214" cy="437030"/>
          </a:xfrm>
          <a:prstGeom prst="straightConnector1">
            <a:avLst/>
          </a:prstGeom>
          <a:ln w="57150" cap="flat" cmpd="sng" algn="ctr">
            <a:solidFill>
              <a:schemeClr val="dk1"/>
            </a:solidFill>
            <a:prstDash val="solid"/>
            <a:round/>
            <a:headEnd type="none" w="med" len="med"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8" name="直線矢印コネクタ 37">
            <a:extLst>
              <a:ext uri="{FF2B5EF4-FFF2-40B4-BE49-F238E27FC236}">
                <a16:creationId xmlns:a16="http://schemas.microsoft.com/office/drawing/2014/main" id="{0320DE28-52B5-CF4E-BA18-FA2221C37F87}"/>
              </a:ext>
            </a:extLst>
          </p:cNvPr>
          <p:cNvCxnSpPr>
            <a:cxnSpLocks/>
            <a:endCxn id="9" idx="0"/>
          </p:cNvCxnSpPr>
          <p:nvPr/>
        </p:nvCxnSpPr>
        <p:spPr>
          <a:xfrm>
            <a:off x="1875692" y="5224522"/>
            <a:ext cx="1969709" cy="380400"/>
          </a:xfrm>
          <a:prstGeom prst="straightConnector1">
            <a:avLst/>
          </a:prstGeom>
          <a:ln w="57150" cap="flat" cmpd="sng" algn="ctr">
            <a:solidFill>
              <a:schemeClr val="dk1"/>
            </a:solidFill>
            <a:prstDash val="solid"/>
            <a:round/>
            <a:headEnd type="none" w="med" len="med"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42" name="角丸四角形 41">
            <a:extLst>
              <a:ext uri="{FF2B5EF4-FFF2-40B4-BE49-F238E27FC236}">
                <a16:creationId xmlns:a16="http://schemas.microsoft.com/office/drawing/2014/main" id="{BE148380-E4BB-864D-B58F-7BE88A133E64}"/>
              </a:ext>
            </a:extLst>
          </p:cNvPr>
          <p:cNvSpPr/>
          <p:nvPr/>
        </p:nvSpPr>
        <p:spPr>
          <a:xfrm>
            <a:off x="822237" y="6602714"/>
            <a:ext cx="2485291" cy="609600"/>
          </a:xfrm>
          <a:prstGeom prst="roundRect">
            <a:avLst/>
          </a:prstGeom>
          <a:ln w="762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Feature Scaling</a:t>
            </a:r>
            <a:endParaRPr kumimoji="1" lang="ja-JP" altLang="en-US" dirty="0"/>
          </a:p>
        </p:txBody>
      </p:sp>
      <p:sp>
        <p:nvSpPr>
          <p:cNvPr id="45" name="角丸四角形 44">
            <a:extLst>
              <a:ext uri="{FF2B5EF4-FFF2-40B4-BE49-F238E27FC236}">
                <a16:creationId xmlns:a16="http://schemas.microsoft.com/office/drawing/2014/main" id="{769B4C64-E6AC-2C42-AF2F-3FE509C0B39B}"/>
              </a:ext>
            </a:extLst>
          </p:cNvPr>
          <p:cNvSpPr/>
          <p:nvPr/>
        </p:nvSpPr>
        <p:spPr>
          <a:xfrm>
            <a:off x="1947419" y="7592714"/>
            <a:ext cx="2485291" cy="609600"/>
          </a:xfrm>
          <a:prstGeom prst="roundRect">
            <a:avLst/>
          </a:prstGeom>
          <a:ln w="762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Feature Hashing</a:t>
            </a:r>
            <a:endParaRPr kumimoji="1" lang="ja-JP" altLang="en-US" dirty="0"/>
          </a:p>
        </p:txBody>
      </p:sp>
      <p:sp>
        <p:nvSpPr>
          <p:cNvPr id="46" name="角丸四角形 45">
            <a:extLst>
              <a:ext uri="{FF2B5EF4-FFF2-40B4-BE49-F238E27FC236}">
                <a16:creationId xmlns:a16="http://schemas.microsoft.com/office/drawing/2014/main" id="{A3325AC7-6B61-144D-BE49-E3143084E9AC}"/>
              </a:ext>
            </a:extLst>
          </p:cNvPr>
          <p:cNvSpPr/>
          <p:nvPr/>
        </p:nvSpPr>
        <p:spPr>
          <a:xfrm>
            <a:off x="3377288" y="8667066"/>
            <a:ext cx="2485291" cy="609600"/>
          </a:xfrm>
          <a:prstGeom prst="roundRect">
            <a:avLst/>
          </a:prstGeom>
          <a:ln w="762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Feature Engineering</a:t>
            </a:r>
            <a:endParaRPr kumimoji="1" lang="ja-JP" altLang="en-US" dirty="0"/>
          </a:p>
        </p:txBody>
      </p:sp>
      <p:cxnSp>
        <p:nvCxnSpPr>
          <p:cNvPr id="47" name="直線矢印コネクタ 46">
            <a:extLst>
              <a:ext uri="{FF2B5EF4-FFF2-40B4-BE49-F238E27FC236}">
                <a16:creationId xmlns:a16="http://schemas.microsoft.com/office/drawing/2014/main" id="{5D33E93F-130A-1345-A1D0-7A4FA9100273}"/>
              </a:ext>
            </a:extLst>
          </p:cNvPr>
          <p:cNvCxnSpPr>
            <a:cxnSpLocks/>
            <a:stCxn id="9" idx="2"/>
            <a:endCxn id="42" idx="0"/>
          </p:cNvCxnSpPr>
          <p:nvPr/>
        </p:nvCxnSpPr>
        <p:spPr>
          <a:xfrm flipH="1">
            <a:off x="2064883" y="6214522"/>
            <a:ext cx="1780518" cy="388192"/>
          </a:xfrm>
          <a:prstGeom prst="straightConnector1">
            <a:avLst/>
          </a:prstGeom>
          <a:ln w="57150" cap="flat" cmpd="sng" algn="ctr">
            <a:solidFill>
              <a:schemeClr val="dk1"/>
            </a:solidFill>
            <a:prstDash val="solid"/>
            <a:round/>
            <a:headEnd type="none" w="med" len="med"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50" name="角丸四角形 49">
            <a:extLst>
              <a:ext uri="{FF2B5EF4-FFF2-40B4-BE49-F238E27FC236}">
                <a16:creationId xmlns:a16="http://schemas.microsoft.com/office/drawing/2014/main" id="{55F6B4A6-F317-6948-B098-5D6C645C03A5}"/>
              </a:ext>
            </a:extLst>
          </p:cNvPr>
          <p:cNvSpPr/>
          <p:nvPr/>
        </p:nvSpPr>
        <p:spPr>
          <a:xfrm>
            <a:off x="5458621" y="6267602"/>
            <a:ext cx="2485291" cy="609600"/>
          </a:xfrm>
          <a:prstGeom prst="roundRect">
            <a:avLst/>
          </a:prstGeom>
          <a:ln w="762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Feature Selection</a:t>
            </a:r>
            <a:endParaRPr kumimoji="1" lang="ja-JP" altLang="en-US" dirty="0"/>
          </a:p>
        </p:txBody>
      </p:sp>
      <p:cxnSp>
        <p:nvCxnSpPr>
          <p:cNvPr id="51" name="直線矢印コネクタ 50">
            <a:extLst>
              <a:ext uri="{FF2B5EF4-FFF2-40B4-BE49-F238E27FC236}">
                <a16:creationId xmlns:a16="http://schemas.microsoft.com/office/drawing/2014/main" id="{642CC646-93BF-904C-A234-ABFE9C2DD8BE}"/>
              </a:ext>
            </a:extLst>
          </p:cNvPr>
          <p:cNvCxnSpPr>
            <a:cxnSpLocks/>
            <a:stCxn id="42" idx="2"/>
            <a:endCxn id="45" idx="0"/>
          </p:cNvCxnSpPr>
          <p:nvPr/>
        </p:nvCxnSpPr>
        <p:spPr>
          <a:xfrm>
            <a:off x="2064883" y="7212314"/>
            <a:ext cx="1125182" cy="380400"/>
          </a:xfrm>
          <a:prstGeom prst="straightConnector1">
            <a:avLst/>
          </a:prstGeom>
          <a:ln w="57150" cap="flat" cmpd="sng" algn="ctr">
            <a:solidFill>
              <a:schemeClr val="dk1"/>
            </a:solidFill>
            <a:prstDash val="solid"/>
            <a:round/>
            <a:headEnd type="none" w="med" len="med"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54" name="直線矢印コネクタ 53">
            <a:extLst>
              <a:ext uri="{FF2B5EF4-FFF2-40B4-BE49-F238E27FC236}">
                <a16:creationId xmlns:a16="http://schemas.microsoft.com/office/drawing/2014/main" id="{8D66F0CD-9E97-4142-A161-90A25CDCD0F2}"/>
              </a:ext>
            </a:extLst>
          </p:cNvPr>
          <p:cNvCxnSpPr>
            <a:cxnSpLocks/>
            <a:stCxn id="45" idx="2"/>
            <a:endCxn id="46" idx="0"/>
          </p:cNvCxnSpPr>
          <p:nvPr/>
        </p:nvCxnSpPr>
        <p:spPr>
          <a:xfrm>
            <a:off x="3190065" y="8202314"/>
            <a:ext cx="1429869" cy="464752"/>
          </a:xfrm>
          <a:prstGeom prst="straightConnector1">
            <a:avLst/>
          </a:prstGeom>
          <a:ln w="57150" cap="flat" cmpd="sng" algn="ctr">
            <a:solidFill>
              <a:schemeClr val="dk1"/>
            </a:solidFill>
            <a:prstDash val="solid"/>
            <a:round/>
            <a:headEnd type="none" w="med" len="med"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58" name="直線矢印コネクタ 57">
            <a:extLst>
              <a:ext uri="{FF2B5EF4-FFF2-40B4-BE49-F238E27FC236}">
                <a16:creationId xmlns:a16="http://schemas.microsoft.com/office/drawing/2014/main" id="{573A4F69-8103-C442-AA91-AA23D459055D}"/>
              </a:ext>
            </a:extLst>
          </p:cNvPr>
          <p:cNvCxnSpPr>
            <a:cxnSpLocks/>
            <a:stCxn id="46" idx="3"/>
            <a:endCxn id="50" idx="2"/>
          </p:cNvCxnSpPr>
          <p:nvPr/>
        </p:nvCxnSpPr>
        <p:spPr>
          <a:xfrm flipV="1">
            <a:off x="5862579" y="6877202"/>
            <a:ext cx="838688" cy="2094664"/>
          </a:xfrm>
          <a:prstGeom prst="straightConnector1">
            <a:avLst/>
          </a:prstGeom>
          <a:ln w="57150" cap="flat" cmpd="sng" algn="ctr">
            <a:solidFill>
              <a:schemeClr val="dk1"/>
            </a:solidFill>
            <a:prstDash val="solid"/>
            <a:round/>
            <a:headEnd type="none" w="med" len="med"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65" name="角丸四角形 64">
            <a:extLst>
              <a:ext uri="{FF2B5EF4-FFF2-40B4-BE49-F238E27FC236}">
                <a16:creationId xmlns:a16="http://schemas.microsoft.com/office/drawing/2014/main" id="{25200859-6FBF-E441-AC25-20493461C277}"/>
              </a:ext>
            </a:extLst>
          </p:cNvPr>
          <p:cNvSpPr/>
          <p:nvPr/>
        </p:nvSpPr>
        <p:spPr>
          <a:xfrm>
            <a:off x="8983946" y="5092990"/>
            <a:ext cx="2836395" cy="896217"/>
          </a:xfrm>
          <a:prstGeom prst="roundRect">
            <a:avLst/>
          </a:prstGeom>
          <a:solidFill>
            <a:srgbClr val="FFC000"/>
          </a:solidFill>
          <a:ln w="762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Train by </a:t>
            </a:r>
            <a:br>
              <a:rPr kumimoji="1" lang="en-US" altLang="ja-JP" dirty="0"/>
            </a:br>
            <a:r>
              <a:rPr kumimoji="1" lang="en-US" altLang="ja-JP" dirty="0"/>
              <a:t>Logistic Regression</a:t>
            </a:r>
          </a:p>
        </p:txBody>
      </p:sp>
      <p:sp>
        <p:nvSpPr>
          <p:cNvPr id="66" name="角丸四角形 65">
            <a:extLst>
              <a:ext uri="{FF2B5EF4-FFF2-40B4-BE49-F238E27FC236}">
                <a16:creationId xmlns:a16="http://schemas.microsoft.com/office/drawing/2014/main" id="{8D5E60B9-F959-C148-9583-5416A74A7FA9}"/>
              </a:ext>
            </a:extLst>
          </p:cNvPr>
          <p:cNvSpPr/>
          <p:nvPr/>
        </p:nvSpPr>
        <p:spPr>
          <a:xfrm>
            <a:off x="8936036" y="6632090"/>
            <a:ext cx="2836395" cy="896217"/>
          </a:xfrm>
          <a:prstGeom prst="roundRect">
            <a:avLst/>
          </a:prstGeom>
          <a:solidFill>
            <a:srgbClr val="FFC000"/>
          </a:solidFill>
          <a:ln w="762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Train by </a:t>
            </a:r>
            <a:br>
              <a:rPr kumimoji="1" lang="en-US" altLang="ja-JP" dirty="0"/>
            </a:br>
            <a:r>
              <a:rPr kumimoji="1" lang="en-US" altLang="ja-JP" dirty="0" err="1"/>
              <a:t>RandomForest</a:t>
            </a:r>
            <a:endParaRPr kumimoji="1" lang="en-US" altLang="ja-JP" dirty="0"/>
          </a:p>
        </p:txBody>
      </p:sp>
      <p:cxnSp>
        <p:nvCxnSpPr>
          <p:cNvPr id="67" name="直線矢印コネクタ 66">
            <a:extLst>
              <a:ext uri="{FF2B5EF4-FFF2-40B4-BE49-F238E27FC236}">
                <a16:creationId xmlns:a16="http://schemas.microsoft.com/office/drawing/2014/main" id="{4F432623-6366-A645-B941-C2BEC261D7E7}"/>
              </a:ext>
            </a:extLst>
          </p:cNvPr>
          <p:cNvCxnSpPr>
            <a:cxnSpLocks/>
            <a:stCxn id="50" idx="3"/>
            <a:endCxn id="65" idx="1"/>
          </p:cNvCxnSpPr>
          <p:nvPr/>
        </p:nvCxnSpPr>
        <p:spPr>
          <a:xfrm flipV="1">
            <a:off x="7943912" y="5541099"/>
            <a:ext cx="1040034" cy="1031303"/>
          </a:xfrm>
          <a:prstGeom prst="straightConnector1">
            <a:avLst/>
          </a:prstGeom>
          <a:ln w="57150" cap="flat" cmpd="sng" algn="ctr">
            <a:solidFill>
              <a:schemeClr val="dk1"/>
            </a:solidFill>
            <a:prstDash val="solid"/>
            <a:round/>
            <a:headEnd type="none" w="med" len="med"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75" name="直線矢印コネクタ 74">
            <a:extLst>
              <a:ext uri="{FF2B5EF4-FFF2-40B4-BE49-F238E27FC236}">
                <a16:creationId xmlns:a16="http://schemas.microsoft.com/office/drawing/2014/main" id="{FEB8F69A-E7C1-8643-AC8F-0334FB84027F}"/>
              </a:ext>
            </a:extLst>
          </p:cNvPr>
          <p:cNvCxnSpPr>
            <a:cxnSpLocks/>
            <a:stCxn id="50" idx="3"/>
            <a:endCxn id="66" idx="1"/>
          </p:cNvCxnSpPr>
          <p:nvPr/>
        </p:nvCxnSpPr>
        <p:spPr>
          <a:xfrm>
            <a:off x="7943912" y="6572402"/>
            <a:ext cx="992124" cy="507797"/>
          </a:xfrm>
          <a:prstGeom prst="straightConnector1">
            <a:avLst/>
          </a:prstGeom>
          <a:ln w="57150" cap="flat" cmpd="sng" algn="ctr">
            <a:solidFill>
              <a:schemeClr val="dk1"/>
            </a:solidFill>
            <a:prstDash val="solid"/>
            <a:round/>
            <a:headEnd type="none" w="med" len="med"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79" name="角丸四角形 78">
            <a:extLst>
              <a:ext uri="{FF2B5EF4-FFF2-40B4-BE49-F238E27FC236}">
                <a16:creationId xmlns:a16="http://schemas.microsoft.com/office/drawing/2014/main" id="{5EEC813C-D1B3-4343-9C9A-105DFDBB0C8C}"/>
              </a:ext>
            </a:extLst>
          </p:cNvPr>
          <p:cNvSpPr/>
          <p:nvPr/>
        </p:nvSpPr>
        <p:spPr>
          <a:xfrm>
            <a:off x="8952961" y="8143926"/>
            <a:ext cx="2836395" cy="896217"/>
          </a:xfrm>
          <a:prstGeom prst="roundRect">
            <a:avLst/>
          </a:prstGeom>
          <a:solidFill>
            <a:srgbClr val="FFC000"/>
          </a:solidFill>
          <a:ln w="762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Train by </a:t>
            </a:r>
            <a:br>
              <a:rPr kumimoji="1" lang="en-US" altLang="ja-JP" dirty="0"/>
            </a:br>
            <a:r>
              <a:rPr kumimoji="1" lang="en-US" altLang="ja-JP" dirty="0"/>
              <a:t>Factorization Machines</a:t>
            </a:r>
          </a:p>
        </p:txBody>
      </p:sp>
      <p:cxnSp>
        <p:nvCxnSpPr>
          <p:cNvPr id="80" name="直線矢印コネクタ 79">
            <a:extLst>
              <a:ext uri="{FF2B5EF4-FFF2-40B4-BE49-F238E27FC236}">
                <a16:creationId xmlns:a16="http://schemas.microsoft.com/office/drawing/2014/main" id="{1AD8EF45-B66C-6844-9A2F-D031011F9EC2}"/>
              </a:ext>
            </a:extLst>
          </p:cNvPr>
          <p:cNvCxnSpPr>
            <a:cxnSpLocks/>
            <a:stCxn id="50" idx="3"/>
            <a:endCxn id="79" idx="1"/>
          </p:cNvCxnSpPr>
          <p:nvPr/>
        </p:nvCxnSpPr>
        <p:spPr>
          <a:xfrm>
            <a:off x="7943912" y="6572402"/>
            <a:ext cx="1009049" cy="2019633"/>
          </a:xfrm>
          <a:prstGeom prst="straightConnector1">
            <a:avLst/>
          </a:prstGeom>
          <a:ln w="57150" cap="flat" cmpd="sng" algn="ctr">
            <a:solidFill>
              <a:schemeClr val="dk1"/>
            </a:solidFill>
            <a:prstDash val="solid"/>
            <a:round/>
            <a:headEnd type="none" w="med" len="med"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84" name="角丸四角形 83">
            <a:extLst>
              <a:ext uri="{FF2B5EF4-FFF2-40B4-BE49-F238E27FC236}">
                <a16:creationId xmlns:a16="http://schemas.microsoft.com/office/drawing/2014/main" id="{FE9A732A-7874-334F-88CB-0E1DE1716A4C}"/>
              </a:ext>
            </a:extLst>
          </p:cNvPr>
          <p:cNvSpPr/>
          <p:nvPr/>
        </p:nvSpPr>
        <p:spPr>
          <a:xfrm>
            <a:off x="12824426" y="6530945"/>
            <a:ext cx="2836395" cy="896217"/>
          </a:xfrm>
          <a:prstGeom prst="roundRect">
            <a:avLst/>
          </a:prstGeom>
          <a:solidFill>
            <a:srgbClr val="FFC000"/>
          </a:solidFill>
          <a:ln w="762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Ensemble</a:t>
            </a:r>
          </a:p>
        </p:txBody>
      </p:sp>
      <p:cxnSp>
        <p:nvCxnSpPr>
          <p:cNvPr id="91" name="直線矢印コネクタ 90">
            <a:extLst>
              <a:ext uri="{FF2B5EF4-FFF2-40B4-BE49-F238E27FC236}">
                <a16:creationId xmlns:a16="http://schemas.microsoft.com/office/drawing/2014/main" id="{292BEB9F-9E0B-6540-A338-423CADE5C3AE}"/>
              </a:ext>
            </a:extLst>
          </p:cNvPr>
          <p:cNvCxnSpPr>
            <a:cxnSpLocks/>
            <a:stCxn id="65" idx="3"/>
            <a:endCxn id="84" idx="1"/>
          </p:cNvCxnSpPr>
          <p:nvPr/>
        </p:nvCxnSpPr>
        <p:spPr>
          <a:xfrm>
            <a:off x="11820341" y="5541099"/>
            <a:ext cx="1004085" cy="1437955"/>
          </a:xfrm>
          <a:prstGeom prst="straightConnector1">
            <a:avLst/>
          </a:prstGeom>
          <a:ln w="57150" cap="flat" cmpd="sng" algn="ctr">
            <a:solidFill>
              <a:schemeClr val="dk1"/>
            </a:solidFill>
            <a:prstDash val="solid"/>
            <a:round/>
            <a:headEnd type="none" w="med" len="med"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94" name="直線矢印コネクタ 93">
            <a:extLst>
              <a:ext uri="{FF2B5EF4-FFF2-40B4-BE49-F238E27FC236}">
                <a16:creationId xmlns:a16="http://schemas.microsoft.com/office/drawing/2014/main" id="{8593C14C-BB60-BD4B-B4C3-F18D24A8DB32}"/>
              </a:ext>
            </a:extLst>
          </p:cNvPr>
          <p:cNvCxnSpPr>
            <a:cxnSpLocks/>
            <a:stCxn id="66" idx="3"/>
            <a:endCxn id="84" idx="1"/>
          </p:cNvCxnSpPr>
          <p:nvPr/>
        </p:nvCxnSpPr>
        <p:spPr>
          <a:xfrm flipV="1">
            <a:off x="11772431" y="6979054"/>
            <a:ext cx="1051995" cy="101145"/>
          </a:xfrm>
          <a:prstGeom prst="straightConnector1">
            <a:avLst/>
          </a:prstGeom>
          <a:ln w="57150" cap="flat" cmpd="sng" algn="ctr">
            <a:solidFill>
              <a:schemeClr val="dk1"/>
            </a:solidFill>
            <a:prstDash val="solid"/>
            <a:round/>
            <a:headEnd type="none" w="med" len="med"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98" name="直線矢印コネクタ 97">
            <a:extLst>
              <a:ext uri="{FF2B5EF4-FFF2-40B4-BE49-F238E27FC236}">
                <a16:creationId xmlns:a16="http://schemas.microsoft.com/office/drawing/2014/main" id="{57119D37-AD0A-304A-92C7-5ECAD1BABF57}"/>
              </a:ext>
            </a:extLst>
          </p:cNvPr>
          <p:cNvCxnSpPr>
            <a:cxnSpLocks/>
            <a:stCxn id="79" idx="3"/>
            <a:endCxn id="84" idx="1"/>
          </p:cNvCxnSpPr>
          <p:nvPr/>
        </p:nvCxnSpPr>
        <p:spPr>
          <a:xfrm flipV="1">
            <a:off x="11789356" y="6979054"/>
            <a:ext cx="1035070" cy="1612981"/>
          </a:xfrm>
          <a:prstGeom prst="straightConnector1">
            <a:avLst/>
          </a:prstGeom>
          <a:ln w="57150" cap="flat" cmpd="sng" algn="ctr">
            <a:solidFill>
              <a:schemeClr val="dk1"/>
            </a:solidFill>
            <a:prstDash val="solid"/>
            <a:round/>
            <a:headEnd type="none" w="med" len="med"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01" name="角丸四角形 100">
            <a:extLst>
              <a:ext uri="{FF2B5EF4-FFF2-40B4-BE49-F238E27FC236}">
                <a16:creationId xmlns:a16="http://schemas.microsoft.com/office/drawing/2014/main" id="{3E16E15C-B9C8-324A-8350-453B12BCBFD4}"/>
              </a:ext>
            </a:extLst>
          </p:cNvPr>
          <p:cNvSpPr/>
          <p:nvPr/>
        </p:nvSpPr>
        <p:spPr>
          <a:xfrm>
            <a:off x="14022736" y="3557220"/>
            <a:ext cx="2836395" cy="89621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762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Evaluate</a:t>
            </a:r>
          </a:p>
        </p:txBody>
      </p:sp>
      <p:sp>
        <p:nvSpPr>
          <p:cNvPr id="102" name="角丸四角形 101">
            <a:extLst>
              <a:ext uri="{FF2B5EF4-FFF2-40B4-BE49-F238E27FC236}">
                <a16:creationId xmlns:a16="http://schemas.microsoft.com/office/drawing/2014/main" id="{E19DBFDC-1DD8-4D4D-9BEC-2FB4611F0037}"/>
              </a:ext>
            </a:extLst>
          </p:cNvPr>
          <p:cNvSpPr/>
          <p:nvPr/>
        </p:nvSpPr>
        <p:spPr>
          <a:xfrm>
            <a:off x="10774794" y="2854035"/>
            <a:ext cx="2836395" cy="1074082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762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Predict</a:t>
            </a:r>
          </a:p>
        </p:txBody>
      </p:sp>
      <p:cxnSp>
        <p:nvCxnSpPr>
          <p:cNvPr id="103" name="直線矢印コネクタ 102">
            <a:extLst>
              <a:ext uri="{FF2B5EF4-FFF2-40B4-BE49-F238E27FC236}">
                <a16:creationId xmlns:a16="http://schemas.microsoft.com/office/drawing/2014/main" id="{D1301FB4-36DC-3D4E-A387-8176FDD722F5}"/>
              </a:ext>
            </a:extLst>
          </p:cNvPr>
          <p:cNvCxnSpPr>
            <a:cxnSpLocks/>
            <a:stCxn id="84" idx="0"/>
            <a:endCxn id="102" idx="2"/>
          </p:cNvCxnSpPr>
          <p:nvPr/>
        </p:nvCxnSpPr>
        <p:spPr>
          <a:xfrm flipH="1" flipV="1">
            <a:off x="12192992" y="3928117"/>
            <a:ext cx="2049632" cy="2602828"/>
          </a:xfrm>
          <a:prstGeom prst="straightConnector1">
            <a:avLst/>
          </a:prstGeom>
          <a:ln w="57150" cap="flat" cmpd="sng" algn="ctr">
            <a:solidFill>
              <a:schemeClr val="dk1"/>
            </a:solidFill>
            <a:prstDash val="solid"/>
            <a:round/>
            <a:headEnd type="none" w="med" len="med"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09" name="直線矢印コネクタ 108">
            <a:extLst>
              <a:ext uri="{FF2B5EF4-FFF2-40B4-BE49-F238E27FC236}">
                <a16:creationId xmlns:a16="http://schemas.microsoft.com/office/drawing/2014/main" id="{57DB777B-CE10-9545-B37C-DDC5745E8D7F}"/>
              </a:ext>
            </a:extLst>
          </p:cNvPr>
          <p:cNvCxnSpPr>
            <a:cxnSpLocks/>
            <a:stCxn id="102" idx="3"/>
            <a:endCxn id="101" idx="0"/>
          </p:cNvCxnSpPr>
          <p:nvPr/>
        </p:nvCxnSpPr>
        <p:spPr>
          <a:xfrm>
            <a:off x="13611189" y="3391076"/>
            <a:ext cx="1829745" cy="166144"/>
          </a:xfrm>
          <a:prstGeom prst="straightConnector1">
            <a:avLst/>
          </a:prstGeom>
          <a:ln w="57150" cap="flat" cmpd="sng" algn="ctr">
            <a:solidFill>
              <a:schemeClr val="dk1"/>
            </a:solidFill>
            <a:prstDash val="solid"/>
            <a:round/>
            <a:headEnd type="none" w="med" len="med"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77" name="直線矢印コネクタ 176">
            <a:extLst>
              <a:ext uri="{FF2B5EF4-FFF2-40B4-BE49-F238E27FC236}">
                <a16:creationId xmlns:a16="http://schemas.microsoft.com/office/drawing/2014/main" id="{4CE5CAEC-FDA5-8944-A48B-3F243804572C}"/>
              </a:ext>
            </a:extLst>
          </p:cNvPr>
          <p:cNvCxnSpPr>
            <a:cxnSpLocks/>
            <a:stCxn id="50" idx="0"/>
            <a:endCxn id="102" idx="1"/>
          </p:cNvCxnSpPr>
          <p:nvPr/>
        </p:nvCxnSpPr>
        <p:spPr>
          <a:xfrm flipV="1">
            <a:off x="6701267" y="3391076"/>
            <a:ext cx="4073527" cy="2876526"/>
          </a:xfrm>
          <a:prstGeom prst="straightConnector1">
            <a:avLst/>
          </a:prstGeom>
          <a:ln w="57150" cap="flat" cmpd="sng" algn="ctr">
            <a:solidFill>
              <a:schemeClr val="dk1"/>
            </a:solidFill>
            <a:prstDash val="solid"/>
            <a:round/>
            <a:headEnd type="none" w="med" len="med"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" name="フッター プレースホルダー 1">
            <a:extLst>
              <a:ext uri="{FF2B5EF4-FFF2-40B4-BE49-F238E27FC236}">
                <a16:creationId xmlns:a16="http://schemas.microsoft.com/office/drawing/2014/main" id="{446AEEB8-99CC-7D4A-AF83-44BE0EA3A6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ApacheCon North America 2018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6431820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9E1E3053-DDCA-0541-929F-DCAF2141BF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E8707A-C469-024F-A4B2-69E431FDC0D1}" type="slidenum">
              <a:rPr kumimoji="1" lang="ja-JP" altLang="en-US" smtClean="0"/>
              <a:pPr/>
              <a:t>14</a:t>
            </a:fld>
            <a:endParaRPr kumimoji="1" lang="ja-JP" altLang="en-US"/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F12E1CD9-A904-354A-A7F0-4664781F04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6040" y="1830034"/>
            <a:ext cx="4906444" cy="2998382"/>
          </a:xfrm>
          <a:prstGeom prst="rect">
            <a:avLst/>
          </a:prstGeom>
        </p:spPr>
      </p:pic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C5E88C53-5ACC-0D43-B8BB-665740A8EC44}"/>
              </a:ext>
            </a:extLst>
          </p:cNvPr>
          <p:cNvSpPr txBox="1"/>
          <p:nvPr/>
        </p:nvSpPr>
        <p:spPr>
          <a:xfrm>
            <a:off x="7123947" y="1617309"/>
            <a:ext cx="9235862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kumimoji="1" lang="en-US" altLang="ja-JP" sz="6000" dirty="0">
                <a:latin typeface="Berlin Sans FB" panose="020F0502020204030204" pitchFamily="34" charset="0"/>
                <a:cs typeface="Berlin Sans FB" panose="020F0502020204030204" pitchFamily="34" charset="0"/>
              </a:rPr>
              <a:t>Q: Have you ever seen/write</a:t>
            </a:r>
          </a:p>
          <a:p>
            <a:pPr algn="l"/>
            <a:r>
              <a:rPr kumimoji="1" lang="en-US" altLang="ja-JP" sz="6000" dirty="0">
                <a:latin typeface="Berlin Sans FB" panose="020F0502020204030204" pitchFamily="34" charset="0"/>
                <a:cs typeface="Berlin Sans FB" panose="020F0502020204030204" pitchFamily="34" charset="0"/>
              </a:rPr>
              <a:t>hundreds-thousands lines of </a:t>
            </a:r>
          </a:p>
          <a:p>
            <a:pPr algn="l"/>
            <a:r>
              <a:rPr kumimoji="1" lang="en-US" altLang="ja-JP" sz="6000" dirty="0">
                <a:latin typeface="Berlin Sans FB" panose="020F0502020204030204" pitchFamily="34" charset="0"/>
                <a:cs typeface="Berlin Sans FB" panose="020F0502020204030204" pitchFamily="34" charset="0"/>
              </a:rPr>
              <a:t>preprocessing in </a:t>
            </a:r>
            <a:r>
              <a:rPr kumimoji="1" lang="en-US" altLang="ja-JP" sz="6000" dirty="0" err="1">
                <a:latin typeface="Berlin Sans FB" panose="020F0502020204030204" pitchFamily="34" charset="0"/>
                <a:cs typeface="Berlin Sans FB" panose="020F0502020204030204" pitchFamily="34" charset="0"/>
              </a:rPr>
              <a:t>Dataframe</a:t>
            </a:r>
            <a:r>
              <a:rPr kumimoji="1" lang="en-US" altLang="ja-JP" sz="6000" dirty="0">
                <a:latin typeface="Berlin Sans FB" panose="020F0502020204030204" pitchFamily="34" charset="0"/>
                <a:cs typeface="Berlin Sans FB" panose="020F0502020204030204" pitchFamily="34" charset="0"/>
              </a:rPr>
              <a:t>?</a:t>
            </a:r>
            <a:br>
              <a:rPr kumimoji="1" lang="en-US" altLang="ja-JP" sz="6000" dirty="0">
                <a:latin typeface="Berlin Sans FB" panose="020F0502020204030204" pitchFamily="34" charset="0"/>
                <a:cs typeface="Berlin Sans FB" panose="020F0502020204030204" pitchFamily="34" charset="0"/>
              </a:rPr>
            </a:br>
            <a:br>
              <a:rPr kumimoji="1" lang="en-US" altLang="ja-JP" sz="6000" dirty="0">
                <a:latin typeface="Berlin Sans FB" panose="020F0502020204030204" pitchFamily="34" charset="0"/>
                <a:cs typeface="Berlin Sans FB" panose="020F0502020204030204" pitchFamily="34" charset="0"/>
              </a:rPr>
            </a:br>
            <a:endParaRPr kumimoji="1" lang="en-US" altLang="ja-JP" sz="6000" dirty="0">
              <a:cs typeface="Beirut" pitchFamily="2" charset="-78"/>
            </a:endParaRPr>
          </a:p>
        </p:txBody>
      </p:sp>
      <p:sp>
        <p:nvSpPr>
          <p:cNvPr id="2" name="フッター プレースホルダー 1">
            <a:extLst>
              <a:ext uri="{FF2B5EF4-FFF2-40B4-BE49-F238E27FC236}">
                <a16:creationId xmlns:a16="http://schemas.microsoft.com/office/drawing/2014/main" id="{3D3891BB-847C-8548-9F00-288A7C7135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ApacheCon North America 2018</a:t>
            </a:r>
            <a:endParaRPr kumimoji="1" lang="ja-JP" altLang="en-US" dirty="0"/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B43CCEEB-AAA8-CD45-85FD-92B69B2CDD52}"/>
              </a:ext>
            </a:extLst>
          </p:cNvPr>
          <p:cNvSpPr/>
          <p:nvPr/>
        </p:nvSpPr>
        <p:spPr>
          <a:xfrm>
            <a:off x="5698717" y="5306178"/>
            <a:ext cx="1129508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ja-JP" sz="3200" i="1" dirty="0">
                <a:solidFill>
                  <a:schemeClr val="tx1">
                    <a:lumMod val="50000"/>
                    <a:lumOff val="50000"/>
                  </a:schemeClr>
                </a:solidFill>
                <a:cs typeface="Beirut" pitchFamily="2" charset="-78"/>
              </a:rPr>
              <a:t>Hundreds-lines of SQL queries for data pre-processing are well seen</a:t>
            </a:r>
            <a:endParaRPr lang="ja-JP" altLang="en-US" sz="3200" i="1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98724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9E1E3053-DDCA-0541-929F-DCAF2141BF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E8707A-C469-024F-A4B2-69E431FDC0D1}" type="slidenum">
              <a:rPr kumimoji="1" lang="ja-JP" altLang="en-US" smtClean="0"/>
              <a:pPr/>
              <a:t>15</a:t>
            </a:fld>
            <a:endParaRPr kumimoji="1" lang="ja-JP" altLang="en-US"/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F12E1CD9-A904-354A-A7F0-4664781F04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6040" y="1830034"/>
            <a:ext cx="4906444" cy="2998382"/>
          </a:xfrm>
          <a:prstGeom prst="rect">
            <a:avLst/>
          </a:prstGeom>
        </p:spPr>
      </p:pic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F27EF5C9-DCCD-B64D-89A4-4C0ED292ADDA}"/>
              </a:ext>
            </a:extLst>
          </p:cNvPr>
          <p:cNvSpPr txBox="1"/>
          <p:nvPr/>
        </p:nvSpPr>
        <p:spPr>
          <a:xfrm>
            <a:off x="7357864" y="1966094"/>
            <a:ext cx="9001182" cy="3170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6000" dirty="0">
                <a:latin typeface="Berlin Sans FB" panose="020F0502020204030204" pitchFamily="34" charset="0"/>
                <a:cs typeface="Berlin Sans FB" panose="020F0502020204030204" pitchFamily="34" charset="0"/>
              </a:rPr>
              <a:t>Q. Fun to play with it?</a:t>
            </a:r>
          </a:p>
          <a:p>
            <a:pPr algn="l"/>
            <a:r>
              <a:rPr kumimoji="1" lang="en-US" altLang="ja-JP" sz="4000" dirty="0">
                <a:latin typeface="Berlin Sans FB" panose="020F0502020204030204" pitchFamily="34" charset="0"/>
                <a:cs typeface="Berlin Sans FB" panose="020F0502020204030204" pitchFamily="34" charset="0"/>
              </a:rPr>
              <a:t>(</a:t>
            </a:r>
            <a:r>
              <a:rPr kumimoji="1" lang="en-US" altLang="ja-JP" sz="4000" dirty="0" err="1">
                <a:latin typeface="Berlin Sans FB" panose="020F0502020204030204" pitchFamily="34" charset="0"/>
                <a:cs typeface="Berlin Sans FB" panose="020F0502020204030204" pitchFamily="34" charset="0"/>
              </a:rPr>
              <a:t>scala</a:t>
            </a:r>
            <a:r>
              <a:rPr kumimoji="1" lang="en-US" altLang="ja-JP" sz="4000" dirty="0">
                <a:latin typeface="Berlin Sans FB" panose="020F0502020204030204" pitchFamily="34" charset="0"/>
                <a:cs typeface="Berlin Sans FB" panose="020F0502020204030204" pitchFamily="34" charset="0"/>
              </a:rPr>
              <a:t>/python coding for trivial things)</a:t>
            </a:r>
            <a:br>
              <a:rPr kumimoji="1" lang="en-US" altLang="ja-JP" sz="4000" dirty="0">
                <a:latin typeface="Berlin Sans FB" panose="020F0502020204030204" pitchFamily="34" charset="0"/>
                <a:cs typeface="Berlin Sans FB" panose="020F0502020204030204" pitchFamily="34" charset="0"/>
              </a:rPr>
            </a:br>
            <a:endParaRPr kumimoji="1" lang="en-US" altLang="ja-JP" sz="4000" dirty="0">
              <a:latin typeface="Berlin Sans FB" panose="020F0502020204030204" pitchFamily="34" charset="0"/>
              <a:cs typeface="Berlin Sans FB" panose="020F0502020204030204" pitchFamily="34" charset="0"/>
            </a:endParaRPr>
          </a:p>
          <a:p>
            <a:pPr algn="l"/>
            <a:r>
              <a:rPr kumimoji="1" lang="en-US" altLang="ja-JP" sz="6000" dirty="0">
                <a:latin typeface="Berlin Sans FB" panose="020F0502020204030204" pitchFamily="34" charset="0"/>
                <a:cs typeface="Berlin Sans FB" panose="020F0502020204030204" pitchFamily="34" charset="0"/>
              </a:rPr>
              <a:t>Do you write testing codes? </a:t>
            </a: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8D946FE1-EC95-BE44-B590-74351D974D17}"/>
              </a:ext>
            </a:extLst>
          </p:cNvPr>
          <p:cNvSpPr txBox="1"/>
          <p:nvPr/>
        </p:nvSpPr>
        <p:spPr>
          <a:xfrm>
            <a:off x="1506040" y="6518781"/>
            <a:ext cx="15079769" cy="830997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l"/>
            <a:r>
              <a:rPr kumimoji="1" lang="en-US" altLang="ja-JP" sz="4800" dirty="0">
                <a:latin typeface="Berlin Sans FB" panose="020F0502020204030204" pitchFamily="34" charset="0"/>
                <a:cs typeface="Berlin Sans FB" panose="020F0502020204030204" pitchFamily="34" charset="0"/>
              </a:rPr>
              <a:t>IMPO, notebook codes are error-prone for production uses</a:t>
            </a:r>
          </a:p>
        </p:txBody>
      </p:sp>
      <p:sp>
        <p:nvSpPr>
          <p:cNvPr id="16" name="フッター プレースホルダー 15">
            <a:extLst>
              <a:ext uri="{FF2B5EF4-FFF2-40B4-BE49-F238E27FC236}">
                <a16:creationId xmlns:a16="http://schemas.microsoft.com/office/drawing/2014/main" id="{40794AD7-DF0F-B145-A681-07670F43B7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ApacheCon North America 2018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630236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角丸四角形 32">
            <a:extLst>
              <a:ext uri="{FF2B5EF4-FFF2-40B4-BE49-F238E27FC236}">
                <a16:creationId xmlns:a16="http://schemas.microsoft.com/office/drawing/2014/main" id="{76FAC8B7-FB39-0A4C-B247-BAA76544F188}"/>
              </a:ext>
            </a:extLst>
          </p:cNvPr>
          <p:cNvSpPr/>
          <p:nvPr/>
        </p:nvSpPr>
        <p:spPr>
          <a:xfrm>
            <a:off x="2918869" y="4962159"/>
            <a:ext cx="4247475" cy="3838148"/>
          </a:xfrm>
          <a:prstGeom prst="roundRect">
            <a:avLst>
              <a:gd name="adj" fmla="val 8400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9" name="角丸四角形 28">
            <a:extLst>
              <a:ext uri="{FF2B5EF4-FFF2-40B4-BE49-F238E27FC236}">
                <a16:creationId xmlns:a16="http://schemas.microsoft.com/office/drawing/2014/main" id="{33BBDB44-82AC-E442-AA4A-38A92F89453B}"/>
              </a:ext>
            </a:extLst>
          </p:cNvPr>
          <p:cNvSpPr/>
          <p:nvPr/>
        </p:nvSpPr>
        <p:spPr>
          <a:xfrm>
            <a:off x="2918869" y="1722503"/>
            <a:ext cx="4247475" cy="2244609"/>
          </a:xfrm>
          <a:prstGeom prst="roundRect">
            <a:avLst>
              <a:gd name="adj" fmla="val 8400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タイトル 18">
            <a:extLst>
              <a:ext uri="{FF2B5EF4-FFF2-40B4-BE49-F238E27FC236}">
                <a16:creationId xmlns:a16="http://schemas.microsoft.com/office/drawing/2014/main" id="{E676A943-2293-0140-A158-72FD829E6D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3448" y="336084"/>
            <a:ext cx="14380261" cy="1146583"/>
          </a:xfrm>
        </p:spPr>
        <p:txBody>
          <a:bodyPr>
            <a:normAutofit/>
          </a:bodyPr>
          <a:lstStyle/>
          <a:p>
            <a:r>
              <a:rPr lang="en-US" altLang="ja-JP" sz="4800" dirty="0">
                <a:latin typeface="Hiragino Kaku Gothic Std W8" panose="020B0800000000000000" pitchFamily="34" charset="-128"/>
                <a:ea typeface="Hiragino Kaku Gothic Std W8" panose="020B0800000000000000" pitchFamily="34" charset="-128"/>
              </a:rPr>
              <a:t>My</a:t>
            </a:r>
            <a:r>
              <a:rPr kumimoji="1" lang="en-US" altLang="ja-JP" sz="4800" dirty="0">
                <a:latin typeface="Hiragino Kaku Gothic Std W8" panose="020B0800000000000000" pitchFamily="34" charset="-128"/>
                <a:ea typeface="Hiragino Kaku Gothic Std W8" panose="020B0800000000000000" pitchFamily="34" charset="-128"/>
              </a:rPr>
              <a:t> Suggestion</a:t>
            </a:r>
            <a:endParaRPr kumimoji="1" lang="ja-JP" altLang="en-US" sz="4800">
              <a:latin typeface="Hiragino Kaku Gothic Std W8" panose="020B0800000000000000" pitchFamily="34" charset="-128"/>
              <a:ea typeface="Hiragino Kaku Gothic Std W8" panose="020B0800000000000000" pitchFamily="34" charset="-128"/>
            </a:endParaRPr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15827251-6750-D948-B539-433C43220B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246561" y="9040143"/>
            <a:ext cx="3901559" cy="519289"/>
          </a:xfrm>
        </p:spPr>
        <p:txBody>
          <a:bodyPr/>
          <a:lstStyle/>
          <a:p>
            <a:fld id="{12E8707A-C469-024F-A4B2-69E431FDC0D1}" type="slidenum">
              <a:rPr kumimoji="1" lang="ja-JP" altLang="en-US" smtClean="0"/>
              <a:pPr/>
              <a:t>16</a:t>
            </a:fld>
            <a:endParaRPr kumimoji="1" lang="ja-JP" altLang="en-US"/>
          </a:p>
        </p:txBody>
      </p:sp>
      <p:sp>
        <p:nvSpPr>
          <p:cNvPr id="24" name="角丸四角形 23">
            <a:extLst>
              <a:ext uri="{FF2B5EF4-FFF2-40B4-BE49-F238E27FC236}">
                <a16:creationId xmlns:a16="http://schemas.microsoft.com/office/drawing/2014/main" id="{18A4AA82-DDF3-494D-B8F2-810D5A750726}"/>
              </a:ext>
            </a:extLst>
          </p:cNvPr>
          <p:cNvSpPr/>
          <p:nvPr/>
        </p:nvSpPr>
        <p:spPr>
          <a:xfrm>
            <a:off x="3587607" y="2447241"/>
            <a:ext cx="2743200" cy="795131"/>
          </a:xfrm>
          <a:prstGeom prst="round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2800" dirty="0"/>
              <a:t>Data warehouse</a:t>
            </a:r>
            <a:endParaRPr kumimoji="1" lang="ja-JP" altLang="en-US" sz="2800"/>
          </a:p>
        </p:txBody>
      </p:sp>
      <p:sp>
        <p:nvSpPr>
          <p:cNvPr id="26" name="角丸四角形 25">
            <a:extLst>
              <a:ext uri="{FF2B5EF4-FFF2-40B4-BE49-F238E27FC236}">
                <a16:creationId xmlns:a16="http://schemas.microsoft.com/office/drawing/2014/main" id="{EC871CD9-624A-4B49-A6A3-CEF9C2608822}"/>
              </a:ext>
            </a:extLst>
          </p:cNvPr>
          <p:cNvSpPr/>
          <p:nvPr/>
        </p:nvSpPr>
        <p:spPr>
          <a:xfrm>
            <a:off x="3569144" y="5638978"/>
            <a:ext cx="2743200" cy="795131"/>
          </a:xfrm>
          <a:prstGeom prst="round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2800" dirty="0"/>
              <a:t>Data preprocessing</a:t>
            </a:r>
            <a:endParaRPr kumimoji="1" lang="ja-JP" altLang="en-US" sz="2800"/>
          </a:p>
        </p:txBody>
      </p:sp>
      <p:sp>
        <p:nvSpPr>
          <p:cNvPr id="27" name="角丸四角形 26">
            <a:extLst>
              <a:ext uri="{FF2B5EF4-FFF2-40B4-BE49-F238E27FC236}">
                <a16:creationId xmlns:a16="http://schemas.microsoft.com/office/drawing/2014/main" id="{B4E6BB8C-A970-7F4D-A965-E0A4B41B138E}"/>
              </a:ext>
            </a:extLst>
          </p:cNvPr>
          <p:cNvSpPr/>
          <p:nvPr/>
        </p:nvSpPr>
        <p:spPr>
          <a:xfrm>
            <a:off x="3569144" y="7244432"/>
            <a:ext cx="2903608" cy="795131"/>
          </a:xfrm>
          <a:prstGeom prst="round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2800" dirty="0"/>
              <a:t>Machine Learning</a:t>
            </a:r>
            <a:endParaRPr kumimoji="1" lang="ja-JP" altLang="en-US" sz="2800"/>
          </a:p>
        </p:txBody>
      </p:sp>
      <p:sp>
        <p:nvSpPr>
          <p:cNvPr id="22" name="ストライプ矢印 21">
            <a:extLst>
              <a:ext uri="{FF2B5EF4-FFF2-40B4-BE49-F238E27FC236}">
                <a16:creationId xmlns:a16="http://schemas.microsoft.com/office/drawing/2014/main" id="{C215AD46-41CD-F844-B2C8-F62683EF1044}"/>
              </a:ext>
            </a:extLst>
          </p:cNvPr>
          <p:cNvSpPr/>
          <p:nvPr/>
        </p:nvSpPr>
        <p:spPr>
          <a:xfrm rot="16200000">
            <a:off x="4392840" y="3661390"/>
            <a:ext cx="1095808" cy="1707249"/>
          </a:xfrm>
          <a:prstGeom prst="stripedRightArrow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AA76D255-BAE1-5247-9B6B-923AC31533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33579" y="2024263"/>
            <a:ext cx="1899237" cy="1815937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1ADB21B6-E0D6-7E4F-A70A-09022CCA04AF}"/>
              </a:ext>
            </a:extLst>
          </p:cNvPr>
          <p:cNvSpPr txBox="1"/>
          <p:nvPr/>
        </p:nvSpPr>
        <p:spPr>
          <a:xfrm>
            <a:off x="9695161" y="1658788"/>
            <a:ext cx="6922088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3600" dirty="0">
                <a:latin typeface="Berlin Sans FB" panose="020E0602020502020306" pitchFamily="34" charset="0"/>
              </a:rPr>
              <a:t>+ Scalability</a:t>
            </a:r>
          </a:p>
          <a:p>
            <a:pPr algn="l"/>
            <a:r>
              <a:rPr kumimoji="1" lang="en-US" altLang="ja-JP" sz="3600" dirty="0">
                <a:latin typeface="Berlin Sans FB" panose="020E0602020502020306" pitchFamily="34" charset="0"/>
              </a:rPr>
              <a:t>+ Durability/Stability</a:t>
            </a:r>
          </a:p>
          <a:p>
            <a:pPr algn="l"/>
            <a:r>
              <a:rPr kumimoji="1" lang="en-US" altLang="ja-JP" sz="3600" dirty="0">
                <a:latin typeface="Berlin Sans FB" panose="020E0602020502020306" pitchFamily="34" charset="0"/>
              </a:rPr>
              <a:t>+ Functionalities </a:t>
            </a:r>
          </a:p>
          <a:p>
            <a:pPr algn="l"/>
            <a:r>
              <a:rPr kumimoji="1" lang="en-US" altLang="ja-JP" sz="3600" dirty="0">
                <a:latin typeface="Berlin Sans FB" panose="020E0602020502020306" pitchFamily="34" charset="0"/>
              </a:rPr>
              <a:t>(UDFs, JSON, Windowing functions)</a:t>
            </a:r>
            <a:endParaRPr kumimoji="1" lang="ja-JP" altLang="en-US" sz="3600">
              <a:latin typeface="Berlin Sans FB" panose="020E0602020502020306" pitchFamily="34" charset="0"/>
            </a:endParaRPr>
          </a:p>
        </p:txBody>
      </p:sp>
      <p:sp>
        <p:nvSpPr>
          <p:cNvPr id="7" name="角丸四角形吹き出し 6">
            <a:extLst>
              <a:ext uri="{FF2B5EF4-FFF2-40B4-BE49-F238E27FC236}">
                <a16:creationId xmlns:a16="http://schemas.microsoft.com/office/drawing/2014/main" id="{619B4C7E-0669-924D-B762-8B6C39DF215B}"/>
              </a:ext>
            </a:extLst>
          </p:cNvPr>
          <p:cNvSpPr/>
          <p:nvPr/>
        </p:nvSpPr>
        <p:spPr>
          <a:xfrm>
            <a:off x="9695160" y="4614530"/>
            <a:ext cx="6274942" cy="2370627"/>
          </a:xfrm>
          <a:prstGeom prst="wedgeRoundRectCallout">
            <a:avLst>
              <a:gd name="adj1" fmla="val -107983"/>
              <a:gd name="adj2" fmla="val -87952"/>
              <a:gd name="adj3" fmla="val 16667"/>
            </a:avLst>
          </a:prstGeom>
          <a:ln>
            <a:noFill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kumimoji="1" lang="en-US" altLang="ja-JP" sz="4000" dirty="0"/>
              <a:t>Push more works back to </a:t>
            </a:r>
          </a:p>
          <a:p>
            <a:pPr algn="l"/>
            <a:r>
              <a:rPr kumimoji="1" lang="en-US" altLang="ja-JP" sz="4000" dirty="0"/>
              <a:t>DB where data resides</a:t>
            </a:r>
            <a:br>
              <a:rPr kumimoji="1" lang="en-US" altLang="ja-JP" sz="4000" dirty="0"/>
            </a:br>
            <a:r>
              <a:rPr kumimoji="1" lang="en-US" altLang="ja-JP" sz="4000" dirty="0"/>
              <a:t>(including some ML logics)</a:t>
            </a:r>
            <a:endParaRPr kumimoji="1" lang="ja-JP" altLang="en-US" sz="4000"/>
          </a:p>
        </p:txBody>
      </p:sp>
      <p:pic>
        <p:nvPicPr>
          <p:cNvPr id="30" name="図 29">
            <a:extLst>
              <a:ext uri="{FF2B5EF4-FFF2-40B4-BE49-F238E27FC236}">
                <a16:creationId xmlns:a16="http://schemas.microsoft.com/office/drawing/2014/main" id="{37227168-72E6-C845-A96D-3EE623F840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87752" y="6244997"/>
            <a:ext cx="2286000" cy="1397000"/>
          </a:xfrm>
          <a:prstGeom prst="rect">
            <a:avLst/>
          </a:prstGeom>
        </p:spPr>
      </p:pic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D1CEA1E6-C05E-CD45-B0E2-E1EB2070F00B}"/>
              </a:ext>
            </a:extLst>
          </p:cNvPr>
          <p:cNvSpPr txBox="1"/>
          <p:nvPr/>
        </p:nvSpPr>
        <p:spPr>
          <a:xfrm>
            <a:off x="10400161" y="7358428"/>
            <a:ext cx="50850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800" dirty="0"/>
              <a:t>One size does not fit all though ... </a:t>
            </a:r>
            <a:endParaRPr kumimoji="1" lang="ja-JP" altLang="en-US" sz="2800"/>
          </a:p>
        </p:txBody>
      </p:sp>
      <p:sp>
        <p:nvSpPr>
          <p:cNvPr id="16" name="フッター プレースホルダー 15">
            <a:extLst>
              <a:ext uri="{FF2B5EF4-FFF2-40B4-BE49-F238E27FC236}">
                <a16:creationId xmlns:a16="http://schemas.microsoft.com/office/drawing/2014/main" id="{BC0D6B69-0964-3D41-A699-46B3C7277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ApacheCon North America 2018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116212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35555856-9970-4BC3-9AA9-6A917F53AF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206432" y="0"/>
            <a:ext cx="9133393" cy="97536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F487851-BFAF-46D8-A1ED-50CAD6E46F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7340262" cy="9753600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30727570-1613-D545-BE1C-E8462E11D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4189" y="6069805"/>
            <a:ext cx="6835403" cy="1844786"/>
          </a:xfrm>
        </p:spPr>
        <p:txBody>
          <a:bodyPr vert="horz" lIns="91440" tIns="45720" rIns="91440" bIns="45720" rtlCol="0" anchor="t">
            <a:normAutofit/>
          </a:bodyPr>
          <a:lstStyle/>
          <a:p>
            <a:pPr defTabSz="914400"/>
            <a:r>
              <a:rPr lang="en-US" altLang="ja-JP" sz="6200" kern="120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Machine Learning </a:t>
            </a:r>
            <a:br>
              <a:rPr lang="en-US" altLang="ja-JP" sz="6200" kern="1200">
                <a:solidFill>
                  <a:srgbClr val="000000"/>
                </a:solidFill>
                <a:latin typeface="+mj-lt"/>
                <a:ea typeface="+mj-ea"/>
                <a:cs typeface="+mj-cs"/>
              </a:rPr>
            </a:br>
            <a:r>
              <a:rPr lang="en-US" altLang="ja-JP" sz="6200" kern="120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in SQL queries</a:t>
            </a:r>
            <a:endParaRPr kumimoji="1" lang="en-US" altLang="ja-JP" sz="6200" kern="1200">
              <a:solidFill>
                <a:srgbClr val="00000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7" name="Freeform 50">
            <a:extLst>
              <a:ext uri="{FF2B5EF4-FFF2-40B4-BE49-F238E27FC236}">
                <a16:creationId xmlns:a16="http://schemas.microsoft.com/office/drawing/2014/main" id="{13722DD7-BA73-4776-93A3-94491FEF72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567752" y="826537"/>
            <a:ext cx="7772510" cy="8927063"/>
          </a:xfrm>
          <a:custGeom>
            <a:avLst/>
            <a:gdLst>
              <a:gd name="connsiteX0" fmla="*/ 3299930 w 5464879"/>
              <a:gd name="connsiteY0" fmla="*/ 0 h 6276841"/>
              <a:gd name="connsiteX1" fmla="*/ 5398992 w 5464879"/>
              <a:gd name="connsiteY1" fmla="*/ 753544 h 6276841"/>
              <a:gd name="connsiteX2" fmla="*/ 5464879 w 5464879"/>
              <a:gd name="connsiteY2" fmla="*/ 813426 h 6276841"/>
              <a:gd name="connsiteX3" fmla="*/ 5464879 w 5464879"/>
              <a:gd name="connsiteY3" fmla="*/ 5786434 h 6276841"/>
              <a:gd name="connsiteX4" fmla="*/ 5398992 w 5464879"/>
              <a:gd name="connsiteY4" fmla="*/ 5846317 h 6276841"/>
              <a:gd name="connsiteX5" fmla="*/ 4872873 w 5464879"/>
              <a:gd name="connsiteY5" fmla="*/ 6201577 h 6276841"/>
              <a:gd name="connsiteX6" fmla="*/ 4716632 w 5464879"/>
              <a:gd name="connsiteY6" fmla="*/ 6276841 h 6276841"/>
              <a:gd name="connsiteX7" fmla="*/ 1883227 w 5464879"/>
              <a:gd name="connsiteY7" fmla="*/ 6276841 h 6276841"/>
              <a:gd name="connsiteX8" fmla="*/ 1726987 w 5464879"/>
              <a:gd name="connsiteY8" fmla="*/ 6201577 h 6276841"/>
              <a:gd name="connsiteX9" fmla="*/ 0 w 5464879"/>
              <a:gd name="connsiteY9" fmla="*/ 3299930 h 6276841"/>
              <a:gd name="connsiteX10" fmla="*/ 3299930 w 5464879"/>
              <a:gd name="connsiteY10" fmla="*/ 0 h 6276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464879" h="6276841">
                <a:moveTo>
                  <a:pt x="3299930" y="0"/>
                </a:moveTo>
                <a:cubicBezTo>
                  <a:pt x="4097274" y="0"/>
                  <a:pt x="4828569" y="282789"/>
                  <a:pt x="5398992" y="753544"/>
                </a:cubicBezTo>
                <a:lnTo>
                  <a:pt x="5464879" y="813426"/>
                </a:lnTo>
                <a:lnTo>
                  <a:pt x="5464879" y="5786434"/>
                </a:lnTo>
                <a:lnTo>
                  <a:pt x="5398992" y="5846317"/>
                </a:lnTo>
                <a:cubicBezTo>
                  <a:pt x="5236014" y="5980818"/>
                  <a:pt x="5059904" y="6099975"/>
                  <a:pt x="4872873" y="6201577"/>
                </a:cubicBezTo>
                <a:lnTo>
                  <a:pt x="4716632" y="6276841"/>
                </a:lnTo>
                <a:lnTo>
                  <a:pt x="1883227" y="6276841"/>
                </a:lnTo>
                <a:lnTo>
                  <a:pt x="1726987" y="6201577"/>
                </a:lnTo>
                <a:cubicBezTo>
                  <a:pt x="698316" y="5642769"/>
                  <a:pt x="0" y="4552900"/>
                  <a:pt x="0" y="3299930"/>
                </a:cubicBezTo>
                <a:cubicBezTo>
                  <a:pt x="0" y="1477429"/>
                  <a:pt x="1477429" y="0"/>
                  <a:pt x="3299930" y="0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75000"/>
                  </a:schemeClr>
                </a:gs>
                <a:gs pos="100000">
                  <a:schemeClr val="bg2">
                    <a:lumMod val="75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18B8AD62-E90D-4F52-8FD6-7337EA3A3B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965340" y="2581698"/>
            <a:ext cx="5890683" cy="5890683"/>
          </a:xfrm>
          <a:prstGeom prst="rect">
            <a:avLst/>
          </a:prstGeom>
        </p:spPr>
      </p:pic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142E6E24-292B-B345-8D1C-5FAC9A27ED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45863" y="8851487"/>
            <a:ext cx="9365264" cy="44667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 defTabSz="914400" rtl="0">
              <a:spcAft>
                <a:spcPts val="600"/>
              </a:spcAft>
            </a:pPr>
            <a:r>
              <a:rPr kumimoji="1" lang="en-US" altLang="ja-JP" sz="1600" kern="1200">
                <a:solidFill>
                  <a:srgbClr val="898989"/>
                </a:solidFill>
                <a:latin typeface="+mn-lt"/>
                <a:ea typeface="+mn-ea"/>
                <a:cs typeface="+mn-cs"/>
              </a:rPr>
              <a:t>ApacheCon North America 2018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9C05AFF8-245E-384D-A147-B75AFA53E9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5397348" y="8851487"/>
            <a:ext cx="811726" cy="44667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 rtl="0">
              <a:spcAft>
                <a:spcPts val="600"/>
              </a:spcAft>
            </a:pPr>
            <a:fld id="{12E8707A-C469-024F-A4B2-69E431FDC0D1}" type="slidenum">
              <a:rPr kumimoji="1" lang="en-US" altLang="ja-JP" sz="1600" kern="1200">
                <a:solidFill>
                  <a:srgbClr val="898989"/>
                </a:solidFill>
                <a:latin typeface="+mn-lt"/>
                <a:ea typeface="+mn-ea"/>
                <a:cs typeface="+mn-cs"/>
              </a:rPr>
              <a:pPr defTabSz="914400" rtl="0">
                <a:spcAft>
                  <a:spcPts val="600"/>
                </a:spcAft>
              </a:pPr>
              <a:t>17</a:t>
            </a:fld>
            <a:endParaRPr kumimoji="1" lang="en-US" altLang="ja-JP" sz="1600" kern="1200">
              <a:solidFill>
                <a:srgbClr val="898989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16974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454CA74-18D9-7042-9A29-A8B5CF7029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84649" y="519290"/>
            <a:ext cx="11970964" cy="1885245"/>
          </a:xfrm>
        </p:spPr>
        <p:txBody>
          <a:bodyPr/>
          <a:lstStyle/>
          <a:p>
            <a:r>
              <a:rPr lang="en-US" altLang="ja-JP" b="1" dirty="0" err="1"/>
              <a:t>BigQuery</a:t>
            </a:r>
            <a:r>
              <a:rPr lang="en-US" altLang="ja-JP" b="1" dirty="0"/>
              <a:t> ML </a:t>
            </a:r>
            <a:r>
              <a:rPr lang="en-US" altLang="ja-JP" dirty="0"/>
              <a:t>at Google I/O 2018 </a:t>
            </a:r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DA7D189C-24B6-7248-90EC-AD3AA07173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246561" y="9040143"/>
            <a:ext cx="3901559" cy="519289"/>
          </a:xfrm>
        </p:spPr>
        <p:txBody>
          <a:bodyPr/>
          <a:lstStyle/>
          <a:p>
            <a:fld id="{12E8707A-C469-024F-A4B2-69E431FDC0D1}" type="slidenum">
              <a:rPr kumimoji="1" lang="ja-JP" altLang="en-US" smtClean="0"/>
              <a:pPr/>
              <a:t>18</a:t>
            </a:fld>
            <a:endParaRPr kumimoji="1"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628C8BC9-3CA4-EE41-A179-D5E8978ACA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1240" y="2491353"/>
            <a:ext cx="11976100" cy="4635500"/>
          </a:xfrm>
          <a:prstGeom prst="rect">
            <a:avLst/>
          </a:prstGeom>
        </p:spPr>
      </p:pic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31600441-190C-7042-BDB4-1C6E3F55323A}"/>
              </a:ext>
            </a:extLst>
          </p:cNvPr>
          <p:cNvSpPr/>
          <p:nvPr/>
        </p:nvSpPr>
        <p:spPr>
          <a:xfrm>
            <a:off x="2684649" y="8036633"/>
            <a:ext cx="1150347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2800"/>
              <a:t>https://ai.googleblog.com/2018/07/machine-learning-in-google-bigquery.html</a:t>
            </a:r>
          </a:p>
        </p:txBody>
      </p:sp>
      <p:sp>
        <p:nvSpPr>
          <p:cNvPr id="7" name="フッター プレースホルダー 6">
            <a:extLst>
              <a:ext uri="{FF2B5EF4-FFF2-40B4-BE49-F238E27FC236}">
                <a16:creationId xmlns:a16="http://schemas.microsoft.com/office/drawing/2014/main" id="{C61238FC-7EAF-3748-8D07-98F6C620B0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ApacheCon North America 2018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53804887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角丸四角形 34">
            <a:extLst>
              <a:ext uri="{FF2B5EF4-FFF2-40B4-BE49-F238E27FC236}">
                <a16:creationId xmlns:a16="http://schemas.microsoft.com/office/drawing/2014/main" id="{C75CF3AC-5681-4F44-B30E-1174AB8FB6B7}"/>
              </a:ext>
            </a:extLst>
          </p:cNvPr>
          <p:cNvSpPr/>
          <p:nvPr/>
        </p:nvSpPr>
        <p:spPr>
          <a:xfrm>
            <a:off x="9124223" y="2459214"/>
            <a:ext cx="6937528" cy="5770386"/>
          </a:xfrm>
          <a:prstGeom prst="roundRect">
            <a:avLst>
              <a:gd name="adj" fmla="val 5980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4" name="角丸四角形 33">
            <a:extLst>
              <a:ext uri="{FF2B5EF4-FFF2-40B4-BE49-F238E27FC236}">
                <a16:creationId xmlns:a16="http://schemas.microsoft.com/office/drawing/2014/main" id="{A183037A-03E6-DD48-BC05-69ECD1E2B7F0}"/>
              </a:ext>
            </a:extLst>
          </p:cNvPr>
          <p:cNvSpPr/>
          <p:nvPr/>
        </p:nvSpPr>
        <p:spPr>
          <a:xfrm>
            <a:off x="1529769" y="2459214"/>
            <a:ext cx="6937528" cy="5770386"/>
          </a:xfrm>
          <a:prstGeom prst="roundRect">
            <a:avLst>
              <a:gd name="adj" fmla="val 5980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B95F225B-EA35-7B4B-A361-29565677AA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5397348" y="8851487"/>
            <a:ext cx="811726" cy="44667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 rtl="0">
              <a:spcAft>
                <a:spcPts val="600"/>
              </a:spcAft>
            </a:pPr>
            <a:fld id="{12E8707A-C469-024F-A4B2-69E431FDC0D1}" type="slidenum">
              <a:rPr kumimoji="1" lang="en-US" altLang="ja-JP" sz="1600" kern="1200">
                <a:solidFill>
                  <a:srgbClr val="898989"/>
                </a:solidFill>
                <a:latin typeface="+mn-lt"/>
                <a:ea typeface="+mn-ea"/>
                <a:cs typeface="+mn-cs"/>
              </a:rPr>
              <a:pPr defTabSz="914400" rtl="0">
                <a:spcAft>
                  <a:spcPts val="600"/>
                </a:spcAft>
              </a:pPr>
              <a:t>19</a:t>
            </a:fld>
            <a:endParaRPr kumimoji="1" lang="en-US" altLang="ja-JP" sz="1600" kern="1200">
              <a:solidFill>
                <a:srgbClr val="898989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タイトル 8">
            <a:extLst>
              <a:ext uri="{FF2B5EF4-FFF2-40B4-BE49-F238E27FC236}">
                <a16:creationId xmlns:a16="http://schemas.microsoft.com/office/drawing/2014/main" id="{2862E566-82BE-954C-8BBF-2B4C179324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8390" y="757724"/>
            <a:ext cx="16311665" cy="1441612"/>
          </a:xfrm>
        </p:spPr>
        <p:txBody>
          <a:bodyPr vert="horz" lIns="91440" tIns="45720" rIns="91440" bIns="45720" rtlCol="0" anchor="t">
            <a:normAutofit/>
          </a:bodyPr>
          <a:lstStyle/>
          <a:p>
            <a:pPr defTabSz="914400"/>
            <a:r>
              <a:rPr lang="en-US" altLang="ja-JP" sz="6200" dirty="0">
                <a:solidFill>
                  <a:srgbClr val="000000"/>
                </a:solidFill>
                <a:latin typeface="Berlin Sans FB" panose="020E0602020502020306" pitchFamily="34" charset="0"/>
              </a:rPr>
              <a:t>Could I use</a:t>
            </a:r>
            <a:r>
              <a:rPr kumimoji="1" lang="en-US" altLang="ja-JP" sz="6200" kern="1200" dirty="0">
                <a:solidFill>
                  <a:srgbClr val="000000"/>
                </a:solidFill>
                <a:latin typeface="Berlin Sans FB" panose="020E0602020502020306" pitchFamily="34" charset="0"/>
              </a:rPr>
              <a:t> ML-in-SQL in my cluster? </a:t>
            </a:r>
          </a:p>
        </p:txBody>
      </p:sp>
      <p:grpSp>
        <p:nvGrpSpPr>
          <p:cNvPr id="27" name="グループ化 26">
            <a:extLst>
              <a:ext uri="{FF2B5EF4-FFF2-40B4-BE49-F238E27FC236}">
                <a16:creationId xmlns:a16="http://schemas.microsoft.com/office/drawing/2014/main" id="{F4B28D26-DC8D-C541-9891-26DF5614BD1B}"/>
              </a:ext>
            </a:extLst>
          </p:cNvPr>
          <p:cNvGrpSpPr/>
          <p:nvPr/>
        </p:nvGrpSpPr>
        <p:grpSpPr>
          <a:xfrm>
            <a:off x="1529769" y="3154581"/>
            <a:ext cx="3834994" cy="4159856"/>
            <a:chOff x="930565" y="3154581"/>
            <a:chExt cx="3834994" cy="4159856"/>
          </a:xfrm>
        </p:grpSpPr>
        <p:pic>
          <p:nvPicPr>
            <p:cNvPr id="3" name="図 2">
              <a:extLst>
                <a:ext uri="{FF2B5EF4-FFF2-40B4-BE49-F238E27FC236}">
                  <a16:creationId xmlns:a16="http://schemas.microsoft.com/office/drawing/2014/main" id="{6A5CB1EF-961D-1743-9C6B-B14157BBF67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30565" y="5149005"/>
              <a:ext cx="2831719" cy="2165432"/>
            </a:xfrm>
            <a:prstGeom prst="rect">
              <a:avLst/>
            </a:prstGeom>
          </p:spPr>
        </p:pic>
        <p:pic>
          <p:nvPicPr>
            <p:cNvPr id="25" name="図 24">
              <a:extLst>
                <a:ext uri="{FF2B5EF4-FFF2-40B4-BE49-F238E27FC236}">
                  <a16:creationId xmlns:a16="http://schemas.microsoft.com/office/drawing/2014/main" id="{845B53AF-E3DC-704B-973C-43E5A89D0A8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366249" y="3154581"/>
              <a:ext cx="2399310" cy="1545010"/>
            </a:xfrm>
            <a:prstGeom prst="rect">
              <a:avLst/>
            </a:prstGeom>
          </p:spPr>
        </p:pic>
      </p:grpSp>
      <p:grpSp>
        <p:nvGrpSpPr>
          <p:cNvPr id="29" name="グループ化 28">
            <a:extLst>
              <a:ext uri="{FF2B5EF4-FFF2-40B4-BE49-F238E27FC236}">
                <a16:creationId xmlns:a16="http://schemas.microsoft.com/office/drawing/2014/main" id="{FEE12702-EBC9-1645-B5C8-69311882117D}"/>
              </a:ext>
            </a:extLst>
          </p:cNvPr>
          <p:cNvGrpSpPr/>
          <p:nvPr/>
        </p:nvGrpSpPr>
        <p:grpSpPr>
          <a:xfrm>
            <a:off x="9870795" y="2978971"/>
            <a:ext cx="6547733" cy="4557571"/>
            <a:chOff x="9271591" y="2978971"/>
            <a:chExt cx="6547733" cy="4557571"/>
          </a:xfrm>
        </p:grpSpPr>
        <p:pic>
          <p:nvPicPr>
            <p:cNvPr id="10" name="図 9">
              <a:extLst>
                <a:ext uri="{FF2B5EF4-FFF2-40B4-BE49-F238E27FC236}">
                  <a16:creationId xmlns:a16="http://schemas.microsoft.com/office/drawing/2014/main" id="{C6186202-44CB-7943-8BFB-38A9F5241C0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271591" y="5255016"/>
              <a:ext cx="2281526" cy="2281526"/>
            </a:xfrm>
            <a:prstGeom prst="rect">
              <a:avLst/>
            </a:prstGeom>
          </p:spPr>
        </p:pic>
        <p:pic>
          <p:nvPicPr>
            <p:cNvPr id="11" name="図 10">
              <a:extLst>
                <a:ext uri="{FF2B5EF4-FFF2-40B4-BE49-F238E27FC236}">
                  <a16:creationId xmlns:a16="http://schemas.microsoft.com/office/drawing/2014/main" id="{70136F30-67B3-544A-A286-9E3B9D5B2A8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466625" y="5255016"/>
              <a:ext cx="4352699" cy="2281526"/>
            </a:xfrm>
            <a:prstGeom prst="rect">
              <a:avLst/>
            </a:prstGeom>
          </p:spPr>
        </p:pic>
        <p:pic>
          <p:nvPicPr>
            <p:cNvPr id="28" name="図 27">
              <a:extLst>
                <a:ext uri="{FF2B5EF4-FFF2-40B4-BE49-F238E27FC236}">
                  <a16:creationId xmlns:a16="http://schemas.microsoft.com/office/drawing/2014/main" id="{201CA797-F2BD-2C47-82EC-34C462EE5C5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0511127" y="2978971"/>
              <a:ext cx="2651779" cy="1720620"/>
            </a:xfrm>
            <a:prstGeom prst="rect">
              <a:avLst/>
            </a:prstGeom>
          </p:spPr>
        </p:pic>
      </p:grpSp>
      <p:pic>
        <p:nvPicPr>
          <p:cNvPr id="37" name="図 36">
            <a:extLst>
              <a:ext uri="{FF2B5EF4-FFF2-40B4-BE49-F238E27FC236}">
                <a16:creationId xmlns:a16="http://schemas.microsoft.com/office/drawing/2014/main" id="{BC5FCB6D-7508-D74A-8B0B-0F37F23A441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07424" y="6517553"/>
            <a:ext cx="4277328" cy="1107828"/>
          </a:xfrm>
          <a:prstGeom prst="rect">
            <a:avLst/>
          </a:prstGeom>
        </p:spPr>
      </p:pic>
      <p:pic>
        <p:nvPicPr>
          <p:cNvPr id="38" name="図 37">
            <a:extLst>
              <a:ext uri="{FF2B5EF4-FFF2-40B4-BE49-F238E27FC236}">
                <a16:creationId xmlns:a16="http://schemas.microsoft.com/office/drawing/2014/main" id="{A14951E2-798C-9044-88E0-045AAC2D8D1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762110" y="378097"/>
            <a:ext cx="1943402" cy="1943402"/>
          </a:xfrm>
          <a:prstGeom prst="rect">
            <a:avLst/>
          </a:prstGeom>
        </p:spPr>
      </p:pic>
      <p:sp>
        <p:nvSpPr>
          <p:cNvPr id="39" name="フッター プレースホルダー 38">
            <a:extLst>
              <a:ext uri="{FF2B5EF4-FFF2-40B4-BE49-F238E27FC236}">
                <a16:creationId xmlns:a16="http://schemas.microsoft.com/office/drawing/2014/main" id="{B10EE626-5CEA-8242-A4D5-D6DC17DB82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ApacheCon North America 2018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377878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7340262" cy="9753598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D0DF2312-E5AD-6941-82D4-DD51D05D45E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/>
          </a:blip>
          <a:srcRect l="886"/>
          <a:stretch/>
        </p:blipFill>
        <p:spPr>
          <a:xfrm>
            <a:off x="-1" y="10"/>
            <a:ext cx="17340262" cy="9753590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1613F661-8976-9943-B46C-83FB04159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7532" y="3954781"/>
            <a:ext cx="13148668" cy="960120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 defTabSz="914400">
              <a:lnSpc>
                <a:spcPct val="90000"/>
              </a:lnSpc>
            </a:pPr>
            <a:r>
              <a:rPr lang="en-US" altLang="ja-JP" sz="7200" dirty="0">
                <a:solidFill>
                  <a:srgbClr val="FFC000"/>
                </a:solidFill>
                <a:latin typeface="Berlin Sans FB" panose="020E0602020502020306" pitchFamily="34" charset="0"/>
              </a:rPr>
              <a:t>Hive</a:t>
            </a:r>
            <a:r>
              <a:rPr lang="en-US" altLang="ja-JP" sz="7200" dirty="0">
                <a:solidFill>
                  <a:srgbClr val="FFFFFF"/>
                </a:solidFill>
                <a:latin typeface="Berlin Sans FB" panose="020E0602020502020306" pitchFamily="34" charset="0"/>
              </a:rPr>
              <a:t> </a:t>
            </a:r>
            <a:r>
              <a:rPr lang="en-US" altLang="ja-JP" sz="7200" dirty="0" err="1">
                <a:solidFill>
                  <a:srgbClr val="FFC000"/>
                </a:solidFill>
                <a:latin typeface="Berlin Sans FB" panose="020E0602020502020306" pitchFamily="34" charset="0"/>
              </a:rPr>
              <a:t>MA</a:t>
            </a:r>
            <a:r>
              <a:rPr lang="en-US" altLang="ja-JP" sz="7200" dirty="0" err="1">
                <a:solidFill>
                  <a:srgbClr val="FFFFFF"/>
                </a:solidFill>
                <a:latin typeface="Berlin Sans FB" panose="020E0602020502020306" pitchFamily="34" charset="0"/>
              </a:rPr>
              <a:t>chine</a:t>
            </a:r>
            <a:r>
              <a:rPr lang="en-US" altLang="ja-JP" sz="7200" dirty="0">
                <a:solidFill>
                  <a:srgbClr val="FFFFFF"/>
                </a:solidFill>
                <a:latin typeface="Berlin Sans FB" panose="020E0602020502020306" pitchFamily="34" charset="0"/>
              </a:rPr>
              <a:t> </a:t>
            </a:r>
            <a:r>
              <a:rPr lang="en-US" altLang="ja-JP" sz="7200" dirty="0">
                <a:solidFill>
                  <a:srgbClr val="FFC000"/>
                </a:solidFill>
                <a:latin typeface="Berlin Sans FB" panose="020E0602020502020306" pitchFamily="34" charset="0"/>
              </a:rPr>
              <a:t>L</a:t>
            </a:r>
            <a:r>
              <a:rPr lang="en-US" altLang="ja-JP" sz="7200" dirty="0">
                <a:solidFill>
                  <a:srgbClr val="FFFFFF"/>
                </a:solidFill>
                <a:latin typeface="Berlin Sans FB" panose="020E0602020502020306" pitchFamily="34" charset="0"/>
              </a:rPr>
              <a:t>earning </a:t>
            </a:r>
            <a:r>
              <a:rPr lang="en-US" altLang="ja-JP" sz="7200" dirty="0">
                <a:solidFill>
                  <a:srgbClr val="FFC000"/>
                </a:solidFill>
                <a:latin typeface="Berlin Sans FB" panose="020E0602020502020306" pitchFamily="34" charset="0"/>
              </a:rPr>
              <a:t>L</a:t>
            </a:r>
            <a:r>
              <a:rPr lang="en-US" altLang="ja-JP" sz="7200" dirty="0">
                <a:solidFill>
                  <a:srgbClr val="FFFFFF"/>
                </a:solidFill>
                <a:latin typeface="Berlin Sans FB" panose="020E0602020502020306" pitchFamily="34" charset="0"/>
              </a:rPr>
              <a:t>ibrary</a:t>
            </a:r>
            <a:br>
              <a:rPr lang="en-US" altLang="ja-JP" sz="7200" dirty="0">
                <a:solidFill>
                  <a:srgbClr val="FFFFFF"/>
                </a:solidFill>
                <a:latin typeface="Berlin Sans FB" panose="020E0602020502020306" pitchFamily="34" charset="0"/>
              </a:rPr>
            </a:br>
            <a:endParaRPr kumimoji="1" lang="en-US" altLang="ja-JP" sz="7200" dirty="0">
              <a:solidFill>
                <a:srgbClr val="FFFFFF"/>
              </a:solidFill>
              <a:latin typeface="Berlin Sans FB" panose="020E0602020502020306" pitchFamily="34" charset="0"/>
              <a:ea typeface="+mj-ea"/>
              <a:cs typeface="+mj-cs"/>
            </a:endParaRPr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0C64B886-7816-1848-BAD7-2879F5526ED4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5743961" y="9040142"/>
            <a:ext cx="5852339" cy="51928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 rtl="0">
              <a:spcAft>
                <a:spcPts val="600"/>
              </a:spcAft>
              <a:defRPr/>
            </a:pPr>
            <a:r>
              <a:rPr lang="en-US" altLang="ja-JP" sz="1700" kern="1200">
                <a:solidFill>
                  <a:srgbClr val="FFFFFF"/>
                </a:solidFill>
                <a:latin typeface="Calibri" panose="020F0502020204030204"/>
                <a:ea typeface="+mn-ea"/>
                <a:cs typeface="+mn-cs"/>
              </a:rPr>
              <a:t>ApacheCon North America 2018</a:t>
            </a:r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B68D387E-A8FE-9941-BE68-36A2332210A8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2246560" y="9040142"/>
            <a:ext cx="3901559" cy="519289"/>
          </a:xfrm>
          <a:prstGeom prst="ellipse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defTabSz="914400" rtl="0">
              <a:spcAft>
                <a:spcPts val="600"/>
              </a:spcAft>
              <a:defRPr/>
            </a:pPr>
            <a:fld id="{12E8707A-C469-024F-A4B2-69E431FDC0D1}" type="slidenum">
              <a:rPr lang="en-US" altLang="ja-JP" sz="1700" kern="1200">
                <a:solidFill>
                  <a:srgbClr val="FFFFFF"/>
                </a:solidFill>
                <a:latin typeface="Calibri" panose="020F0502020204030204"/>
                <a:ea typeface="+mn-ea"/>
                <a:cs typeface="+mn-cs"/>
              </a:rPr>
              <a:pPr defTabSz="914400" rtl="0">
                <a:spcAft>
                  <a:spcPts val="600"/>
                </a:spcAft>
                <a:defRPr/>
              </a:pPr>
              <a:t>2</a:t>
            </a:fld>
            <a:endParaRPr lang="en-US" altLang="ja-JP" sz="1700" kern="1200">
              <a:solidFill>
                <a:srgbClr val="FFFFFF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51F0BF3E-270A-D444-B356-77025825174C}"/>
              </a:ext>
            </a:extLst>
          </p:cNvPr>
          <p:cNvSpPr/>
          <p:nvPr/>
        </p:nvSpPr>
        <p:spPr>
          <a:xfrm>
            <a:off x="4380865" y="5418403"/>
            <a:ext cx="8283037" cy="1754326"/>
          </a:xfrm>
          <a:prstGeom prst="rect">
            <a:avLst/>
          </a:prstGeom>
          <a:solidFill>
            <a:srgbClr val="BCBCBC">
              <a:alpha val="50196"/>
            </a:srgbClr>
          </a:solidFill>
        </p:spPr>
        <p:txBody>
          <a:bodyPr wrap="none">
            <a:spAutoFit/>
          </a:bodyPr>
          <a:lstStyle/>
          <a:p>
            <a:pPr algn="l"/>
            <a:r>
              <a:rPr lang="en-US" altLang="ja-JP" sz="5400" dirty="0" err="1">
                <a:solidFill>
                  <a:srgbClr val="FFFFFF"/>
                </a:solidFill>
                <a:latin typeface="Berlin Sans FB" panose="020E0602020502020306" pitchFamily="34" charset="0"/>
              </a:rPr>
              <a:t>Hivemall</a:t>
            </a:r>
            <a:r>
              <a:rPr lang="en-US" altLang="ja-JP" sz="5400" dirty="0">
                <a:solidFill>
                  <a:srgbClr val="FFFFFF"/>
                </a:solidFill>
                <a:latin typeface="Berlin Sans FB" panose="020E0602020502020306" pitchFamily="34" charset="0"/>
              </a:rPr>
              <a:t> is not only for Hive</a:t>
            </a:r>
            <a:br>
              <a:rPr lang="en-US" altLang="ja-JP" sz="5400" dirty="0">
                <a:solidFill>
                  <a:srgbClr val="FFFFFF"/>
                </a:solidFill>
                <a:latin typeface="Berlin Sans FB" panose="020E0602020502020306" pitchFamily="34" charset="0"/>
              </a:rPr>
            </a:br>
            <a:r>
              <a:rPr lang="en-US" altLang="ja-JP" sz="5400" dirty="0" err="1">
                <a:solidFill>
                  <a:srgbClr val="FFFFFF"/>
                </a:solidFill>
                <a:latin typeface="Berlin Sans FB" panose="020E0602020502020306" pitchFamily="34" charset="0"/>
              </a:rPr>
              <a:t>Hivemall</a:t>
            </a:r>
            <a:r>
              <a:rPr lang="en-US" altLang="ja-JP" sz="5400" dirty="0">
                <a:solidFill>
                  <a:srgbClr val="FFFFFF"/>
                </a:solidFill>
                <a:latin typeface="Berlin Sans FB" panose="020E0602020502020306" pitchFamily="34" charset="0"/>
              </a:rPr>
              <a:t> is not only for ML</a:t>
            </a:r>
            <a:endParaRPr lang="ja-JP" altLang="en-US" sz="5400">
              <a:latin typeface="Berlin Sans FB" panose="020E06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655551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>
            <a:extLst>
              <a:ext uri="{FF2B5EF4-FFF2-40B4-BE49-F238E27FC236}">
                <a16:creationId xmlns:a16="http://schemas.microsoft.com/office/drawing/2014/main" id="{A08CD65B-60FF-8D4D-AC8F-BF9FD81EA7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5296" y="3168502"/>
            <a:ext cx="3957244" cy="3957244"/>
          </a:xfrm>
          <a:prstGeom prst="rect">
            <a:avLst/>
          </a:prstGeom>
        </p:spPr>
      </p:pic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B95F225B-EA35-7B4B-A361-29565677AA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 defTabSz="914400" rtl="0">
              <a:spcAft>
                <a:spcPts val="600"/>
              </a:spcAft>
            </a:pPr>
            <a:fld id="{12E8707A-C469-024F-A4B2-69E431FDC0D1}" type="slidenum">
              <a:rPr kumimoji="1" lang="en-US" altLang="ja-JP" sz="1600" kern="1200">
                <a:solidFill>
                  <a:srgbClr val="898989"/>
                </a:solidFill>
                <a:latin typeface="+mn-lt"/>
                <a:ea typeface="+mn-ea"/>
                <a:cs typeface="+mn-cs"/>
              </a:rPr>
              <a:pPr defTabSz="914400" rtl="0">
                <a:spcAft>
                  <a:spcPts val="600"/>
                </a:spcAft>
              </a:pPr>
              <a:t>20</a:t>
            </a:fld>
            <a:endParaRPr kumimoji="1" lang="en-US" altLang="ja-JP" sz="1600" kern="1200">
              <a:solidFill>
                <a:srgbClr val="898989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タイトル 8">
            <a:extLst>
              <a:ext uri="{FF2B5EF4-FFF2-40B4-BE49-F238E27FC236}">
                <a16:creationId xmlns:a16="http://schemas.microsoft.com/office/drawing/2014/main" id="{2862E566-82BE-954C-8BBF-2B4C1793248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239321" y="806532"/>
            <a:ext cx="13931900" cy="1844675"/>
          </a:xfrm>
        </p:spPr>
        <p:txBody>
          <a:bodyPr vert="horz" lIns="91440" tIns="45720" rIns="91440" bIns="45720" rtlCol="0" anchor="t">
            <a:normAutofit/>
          </a:bodyPr>
          <a:lstStyle/>
          <a:p>
            <a:pPr defTabSz="914400"/>
            <a:r>
              <a:rPr lang="en-US" altLang="ja-JP" sz="6200" dirty="0">
                <a:solidFill>
                  <a:srgbClr val="000000"/>
                </a:solidFill>
                <a:latin typeface="Berlin Sans FB" panose="020E0602020502020306" pitchFamily="34" charset="0"/>
              </a:rPr>
              <a:t>Open-source Machine Learning Solution for SQL-on-Hadoop</a:t>
            </a:r>
            <a:endParaRPr kumimoji="1" lang="en-US" altLang="ja-JP" sz="6200" kern="1200" dirty="0">
              <a:solidFill>
                <a:srgbClr val="000000"/>
              </a:solidFill>
              <a:latin typeface="Berlin Sans FB" panose="020E0602020502020306" pitchFamily="34" charset="0"/>
            </a:endParaRPr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18F50B03-ED8B-CE4F-839C-BFAF0587DBC4}"/>
              </a:ext>
            </a:extLst>
          </p:cNvPr>
          <p:cNvSpPr/>
          <p:nvPr/>
        </p:nvSpPr>
        <p:spPr>
          <a:xfrm>
            <a:off x="2860164" y="7643041"/>
            <a:ext cx="11557972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5400" dirty="0">
                <a:solidFill>
                  <a:schemeClr val="tx1">
                    <a:lumMod val="75000"/>
                    <a:lumOff val="25000"/>
                  </a:schemeClr>
                </a:solidFill>
                <a:hlinkClick r:id="rId3"/>
              </a:rPr>
              <a:t>https://</a:t>
            </a:r>
            <a:r>
              <a:rPr lang="ja-JP" altLang="en-US" sz="5400">
                <a:solidFill>
                  <a:schemeClr val="tx1">
                    <a:lumMod val="75000"/>
                    <a:lumOff val="25000"/>
                  </a:schemeClr>
                </a:solidFill>
                <a:hlinkClick r:id="rId3"/>
              </a:rPr>
              <a:t>hivemall.apache.org</a:t>
            </a:r>
            <a:r>
              <a:rPr lang="en-US" altLang="ja-JP" sz="5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(incubating) </a:t>
            </a:r>
            <a:endParaRPr lang="ja-JP" altLang="en-US" sz="54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025BDB4F-84E0-AB4C-A182-78E495A686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ApacheCon North America 2018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22216864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Shape 88"/>
          <p:cNvSpPr txBox="1">
            <a:spLocks noGrp="1"/>
          </p:cNvSpPr>
          <p:nvPr>
            <p:ph type="title"/>
          </p:nvPr>
        </p:nvSpPr>
        <p:spPr>
          <a:xfrm>
            <a:off x="674347" y="146946"/>
            <a:ext cx="14955976" cy="1226463"/>
          </a:xfrm>
          <a:prstGeom prst="rect">
            <a:avLst/>
          </a:prstGeom>
          <a:noFill/>
          <a:ln>
            <a:noFill/>
          </a:ln>
        </p:spPr>
        <p:txBody>
          <a:bodyPr vert="horz" lIns="173375" tIns="86664" rIns="173375" bIns="86664" rtlCol="0" anchor="ctr" anchorCtr="0">
            <a:noAutofit/>
          </a:bodyPr>
          <a:lstStyle/>
          <a:p>
            <a:pPr>
              <a:buSzPct val="25000"/>
            </a:pPr>
            <a:r>
              <a:rPr lang="en-US" sz="7491" b="1" dirty="0">
                <a:solidFill>
                  <a:schemeClr val="dk1"/>
                </a:solidFill>
                <a:latin typeface="+mn-lt"/>
                <a:ea typeface="Proxima Nova"/>
                <a:cs typeface="Proxima Nova"/>
                <a:sym typeface="Proxima Nova"/>
              </a:rPr>
              <a:t>What is Apache Hivemall</a:t>
            </a:r>
          </a:p>
        </p:txBody>
      </p:sp>
      <p:sp>
        <p:nvSpPr>
          <p:cNvPr id="89" name="Shape 89"/>
          <p:cNvSpPr txBox="1">
            <a:spLocks noGrp="1"/>
          </p:cNvSpPr>
          <p:nvPr>
            <p:ph idx="1"/>
          </p:nvPr>
        </p:nvSpPr>
        <p:spPr>
          <a:xfrm>
            <a:off x="3798508" y="2471976"/>
            <a:ext cx="13073068" cy="2104542"/>
          </a:xfrm>
          <a:prstGeom prst="rect">
            <a:avLst/>
          </a:prstGeom>
          <a:noFill/>
          <a:ln>
            <a:noFill/>
          </a:ln>
        </p:spPr>
        <p:txBody>
          <a:bodyPr vert="horz" lIns="173375" tIns="86664" rIns="173375" bIns="86664" rtlCol="0" anchor="t" anchorCtr="0">
            <a:noAutofit/>
          </a:bodyPr>
          <a:lstStyle/>
          <a:p>
            <a:pPr marL="0" indent="0">
              <a:spcBef>
                <a:spcPts val="0"/>
              </a:spcBef>
              <a:buSzPct val="25000"/>
              <a:buNone/>
            </a:pPr>
            <a:r>
              <a:rPr lang="en-US" sz="6400" dirty="0">
                <a:solidFill>
                  <a:schemeClr val="dk1"/>
                </a:solidFill>
                <a:ea typeface="Proxima Nova"/>
                <a:cs typeface="Proxima Nova"/>
                <a:sym typeface="Proxima Nova"/>
              </a:rPr>
              <a:t>Scalable machine learning library built as </a:t>
            </a:r>
            <a:r>
              <a:rPr lang="en-US" sz="6400" b="1" dirty="0">
                <a:solidFill>
                  <a:schemeClr val="dk1"/>
                </a:solidFill>
                <a:ea typeface="Proxima Nova"/>
                <a:cs typeface="Proxima Nova"/>
                <a:sym typeface="Proxima Nova"/>
              </a:rPr>
              <a:t>a collection of Hive UDFs</a:t>
            </a:r>
          </a:p>
        </p:txBody>
      </p:sp>
      <p:pic>
        <p:nvPicPr>
          <p:cNvPr id="9" name="図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20" y="1768052"/>
            <a:ext cx="3750968" cy="3750968"/>
          </a:xfrm>
          <a:prstGeom prst="rect">
            <a:avLst/>
          </a:prstGeom>
        </p:spPr>
      </p:pic>
      <p:sp>
        <p:nvSpPr>
          <p:cNvPr id="8" name="フリーフォーム 7"/>
          <p:cNvSpPr/>
          <p:nvPr/>
        </p:nvSpPr>
        <p:spPr>
          <a:xfrm>
            <a:off x="9064295" y="6242436"/>
            <a:ext cx="2962381" cy="1508396"/>
          </a:xfrm>
          <a:custGeom>
            <a:avLst/>
            <a:gdLst>
              <a:gd name="connsiteX0" fmla="*/ 0 w 2571362"/>
              <a:gd name="connsiteY0" fmla="*/ 0 h 1542817"/>
              <a:gd name="connsiteX1" fmla="*/ 2571362 w 2571362"/>
              <a:gd name="connsiteY1" fmla="*/ 0 h 1542817"/>
              <a:gd name="connsiteX2" fmla="*/ 2571362 w 2571362"/>
              <a:gd name="connsiteY2" fmla="*/ 1542817 h 1542817"/>
              <a:gd name="connsiteX3" fmla="*/ 0 w 2571362"/>
              <a:gd name="connsiteY3" fmla="*/ 1542817 h 1542817"/>
              <a:gd name="connsiteX4" fmla="*/ 0 w 2571362"/>
              <a:gd name="connsiteY4" fmla="*/ 0 h 15428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71362" h="1542817">
                <a:moveTo>
                  <a:pt x="0" y="0"/>
                </a:moveTo>
                <a:lnTo>
                  <a:pt x="2571362" y="0"/>
                </a:lnTo>
                <a:lnTo>
                  <a:pt x="2571362" y="1542817"/>
                </a:lnTo>
                <a:lnTo>
                  <a:pt x="0" y="154281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5">
              <a:hueOff val="0"/>
              <a:satOff val="0"/>
              <a:lumOff val="0"/>
              <a:satMod val="103000"/>
              <a:lumMod val="102000"/>
              <a:tint val="94000"/>
            </a:schemeClr>
          </a:soli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5">
              <a:hueOff val="0"/>
              <a:satOff val="0"/>
              <a:lumOff val="0"/>
              <a:alphaOff val="0"/>
            </a:schemeClr>
          </a:fillRef>
          <a:effectRef idx="3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37160" tIns="137160" rIns="137160" bIns="137160" numCol="1" spcCol="1270" anchor="ctr" anchorCtr="0">
            <a:noAutofit/>
          </a:bodyPr>
          <a:lstStyle/>
          <a:p>
            <a:pPr lvl="0" algn="ctr" defTabSz="1600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kumimoji="1" lang="en-US" altLang="ja-JP" sz="3600" kern="1200" dirty="0"/>
              <a:t>Multi/Cross platform</a:t>
            </a:r>
            <a:endParaRPr kumimoji="1" lang="ja-JP" altLang="en-US" sz="3600" kern="1200" dirty="0"/>
          </a:p>
        </p:txBody>
      </p:sp>
      <p:sp>
        <p:nvSpPr>
          <p:cNvPr id="11" name="フリーフォーム 10"/>
          <p:cNvSpPr/>
          <p:nvPr/>
        </p:nvSpPr>
        <p:spPr>
          <a:xfrm>
            <a:off x="13119924" y="6242436"/>
            <a:ext cx="2962381" cy="1508396"/>
          </a:xfrm>
          <a:custGeom>
            <a:avLst/>
            <a:gdLst>
              <a:gd name="connsiteX0" fmla="*/ 0 w 2571362"/>
              <a:gd name="connsiteY0" fmla="*/ 0 h 1542817"/>
              <a:gd name="connsiteX1" fmla="*/ 2571362 w 2571362"/>
              <a:gd name="connsiteY1" fmla="*/ 0 h 1542817"/>
              <a:gd name="connsiteX2" fmla="*/ 2571362 w 2571362"/>
              <a:gd name="connsiteY2" fmla="*/ 1542817 h 1542817"/>
              <a:gd name="connsiteX3" fmla="*/ 0 w 2571362"/>
              <a:gd name="connsiteY3" fmla="*/ 1542817 h 1542817"/>
              <a:gd name="connsiteX4" fmla="*/ 0 w 2571362"/>
              <a:gd name="connsiteY4" fmla="*/ 0 h 15428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71362" h="1542817">
                <a:moveTo>
                  <a:pt x="0" y="0"/>
                </a:moveTo>
                <a:lnTo>
                  <a:pt x="2571362" y="0"/>
                </a:lnTo>
                <a:lnTo>
                  <a:pt x="2571362" y="1542817"/>
                </a:lnTo>
                <a:lnTo>
                  <a:pt x="0" y="154281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5">
              <a:hueOff val="-2451115"/>
              <a:satOff val="-3409"/>
              <a:lumOff val="-1307"/>
              <a:satMod val="103000"/>
              <a:lumMod val="102000"/>
              <a:tint val="94000"/>
            </a:schemeClr>
          </a:soli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5">
              <a:hueOff val="-2451115"/>
              <a:satOff val="-3409"/>
              <a:lumOff val="-1307"/>
              <a:alphaOff val="0"/>
            </a:schemeClr>
          </a:fillRef>
          <a:effectRef idx="3">
            <a:schemeClr val="accent5">
              <a:hueOff val="-2451115"/>
              <a:satOff val="-3409"/>
              <a:lumOff val="-1307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52400" tIns="152400" rIns="152400" bIns="152400" numCol="1" spcCol="1270" anchor="ctr" anchorCtr="0">
            <a:noAutofit/>
          </a:bodyPr>
          <a:lstStyle/>
          <a:p>
            <a:pPr lvl="0" algn="ctr" defTabSz="1778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kumimoji="1" lang="en-US" altLang="ja-JP" sz="4000" kern="1200" dirty="0"/>
              <a:t>Versatile</a:t>
            </a:r>
            <a:endParaRPr kumimoji="1" lang="ja-JP" altLang="en-US" sz="4000" kern="1200" dirty="0"/>
          </a:p>
        </p:txBody>
      </p:sp>
      <p:sp>
        <p:nvSpPr>
          <p:cNvPr id="12" name="フリーフォーム 11"/>
          <p:cNvSpPr/>
          <p:nvPr/>
        </p:nvSpPr>
        <p:spPr>
          <a:xfrm>
            <a:off x="5189954" y="6242436"/>
            <a:ext cx="2962381" cy="1508396"/>
          </a:xfrm>
          <a:custGeom>
            <a:avLst/>
            <a:gdLst>
              <a:gd name="connsiteX0" fmla="*/ 0 w 2571362"/>
              <a:gd name="connsiteY0" fmla="*/ 0 h 1542817"/>
              <a:gd name="connsiteX1" fmla="*/ 2571362 w 2571362"/>
              <a:gd name="connsiteY1" fmla="*/ 0 h 1542817"/>
              <a:gd name="connsiteX2" fmla="*/ 2571362 w 2571362"/>
              <a:gd name="connsiteY2" fmla="*/ 1542817 h 1542817"/>
              <a:gd name="connsiteX3" fmla="*/ 0 w 2571362"/>
              <a:gd name="connsiteY3" fmla="*/ 1542817 h 1542817"/>
              <a:gd name="connsiteX4" fmla="*/ 0 w 2571362"/>
              <a:gd name="connsiteY4" fmla="*/ 0 h 15428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71362" h="1542817">
                <a:moveTo>
                  <a:pt x="0" y="0"/>
                </a:moveTo>
                <a:lnTo>
                  <a:pt x="2571362" y="0"/>
                </a:lnTo>
                <a:lnTo>
                  <a:pt x="2571362" y="1542817"/>
                </a:lnTo>
                <a:lnTo>
                  <a:pt x="0" y="1542817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0" vert="horz" wrap="square" lIns="152400" tIns="152400" rIns="152400" bIns="152400" numCol="1" spcCol="1270" anchor="ctr" anchorCtr="0">
            <a:noAutofit/>
          </a:bodyPr>
          <a:lstStyle/>
          <a:p>
            <a:pPr lvl="0" algn="ctr" defTabSz="1778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kumimoji="1" lang="en-US" altLang="ja-JP" sz="4000" kern="1200" dirty="0"/>
              <a:t>Scalable</a:t>
            </a:r>
            <a:endParaRPr kumimoji="1" lang="ja-JP" altLang="en-US" sz="4000" kern="1200" dirty="0"/>
          </a:p>
        </p:txBody>
      </p:sp>
      <p:sp>
        <p:nvSpPr>
          <p:cNvPr id="13" name="フリーフォーム 12"/>
          <p:cNvSpPr/>
          <p:nvPr/>
        </p:nvSpPr>
        <p:spPr>
          <a:xfrm>
            <a:off x="1405019" y="6242436"/>
            <a:ext cx="2962381" cy="1508396"/>
          </a:xfrm>
          <a:custGeom>
            <a:avLst/>
            <a:gdLst>
              <a:gd name="connsiteX0" fmla="*/ 0 w 2571362"/>
              <a:gd name="connsiteY0" fmla="*/ 0 h 1542817"/>
              <a:gd name="connsiteX1" fmla="*/ 2571362 w 2571362"/>
              <a:gd name="connsiteY1" fmla="*/ 0 h 1542817"/>
              <a:gd name="connsiteX2" fmla="*/ 2571362 w 2571362"/>
              <a:gd name="connsiteY2" fmla="*/ 1542817 h 1542817"/>
              <a:gd name="connsiteX3" fmla="*/ 0 w 2571362"/>
              <a:gd name="connsiteY3" fmla="*/ 1542817 h 1542817"/>
              <a:gd name="connsiteX4" fmla="*/ 0 w 2571362"/>
              <a:gd name="connsiteY4" fmla="*/ 0 h 15428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71362" h="1542817">
                <a:moveTo>
                  <a:pt x="0" y="0"/>
                </a:moveTo>
                <a:lnTo>
                  <a:pt x="2571362" y="0"/>
                </a:lnTo>
                <a:lnTo>
                  <a:pt x="2571362" y="1542817"/>
                </a:lnTo>
                <a:lnTo>
                  <a:pt x="0" y="154281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5">
              <a:hueOff val="-7353344"/>
              <a:satOff val="-10228"/>
              <a:lumOff val="-3922"/>
              <a:satMod val="103000"/>
              <a:lumMod val="102000"/>
              <a:tint val="94000"/>
            </a:schemeClr>
          </a:soli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5">
              <a:hueOff val="-7353344"/>
              <a:satOff val="-10228"/>
              <a:lumOff val="-3922"/>
              <a:alphaOff val="0"/>
            </a:schemeClr>
          </a:fillRef>
          <a:effectRef idx="3">
            <a:schemeClr val="accent5">
              <a:hueOff val="-7353344"/>
              <a:satOff val="-10228"/>
              <a:lumOff val="-3922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37160" tIns="137160" rIns="137160" bIns="137160" numCol="1" spcCol="1270" anchor="ctr" anchorCtr="0">
            <a:noAutofit/>
          </a:bodyPr>
          <a:lstStyle/>
          <a:p>
            <a:pPr lvl="0" algn="ctr" defTabSz="1600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kumimoji="1" lang="en-US" altLang="ja-JP" sz="3600" kern="1200" dirty="0"/>
              <a:t>Ease-of-use</a:t>
            </a:r>
            <a:endParaRPr kumimoji="1" lang="ja-JP" altLang="en-US" sz="3600" kern="1200" dirty="0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E298EEA0-8724-104F-8AE0-02155BA33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ApacheCon North America 2018</a:t>
            </a:r>
            <a:endParaRPr kumimoji="1" lang="ja-JP" altLang="en-US" dirty="0"/>
          </a:p>
        </p:txBody>
      </p:sp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CDA107C4-F493-9E45-8AE8-B25C41D8AA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E8707A-C469-024F-A4B2-69E431FDC0D1}" type="slidenum">
              <a:rPr kumimoji="1" lang="ja-JP" altLang="en-US" smtClean="0"/>
              <a:pPr/>
              <a:t>21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45413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  <p:bldP spid="12" grpId="0" animBg="1"/>
      <p:bldP spid="1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Shape 178"/>
          <p:cNvSpPr txBox="1">
            <a:spLocks noGrp="1"/>
          </p:cNvSpPr>
          <p:nvPr>
            <p:ph type="title"/>
          </p:nvPr>
        </p:nvSpPr>
        <p:spPr>
          <a:xfrm>
            <a:off x="575421" y="276868"/>
            <a:ext cx="14337050" cy="919819"/>
          </a:xfrm>
          <a:prstGeom prst="rect">
            <a:avLst/>
          </a:prstGeom>
          <a:noFill/>
          <a:ln>
            <a:noFill/>
          </a:ln>
        </p:spPr>
        <p:txBody>
          <a:bodyPr vert="horz" lIns="130027" tIns="64996" rIns="130027" bIns="64996" rtlCol="0" anchor="ctr" anchorCtr="0">
            <a:noAutofit/>
          </a:bodyPr>
          <a:lstStyle/>
          <a:p>
            <a:pPr>
              <a:buSzPct val="25000"/>
            </a:pPr>
            <a:r>
              <a:rPr lang="en-US" sz="72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Hivemall is easy and scalable </a:t>
            </a:r>
            <a:r>
              <a:rPr lang="is-IS" sz="72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…</a:t>
            </a:r>
            <a:endParaRPr lang="en-US" sz="72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5" name="Shape 185"/>
          <p:cNvSpPr txBox="1"/>
          <p:nvPr/>
        </p:nvSpPr>
        <p:spPr>
          <a:xfrm>
            <a:off x="4016990" y="1694711"/>
            <a:ext cx="9978534" cy="1872183"/>
          </a:xfrm>
          <a:prstGeom prst="rect">
            <a:avLst/>
          </a:prstGeom>
          <a:noFill/>
          <a:ln>
            <a:noFill/>
          </a:ln>
        </p:spPr>
        <p:txBody>
          <a:bodyPr lIns="130027" tIns="64996" rIns="130027" bIns="64996" anchor="b" anchorCtr="0">
            <a:noAutofit/>
          </a:bodyPr>
          <a:lstStyle/>
          <a:p>
            <a:pPr algn="l" rtl="0">
              <a:lnSpc>
                <a:spcPct val="90000"/>
              </a:lnSpc>
              <a:buClr>
                <a:srgbClr val="0070C0"/>
              </a:buClr>
              <a:buSzPct val="70000"/>
            </a:pPr>
            <a:r>
              <a:rPr lang="en-US" sz="4800" b="1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 ML made easy for SQL developers</a:t>
            </a:r>
          </a:p>
          <a:p>
            <a:pPr algn="l" rtl="0">
              <a:lnSpc>
                <a:spcPct val="150000"/>
              </a:lnSpc>
              <a:buClr>
                <a:srgbClr val="0070C0"/>
              </a:buClr>
              <a:buSzPct val="70000"/>
            </a:pPr>
            <a:r>
              <a:rPr lang="en-US" sz="4800" b="1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 Born to be parallel and scalable</a:t>
            </a:r>
          </a:p>
        </p:txBody>
      </p:sp>
      <p:grpSp>
        <p:nvGrpSpPr>
          <p:cNvPr id="14" name="図形グループ 13"/>
          <p:cNvGrpSpPr/>
          <p:nvPr/>
        </p:nvGrpSpPr>
        <p:grpSpPr>
          <a:xfrm>
            <a:off x="1610381" y="1683845"/>
            <a:ext cx="2182727" cy="788119"/>
            <a:chOff x="3633009" y="224"/>
            <a:chExt cx="2918394" cy="1892161"/>
          </a:xfrm>
        </p:grpSpPr>
        <p:sp>
          <p:nvSpPr>
            <p:cNvPr id="15" name="正方形/長方形 14"/>
            <p:cNvSpPr/>
            <p:nvPr/>
          </p:nvSpPr>
          <p:spPr>
            <a:xfrm>
              <a:off x="3633009" y="224"/>
              <a:ext cx="2918394" cy="1751036"/>
            </a:xfrm>
            <a:prstGeom prst="rect">
              <a:avLst/>
            </a:prstGeom>
            <a:solidFill>
              <a:schemeClr val="accent5">
                <a:hueOff val="-7353344"/>
                <a:satOff val="-10228"/>
                <a:lumOff val="-3922"/>
                <a:satMod val="103000"/>
                <a:lumMod val="102000"/>
                <a:tint val="94000"/>
              </a:schemeClr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5">
                <a:hueOff val="-7353344"/>
                <a:satOff val="-10228"/>
                <a:lumOff val="-3922"/>
                <a:alphaOff val="0"/>
              </a:schemeClr>
            </a:fillRef>
            <a:effectRef idx="3">
              <a:schemeClr val="accent5">
                <a:hueOff val="-7353344"/>
                <a:satOff val="-10228"/>
                <a:lumOff val="-3922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ja-JP" altLang="en-US" dirty="0"/>
            </a:p>
          </p:txBody>
        </p:sp>
        <p:sp>
          <p:nvSpPr>
            <p:cNvPr id="16" name="正方形/長方形 15"/>
            <p:cNvSpPr/>
            <p:nvPr/>
          </p:nvSpPr>
          <p:spPr>
            <a:xfrm>
              <a:off x="3633009" y="141349"/>
              <a:ext cx="2918394" cy="175103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37160" tIns="137160" rIns="137160" bIns="137160" numCol="1" spcCol="1270" anchor="ctr" anchorCtr="0">
              <a:noAutofit/>
            </a:bodyPr>
            <a:lstStyle/>
            <a:p>
              <a:pPr defTabSz="1600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kumimoji="1" lang="en-US" altLang="ja-JP" sz="2800" kern="1200" dirty="0"/>
                <a:t>Ease-of-use</a:t>
              </a:r>
              <a:endParaRPr kumimoji="1" lang="ja-JP" altLang="en-US" sz="2800" kern="1200" dirty="0"/>
            </a:p>
          </p:txBody>
        </p:sp>
      </p:grpSp>
      <p:grpSp>
        <p:nvGrpSpPr>
          <p:cNvPr id="20" name="図形グループ 19"/>
          <p:cNvGrpSpPr/>
          <p:nvPr/>
        </p:nvGrpSpPr>
        <p:grpSpPr>
          <a:xfrm>
            <a:off x="1610383" y="2760129"/>
            <a:ext cx="2182725" cy="719276"/>
            <a:chOff x="5660239" y="338977"/>
            <a:chExt cx="2571362" cy="1542817"/>
          </a:xfrm>
          <a:solidFill>
            <a:schemeClr val="accent1"/>
          </a:solidFill>
        </p:grpSpPr>
        <p:sp>
          <p:nvSpPr>
            <p:cNvPr id="21" name="正方形/長方形 20"/>
            <p:cNvSpPr/>
            <p:nvPr/>
          </p:nvSpPr>
          <p:spPr>
            <a:xfrm>
              <a:off x="5660239" y="338977"/>
              <a:ext cx="2571362" cy="1542817"/>
            </a:xfrm>
            <a:prstGeom prst="rect">
              <a:avLst/>
            </a:prstGeom>
            <a:grpFill/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5">
                <a:hueOff val="-4902230"/>
                <a:satOff val="-6819"/>
                <a:lumOff val="-2615"/>
                <a:alphaOff val="0"/>
              </a:schemeClr>
            </a:fillRef>
            <a:effectRef idx="3">
              <a:schemeClr val="accent5">
                <a:hueOff val="-4902230"/>
                <a:satOff val="-6819"/>
                <a:lumOff val="-2615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2" name="正方形/長方形 21"/>
            <p:cNvSpPr/>
            <p:nvPr/>
          </p:nvSpPr>
          <p:spPr>
            <a:xfrm>
              <a:off x="5660239" y="338977"/>
              <a:ext cx="2571362" cy="1542817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52400" tIns="152400" rIns="152400" bIns="152400" numCol="1" spcCol="1270" anchor="ctr" anchorCtr="0">
              <a:noAutofit/>
            </a:bodyPr>
            <a:lstStyle/>
            <a:p>
              <a:pPr defTabSz="1778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kumimoji="1" lang="en-US" altLang="ja-JP" sz="2800" kern="1200" dirty="0"/>
                <a:t>Scalable</a:t>
              </a:r>
              <a:endParaRPr kumimoji="1" lang="ja-JP" altLang="en-US" sz="2800" kern="1200" dirty="0"/>
            </a:p>
          </p:txBody>
        </p:sp>
      </p:grpSp>
      <p:pic>
        <p:nvPicPr>
          <p:cNvPr id="19" name="Shape 17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67727" y="3826072"/>
            <a:ext cx="4506236" cy="4905859"/>
          </a:xfrm>
          <a:prstGeom prst="rect">
            <a:avLst/>
          </a:prstGeom>
          <a:noFill/>
          <a:ln w="1270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23" name="Shape 181"/>
          <p:cNvSpPr/>
          <p:nvPr/>
        </p:nvSpPr>
        <p:spPr>
          <a:xfrm>
            <a:off x="5210569" y="5015892"/>
            <a:ext cx="1911737" cy="2184843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6"/>
          </a:solidFill>
          <a:ln>
            <a:noFill/>
          </a:ln>
        </p:spPr>
        <p:txBody>
          <a:bodyPr lIns="173375" tIns="86664" rIns="173375" bIns="86664" anchor="ctr" anchorCtr="0">
            <a:noAutofit/>
          </a:bodyPr>
          <a:lstStyle/>
          <a:p>
            <a:pPr rtl="0"/>
            <a:endParaRPr sz="3414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" name="Shape 182"/>
          <p:cNvSpPr txBox="1"/>
          <p:nvPr/>
        </p:nvSpPr>
        <p:spPr>
          <a:xfrm rot="-519223">
            <a:off x="1880883" y="5089730"/>
            <a:ext cx="3560286" cy="204278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lIns="173375" tIns="86664" rIns="173375" bIns="86664" anchor="t" anchorCtr="0">
            <a:noAutofit/>
          </a:bodyPr>
          <a:lstStyle/>
          <a:p>
            <a:pPr algn="l" rtl="0">
              <a:buSzPct val="25000"/>
            </a:pPr>
            <a:r>
              <a:rPr lang="en-US" sz="6068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100+ lines</a:t>
            </a:r>
          </a:p>
          <a:p>
            <a:pPr algn="l" rtl="0">
              <a:buSzPct val="25000"/>
            </a:pPr>
            <a:r>
              <a:rPr lang="en-US" sz="6068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of code</a:t>
            </a:r>
          </a:p>
        </p:txBody>
      </p:sp>
      <p:sp>
        <p:nvSpPr>
          <p:cNvPr id="26" name="Shape 184"/>
          <p:cNvSpPr/>
          <p:nvPr/>
        </p:nvSpPr>
        <p:spPr>
          <a:xfrm>
            <a:off x="7122306" y="3776351"/>
            <a:ext cx="9489585" cy="4536164"/>
          </a:xfrm>
          <a:prstGeom prst="rect">
            <a:avLst/>
          </a:prstGeom>
          <a:solidFill>
            <a:srgbClr val="002060"/>
          </a:solidFill>
          <a:ln w="19050" cap="flat" cmpd="sng">
            <a:solidFill>
              <a:schemeClr val="lt1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173375" tIns="86664" rIns="173375" bIns="86664" anchor="t" anchorCtr="0">
            <a:noAutofit/>
          </a:bodyPr>
          <a:lstStyle/>
          <a:p>
            <a:pPr algn="l" rtl="0">
              <a:buSzPct val="25000"/>
            </a:pPr>
            <a:r>
              <a:rPr lang="en-US" sz="3035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CREATE TABLE </a:t>
            </a:r>
            <a:r>
              <a:rPr lang="en-US" sz="3035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lr_model</a:t>
            </a:r>
            <a:r>
              <a:rPr lang="en-US" sz="3035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AS</a:t>
            </a:r>
          </a:p>
          <a:p>
            <a:pPr algn="l" rtl="0">
              <a:buSzPct val="25000"/>
            </a:pPr>
            <a:r>
              <a:rPr lang="en-US" sz="3035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SELECT</a:t>
            </a:r>
          </a:p>
          <a:p>
            <a:pPr algn="l" rtl="0">
              <a:buSzPct val="25000"/>
            </a:pPr>
            <a:r>
              <a:rPr lang="en-US" sz="3035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 feature, </a:t>
            </a:r>
            <a:r>
              <a:rPr lang="en-US" sz="3035" dirty="0">
                <a:solidFill>
                  <a:srgbClr val="FFC000"/>
                </a:solidFill>
                <a:latin typeface="Calibri"/>
                <a:ea typeface="Calibri"/>
                <a:cs typeface="Calibri"/>
                <a:sym typeface="Calibri"/>
              </a:rPr>
              <a:t>-- reducers perform model averaging in parallel</a:t>
            </a:r>
          </a:p>
          <a:p>
            <a:pPr algn="l" rtl="0">
              <a:buSzPct val="25000"/>
            </a:pPr>
            <a:r>
              <a:rPr lang="en-US" sz="3035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 avg(weight) as weight</a:t>
            </a:r>
          </a:p>
          <a:p>
            <a:pPr algn="l" rtl="0">
              <a:buSzPct val="25000"/>
            </a:pPr>
            <a:r>
              <a:rPr lang="en-US" sz="3035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FROM (</a:t>
            </a:r>
          </a:p>
          <a:p>
            <a:pPr algn="l" rtl="0">
              <a:buSzPct val="25000"/>
            </a:pPr>
            <a:r>
              <a:rPr lang="en-US" sz="3035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 SELECT </a:t>
            </a:r>
            <a:r>
              <a:rPr lang="en-US" sz="3035" b="1" dirty="0" err="1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logress</a:t>
            </a:r>
            <a:r>
              <a:rPr lang="en-US" sz="3035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(</a:t>
            </a:r>
            <a:r>
              <a:rPr lang="en-US" sz="3035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features,label</a:t>
            </a:r>
            <a:r>
              <a:rPr lang="en-US" sz="3035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,..) as (</a:t>
            </a:r>
            <a:r>
              <a:rPr lang="en-US" sz="3035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feature,weight</a:t>
            </a:r>
            <a:r>
              <a:rPr lang="en-US" sz="3035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</a:p>
          <a:p>
            <a:pPr algn="l" rtl="0">
              <a:buSzPct val="25000"/>
            </a:pPr>
            <a:r>
              <a:rPr lang="en-US" sz="3035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 FROM train</a:t>
            </a:r>
          </a:p>
          <a:p>
            <a:pPr algn="l" rtl="0">
              <a:buSzPct val="25000"/>
            </a:pPr>
            <a:r>
              <a:rPr lang="en-US" sz="3035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) t </a:t>
            </a:r>
            <a:r>
              <a:rPr lang="en-US" sz="3035" dirty="0">
                <a:solidFill>
                  <a:srgbClr val="FFC000"/>
                </a:solidFill>
                <a:latin typeface="Calibri"/>
                <a:ea typeface="Calibri"/>
                <a:cs typeface="Calibri"/>
                <a:sym typeface="Calibri"/>
              </a:rPr>
              <a:t>-- map-only task</a:t>
            </a:r>
          </a:p>
          <a:p>
            <a:pPr algn="l" rtl="0">
              <a:buSzPct val="25000"/>
            </a:pPr>
            <a:r>
              <a:rPr lang="en-US" sz="3035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GROUP BY feature; </a:t>
            </a:r>
            <a:r>
              <a:rPr lang="en-US" sz="3035" dirty="0">
                <a:solidFill>
                  <a:srgbClr val="FFC000"/>
                </a:solidFill>
                <a:latin typeface="Calibri"/>
                <a:ea typeface="Calibri"/>
                <a:cs typeface="Calibri"/>
                <a:sym typeface="Calibri"/>
              </a:rPr>
              <a:t>-- shuffled to reducers</a:t>
            </a:r>
          </a:p>
        </p:txBody>
      </p:sp>
      <p:sp>
        <p:nvSpPr>
          <p:cNvPr id="27" name="Shape 186"/>
          <p:cNvSpPr txBox="1"/>
          <p:nvPr/>
        </p:nvSpPr>
        <p:spPr>
          <a:xfrm>
            <a:off x="6166437" y="8396760"/>
            <a:ext cx="10906680" cy="848483"/>
          </a:xfrm>
          <a:prstGeom prst="rect">
            <a:avLst/>
          </a:prstGeom>
          <a:noFill/>
          <a:ln>
            <a:noFill/>
          </a:ln>
        </p:spPr>
        <p:txBody>
          <a:bodyPr lIns="173375" tIns="86664" rIns="173375" bIns="86664" anchor="t" anchorCtr="0">
            <a:noAutofit/>
          </a:bodyPr>
          <a:lstStyle/>
          <a:p>
            <a:pPr algn="l" rtl="0">
              <a:buSzPct val="25000"/>
            </a:pPr>
            <a:r>
              <a:rPr lang="en-US" sz="400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This query </a:t>
            </a:r>
            <a:r>
              <a:rPr lang="en-US" sz="40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automatically runs in parallel on Hadoop </a:t>
            </a:r>
          </a:p>
        </p:txBody>
      </p:sp>
      <p:sp>
        <p:nvSpPr>
          <p:cNvPr id="2" name="フッター プレースホルダー 1">
            <a:extLst>
              <a:ext uri="{FF2B5EF4-FFF2-40B4-BE49-F238E27FC236}">
                <a16:creationId xmlns:a16="http://schemas.microsoft.com/office/drawing/2014/main" id="{D720A33E-D73C-F844-A8DB-8666E4DCC0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ApacheCon North America 2018</a:t>
            </a:r>
            <a:endParaRPr kumimoji="1" lang="ja-JP" altLang="en-US" dirty="0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F5E64B04-4B93-D446-807F-4D72971F40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E8707A-C469-024F-A4B2-69E431FDC0D1}" type="slidenum">
              <a:rPr kumimoji="1" lang="ja-JP" altLang="en-US" smtClean="0"/>
              <a:pPr/>
              <a:t>22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5336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1161"/>
          <p:cNvSpPr/>
          <p:nvPr/>
        </p:nvSpPr>
        <p:spPr>
          <a:xfrm>
            <a:off x="3741057" y="1990444"/>
            <a:ext cx="13220167" cy="1200351"/>
          </a:xfrm>
          <a:prstGeom prst="rect">
            <a:avLst/>
          </a:prstGeom>
          <a:noFill/>
          <a:ln>
            <a:noFill/>
          </a:ln>
        </p:spPr>
        <p:txBody>
          <a:bodyPr lIns="173375" tIns="86664" rIns="173375" bIns="86664" anchor="t" anchorCtr="0">
            <a:noAutofit/>
          </a:bodyPr>
          <a:lstStyle/>
          <a:p>
            <a:pPr algn="l" rtl="0">
              <a:buSzPct val="25000"/>
            </a:pPr>
            <a:r>
              <a:rPr lang="en-US" sz="5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Hivemall is a </a:t>
            </a:r>
            <a:r>
              <a:rPr lang="en-US" sz="54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multi/cross-platform</a:t>
            </a:r>
            <a:r>
              <a:rPr lang="en-US" sz="5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ML library</a:t>
            </a:r>
            <a:endParaRPr lang="en-US" sz="3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0" name="図形グループ 19"/>
          <p:cNvGrpSpPr/>
          <p:nvPr/>
        </p:nvGrpSpPr>
        <p:grpSpPr>
          <a:xfrm>
            <a:off x="2704461" y="5433620"/>
            <a:ext cx="3071881" cy="3466508"/>
            <a:chOff x="536729" y="4398583"/>
            <a:chExt cx="3253073" cy="4087840"/>
          </a:xfrm>
        </p:grpSpPr>
        <p:pic>
          <p:nvPicPr>
            <p:cNvPr id="8" name="図 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36729" y="4398583"/>
              <a:ext cx="3253073" cy="3253073"/>
            </a:xfrm>
            <a:prstGeom prst="rect">
              <a:avLst/>
            </a:prstGeom>
          </p:spPr>
        </p:pic>
        <p:sp>
          <p:nvSpPr>
            <p:cNvPr id="10" name="テキスト ボックス 9"/>
            <p:cNvSpPr txBox="1"/>
            <p:nvPr/>
          </p:nvSpPr>
          <p:spPr>
            <a:xfrm>
              <a:off x="1288854" y="7651656"/>
              <a:ext cx="1748821" cy="83476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4000" b="1" dirty="0"/>
                <a:t>HiveQL</a:t>
              </a:r>
              <a:endParaRPr kumimoji="1" lang="ja-JP" altLang="en-US" sz="4000" b="1" dirty="0"/>
            </a:p>
          </p:txBody>
        </p:sp>
      </p:grpSp>
      <p:grpSp>
        <p:nvGrpSpPr>
          <p:cNvPr id="21" name="図形グループ 20"/>
          <p:cNvGrpSpPr/>
          <p:nvPr/>
        </p:nvGrpSpPr>
        <p:grpSpPr>
          <a:xfrm>
            <a:off x="6577172" y="5764221"/>
            <a:ext cx="4594009" cy="3216399"/>
            <a:chOff x="4409440" y="4837105"/>
            <a:chExt cx="4775200" cy="3675393"/>
          </a:xfrm>
        </p:grpSpPr>
        <p:pic>
          <p:nvPicPr>
            <p:cNvPr id="7" name="図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409440" y="4837105"/>
              <a:ext cx="4775200" cy="2540000"/>
            </a:xfrm>
            <a:prstGeom prst="rect">
              <a:avLst/>
            </a:prstGeom>
          </p:spPr>
        </p:pic>
        <p:sp>
          <p:nvSpPr>
            <p:cNvPr id="11" name="テキスト ボックス 10"/>
            <p:cNvSpPr txBox="1"/>
            <p:nvPr/>
          </p:nvSpPr>
          <p:spPr>
            <a:xfrm>
              <a:off x="4710945" y="7844273"/>
              <a:ext cx="4440826" cy="66822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3200" b="1" dirty="0" err="1"/>
                <a:t>SparkSQL</a:t>
              </a:r>
              <a:r>
                <a:rPr kumimoji="1" lang="en-US" altLang="ja-JP" sz="3200" b="1" dirty="0"/>
                <a:t>/</a:t>
              </a:r>
              <a:r>
                <a:rPr kumimoji="1" lang="en-US" altLang="ja-JP" sz="3200" b="1" dirty="0" err="1"/>
                <a:t>Dataframe</a:t>
              </a:r>
              <a:r>
                <a:rPr kumimoji="1" lang="en-US" altLang="ja-JP" sz="3200" b="1" dirty="0"/>
                <a:t> API</a:t>
              </a:r>
              <a:endParaRPr kumimoji="1" lang="ja-JP" altLang="en-US" sz="3200" b="1" dirty="0"/>
            </a:p>
          </p:txBody>
        </p:sp>
      </p:grpSp>
      <p:grpSp>
        <p:nvGrpSpPr>
          <p:cNvPr id="22" name="図形グループ 21"/>
          <p:cNvGrpSpPr/>
          <p:nvPr/>
        </p:nvGrpSpPr>
        <p:grpSpPr>
          <a:xfrm>
            <a:off x="11972010" y="5433620"/>
            <a:ext cx="2707390" cy="3568756"/>
            <a:chOff x="10138849" y="4398007"/>
            <a:chExt cx="2865951" cy="4259107"/>
          </a:xfrm>
        </p:grpSpPr>
        <p:pic>
          <p:nvPicPr>
            <p:cNvPr id="9" name="図 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138849" y="4398007"/>
              <a:ext cx="2865951" cy="3418196"/>
            </a:xfrm>
            <a:prstGeom prst="rect">
              <a:avLst/>
            </a:prstGeom>
          </p:spPr>
        </p:pic>
        <p:sp>
          <p:nvSpPr>
            <p:cNvPr id="12" name="正方形/長方形 11"/>
            <p:cNvSpPr/>
            <p:nvPr/>
          </p:nvSpPr>
          <p:spPr>
            <a:xfrm>
              <a:off x="10827640" y="7959218"/>
              <a:ext cx="1666680" cy="69789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kumimoji="1" lang="en-US" altLang="ja-JP" sz="3200" b="1" dirty="0"/>
                <a:t>Pig Latin</a:t>
              </a:r>
              <a:endParaRPr kumimoji="1" lang="ja-JP" altLang="en-US" sz="3200" b="1" dirty="0"/>
            </a:p>
          </p:txBody>
        </p:sp>
      </p:grpSp>
      <p:sp>
        <p:nvSpPr>
          <p:cNvPr id="13" name="Shape 88"/>
          <p:cNvSpPr txBox="1">
            <a:spLocks noGrp="1"/>
          </p:cNvSpPr>
          <p:nvPr>
            <p:ph type="title"/>
          </p:nvPr>
        </p:nvSpPr>
        <p:spPr>
          <a:xfrm>
            <a:off x="755369" y="400794"/>
            <a:ext cx="13441793" cy="919819"/>
          </a:xfrm>
          <a:prstGeom prst="rect">
            <a:avLst/>
          </a:prstGeom>
          <a:noFill/>
          <a:ln>
            <a:noFill/>
          </a:ln>
        </p:spPr>
        <p:txBody>
          <a:bodyPr vert="horz" lIns="130027" tIns="64996" rIns="130027" bIns="64996" rtlCol="0" anchor="ctr" anchorCtr="0">
            <a:noAutofit/>
          </a:bodyPr>
          <a:lstStyle/>
          <a:p>
            <a:pPr>
              <a:buSzPct val="25000"/>
            </a:pPr>
            <a:r>
              <a:rPr lang="en-US" altLang="ja-JP" sz="6600" b="1" dirty="0">
                <a:solidFill>
                  <a:schemeClr val="dk1"/>
                </a:solidFill>
                <a:latin typeface="+mn-lt"/>
                <a:ea typeface="Proxima Nova"/>
                <a:cs typeface="Proxima Nova"/>
                <a:sym typeface="Proxima Nova"/>
              </a:rPr>
              <a:t>Hivemall is Multi/Cross platform ..</a:t>
            </a:r>
            <a:endParaRPr lang="en-US" sz="6600" b="1" dirty="0">
              <a:solidFill>
                <a:schemeClr val="dk1"/>
              </a:solidFill>
              <a:latin typeface="+mn-lt"/>
              <a:ea typeface="Proxima Nova"/>
              <a:cs typeface="Proxima Nova"/>
              <a:sym typeface="Proxima Nova"/>
            </a:endParaRPr>
          </a:p>
        </p:txBody>
      </p:sp>
      <p:grpSp>
        <p:nvGrpSpPr>
          <p:cNvPr id="17" name="図形グループ 16"/>
          <p:cNvGrpSpPr/>
          <p:nvPr/>
        </p:nvGrpSpPr>
        <p:grpSpPr>
          <a:xfrm>
            <a:off x="1062112" y="1901785"/>
            <a:ext cx="2452243" cy="1236499"/>
            <a:chOff x="3241" y="338977"/>
            <a:chExt cx="2571362" cy="1542817"/>
          </a:xfrm>
          <a:solidFill>
            <a:schemeClr val="accent1"/>
          </a:solidFill>
        </p:grpSpPr>
        <p:sp>
          <p:nvSpPr>
            <p:cNvPr id="18" name="正方形/長方形 17"/>
            <p:cNvSpPr/>
            <p:nvPr/>
          </p:nvSpPr>
          <p:spPr>
            <a:xfrm>
              <a:off x="3241" y="338977"/>
              <a:ext cx="2571362" cy="1542817"/>
            </a:xfrm>
            <a:prstGeom prst="rect">
              <a:avLst/>
            </a:prstGeom>
            <a:grpFill/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5">
                <a:hueOff val="0"/>
                <a:satOff val="0"/>
                <a:lumOff val="0"/>
                <a:alphaOff val="0"/>
              </a:schemeClr>
            </a:fillRef>
            <a:effectRef idx="3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9" name="正方形/長方形 18"/>
            <p:cNvSpPr/>
            <p:nvPr/>
          </p:nvSpPr>
          <p:spPr>
            <a:xfrm>
              <a:off x="3241" y="338977"/>
              <a:ext cx="2571362" cy="1542817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37160" tIns="137160" rIns="137160" bIns="137160" numCol="1" spcCol="1270" anchor="ctr" anchorCtr="0">
              <a:noAutofit/>
            </a:bodyPr>
            <a:lstStyle/>
            <a:p>
              <a:pPr defTabSz="1600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kumimoji="1" lang="en-US" altLang="ja-JP" sz="2800" kern="1200" dirty="0"/>
                <a:t>Multi/Cross platform</a:t>
              </a:r>
              <a:endParaRPr kumimoji="1" lang="ja-JP" altLang="en-US" sz="2800" kern="1200" dirty="0"/>
            </a:p>
          </p:txBody>
        </p:sp>
      </p:grpSp>
      <p:sp>
        <p:nvSpPr>
          <p:cNvPr id="24" name="角丸四角形吹き出し 23"/>
          <p:cNvSpPr/>
          <p:nvPr/>
        </p:nvSpPr>
        <p:spPr>
          <a:xfrm>
            <a:off x="1713124" y="3666945"/>
            <a:ext cx="14620570" cy="1714164"/>
          </a:xfrm>
          <a:prstGeom prst="wedgeRoundRectCallout">
            <a:avLst>
              <a:gd name="adj1" fmla="val -44473"/>
              <a:gd name="adj2" fmla="val -66950"/>
              <a:gd name="adj3" fmla="val 16667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l"/>
            <a:r>
              <a:rPr lang="en-US" altLang="ja-JP" sz="3600" dirty="0">
                <a:latin typeface="+mj-lt"/>
                <a:ea typeface="Osaka" charset="-128"/>
                <a:cs typeface="Osaka" charset="-128"/>
              </a:rPr>
              <a:t>prediction models built by Hive can be used from Spark, and conversely, prediction models build by Spark can be used from Hive </a:t>
            </a:r>
            <a:endParaRPr kumimoji="1" lang="ja-JP" altLang="en-US" sz="3600" dirty="0">
              <a:latin typeface="+mj-lt"/>
              <a:ea typeface="Osaka" charset="-128"/>
              <a:cs typeface="Osaka" charset="-128"/>
            </a:endParaRPr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8DACCC2E-C903-6F46-807F-A6B9AE5208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ApacheCon North America 2018</a:t>
            </a:r>
            <a:endParaRPr kumimoji="1" lang="ja-JP" altLang="en-US" dirty="0"/>
          </a:p>
        </p:txBody>
      </p:sp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64F5A3F9-77F7-EF4D-B902-36188A094D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E8707A-C469-024F-A4B2-69E431FDC0D1}" type="slidenum">
              <a:rPr kumimoji="1" lang="ja-JP" altLang="en-US" smtClean="0"/>
              <a:pPr/>
              <a:t>23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18104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Shape 90"/>
          <p:cNvSpPr/>
          <p:nvPr/>
        </p:nvSpPr>
        <p:spPr>
          <a:xfrm>
            <a:off x="5809286" y="7857094"/>
            <a:ext cx="6478927" cy="1183050"/>
          </a:xfrm>
          <a:prstGeom prst="roundRect">
            <a:avLst>
              <a:gd name="adj" fmla="val 16667"/>
            </a:avLst>
          </a:prstGeom>
          <a:solidFill>
            <a:schemeClr val="accent6"/>
          </a:solidFill>
          <a:ln w="12700" cap="flat" cmpd="sng">
            <a:solidFill>
              <a:srgbClr val="527E34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173375" tIns="86664" rIns="173375" bIns="86664" anchor="ctr" anchorCtr="0">
            <a:noAutofit/>
          </a:bodyPr>
          <a:lstStyle/>
          <a:p>
            <a:pPr rtl="0">
              <a:buSzPct val="25000"/>
            </a:pPr>
            <a:r>
              <a:rPr lang="en-US" sz="32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Hadoop HDFS</a:t>
            </a:r>
          </a:p>
        </p:txBody>
      </p:sp>
      <p:sp>
        <p:nvSpPr>
          <p:cNvPr id="91" name="Shape 91"/>
          <p:cNvSpPr/>
          <p:nvPr/>
        </p:nvSpPr>
        <p:spPr>
          <a:xfrm>
            <a:off x="5809286" y="4621106"/>
            <a:ext cx="2908827" cy="1290674"/>
          </a:xfrm>
          <a:prstGeom prst="roundRect">
            <a:avLst>
              <a:gd name="adj" fmla="val 16667"/>
            </a:avLst>
          </a:prstGeom>
          <a:solidFill>
            <a:schemeClr val="accent5"/>
          </a:solidFill>
          <a:ln w="12700" cap="flat" cmpd="sng">
            <a:solidFill>
              <a:srgbClr val="31538F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173375" tIns="86664" rIns="173375" bIns="86664" anchor="ctr" anchorCtr="0">
            <a:noAutofit/>
          </a:bodyPr>
          <a:lstStyle/>
          <a:p>
            <a:pPr rtl="0">
              <a:buSzPct val="25000"/>
            </a:pPr>
            <a:r>
              <a:rPr lang="en-US" sz="32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MapReduce</a:t>
            </a:r>
          </a:p>
          <a:p>
            <a:pPr rtl="0">
              <a:buSzPct val="25000"/>
            </a:pPr>
            <a:r>
              <a:rPr lang="en-US" sz="32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(MRv1)</a:t>
            </a:r>
          </a:p>
        </p:txBody>
      </p:sp>
      <p:sp>
        <p:nvSpPr>
          <p:cNvPr id="93" name="Shape 93"/>
          <p:cNvSpPr/>
          <p:nvPr/>
        </p:nvSpPr>
        <p:spPr>
          <a:xfrm>
            <a:off x="5870600" y="1653793"/>
            <a:ext cx="8193106" cy="1007490"/>
          </a:xfrm>
          <a:prstGeom prst="roundRect">
            <a:avLst>
              <a:gd name="adj" fmla="val 16667"/>
            </a:avLst>
          </a:prstGeom>
          <a:solidFill>
            <a:schemeClr val="accent4"/>
          </a:solidFill>
          <a:ln w="12700" cap="flat" cmpd="sng">
            <a:solidFill>
              <a:srgbClr val="BB8C02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173375" tIns="86664" rIns="173375" bIns="86664" anchor="ctr" anchorCtr="0">
            <a:noAutofit/>
          </a:bodyPr>
          <a:lstStyle/>
          <a:p>
            <a:pPr rtl="0">
              <a:buSzPct val="25000"/>
            </a:pPr>
            <a:r>
              <a:rPr lang="en-US" sz="54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Hivemall</a:t>
            </a:r>
          </a:p>
        </p:txBody>
      </p:sp>
      <p:sp>
        <p:nvSpPr>
          <p:cNvPr id="94" name="Shape 94"/>
          <p:cNvSpPr/>
          <p:nvPr/>
        </p:nvSpPr>
        <p:spPr>
          <a:xfrm>
            <a:off x="5809287" y="6342124"/>
            <a:ext cx="7721487" cy="118305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</p:spPr>
        <p:txBody>
          <a:bodyPr lIns="173375" tIns="86664" rIns="173375" bIns="86664" anchor="ctr" anchorCtr="0">
            <a:noAutofit/>
          </a:bodyPr>
          <a:lstStyle/>
          <a:p>
            <a:pPr rtl="0">
              <a:buSzPct val="25000"/>
            </a:pPr>
            <a:r>
              <a:rPr lang="en-US" sz="32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Apache YARN</a:t>
            </a:r>
          </a:p>
        </p:txBody>
      </p:sp>
      <p:sp>
        <p:nvSpPr>
          <p:cNvPr id="95" name="Shape 95"/>
          <p:cNvSpPr/>
          <p:nvPr/>
        </p:nvSpPr>
        <p:spPr>
          <a:xfrm>
            <a:off x="9102498" y="4604540"/>
            <a:ext cx="3344248" cy="1305248"/>
          </a:xfrm>
          <a:prstGeom prst="roundRect">
            <a:avLst>
              <a:gd name="adj" fmla="val 16667"/>
            </a:avLst>
          </a:prstGeom>
          <a:solidFill>
            <a:schemeClr val="accent5"/>
          </a:solidFill>
          <a:ln w="12700" cap="flat" cmpd="sng">
            <a:solidFill>
              <a:srgbClr val="31538F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173375" tIns="86664" rIns="173375" bIns="86664" anchor="ctr" anchorCtr="0">
            <a:noAutofit/>
          </a:bodyPr>
          <a:lstStyle/>
          <a:p>
            <a:pPr algn="l" rtl="0">
              <a:buSzPct val="25000"/>
            </a:pPr>
            <a:r>
              <a:rPr lang="en-US" sz="32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Apache </a:t>
            </a:r>
            <a:r>
              <a:rPr lang="en-US" sz="3200" b="1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Tez</a:t>
            </a:r>
            <a:r>
              <a:rPr lang="en-US" sz="32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</a:p>
          <a:p>
            <a:pPr algn="l" rtl="0">
              <a:buSzPct val="25000"/>
            </a:pPr>
            <a:r>
              <a:rPr lang="en-US" sz="32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DAG processing</a:t>
            </a:r>
          </a:p>
        </p:txBody>
      </p:sp>
      <p:sp>
        <p:nvSpPr>
          <p:cNvPr id="97" name="Shape 97"/>
          <p:cNvSpPr txBox="1"/>
          <p:nvPr/>
        </p:nvSpPr>
        <p:spPr>
          <a:xfrm>
            <a:off x="635678" y="1653793"/>
            <a:ext cx="4445034" cy="738929"/>
          </a:xfrm>
          <a:prstGeom prst="rect">
            <a:avLst/>
          </a:prstGeom>
          <a:noFill/>
          <a:ln>
            <a:noFill/>
          </a:ln>
        </p:spPr>
        <p:txBody>
          <a:bodyPr lIns="173375" tIns="86664" rIns="173375" bIns="86664" anchor="t" anchorCtr="0">
            <a:noAutofit/>
          </a:bodyPr>
          <a:lstStyle/>
          <a:p>
            <a:pPr algn="l" rtl="0">
              <a:buSzPct val="25000"/>
            </a:pPr>
            <a:r>
              <a:rPr lang="en-US" sz="3200" b="1" dirty="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Machine Learning</a:t>
            </a:r>
          </a:p>
        </p:txBody>
      </p:sp>
      <p:sp>
        <p:nvSpPr>
          <p:cNvPr id="98" name="Shape 98"/>
          <p:cNvSpPr txBox="1"/>
          <p:nvPr/>
        </p:nvSpPr>
        <p:spPr>
          <a:xfrm>
            <a:off x="635675" y="3169898"/>
            <a:ext cx="4318991" cy="738929"/>
          </a:xfrm>
          <a:prstGeom prst="rect">
            <a:avLst/>
          </a:prstGeom>
          <a:noFill/>
          <a:ln>
            <a:noFill/>
          </a:ln>
        </p:spPr>
        <p:txBody>
          <a:bodyPr lIns="173375" tIns="86664" rIns="173375" bIns="86664" anchor="t" anchorCtr="0">
            <a:noAutofit/>
          </a:bodyPr>
          <a:lstStyle/>
          <a:p>
            <a:pPr algn="l" rtl="0">
              <a:buSzPct val="25000"/>
            </a:pPr>
            <a:r>
              <a:rPr lang="en-US" sz="3200" b="1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Query Processing</a:t>
            </a:r>
          </a:p>
        </p:txBody>
      </p:sp>
      <p:sp>
        <p:nvSpPr>
          <p:cNvPr id="99" name="Shape 99"/>
          <p:cNvSpPr txBox="1"/>
          <p:nvPr/>
        </p:nvSpPr>
        <p:spPr>
          <a:xfrm>
            <a:off x="576700" y="4737948"/>
            <a:ext cx="5511044" cy="1330080"/>
          </a:xfrm>
          <a:prstGeom prst="rect">
            <a:avLst/>
          </a:prstGeom>
          <a:noFill/>
          <a:ln>
            <a:noFill/>
          </a:ln>
        </p:spPr>
        <p:txBody>
          <a:bodyPr lIns="173375" tIns="86664" rIns="173375" bIns="86664" anchor="t" anchorCtr="0">
            <a:noAutofit/>
          </a:bodyPr>
          <a:lstStyle/>
          <a:p>
            <a:pPr algn="l" rtl="0">
              <a:buSzPct val="25000"/>
            </a:pPr>
            <a:r>
              <a:rPr lang="en-US" sz="3200" b="1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Parallel Data </a:t>
            </a:r>
          </a:p>
          <a:p>
            <a:pPr algn="l" rtl="0">
              <a:buSzPct val="25000"/>
            </a:pPr>
            <a:r>
              <a:rPr lang="en-US" sz="3200" b="1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Processing Framework</a:t>
            </a:r>
          </a:p>
        </p:txBody>
      </p:sp>
      <p:sp>
        <p:nvSpPr>
          <p:cNvPr id="100" name="Shape 100"/>
          <p:cNvSpPr txBox="1"/>
          <p:nvPr/>
        </p:nvSpPr>
        <p:spPr>
          <a:xfrm>
            <a:off x="576698" y="6638210"/>
            <a:ext cx="5654530" cy="738929"/>
          </a:xfrm>
          <a:prstGeom prst="rect">
            <a:avLst/>
          </a:prstGeom>
          <a:noFill/>
          <a:ln>
            <a:noFill/>
          </a:ln>
        </p:spPr>
        <p:txBody>
          <a:bodyPr lIns="173375" tIns="86664" rIns="173375" bIns="86664" anchor="t" anchorCtr="0">
            <a:noAutofit/>
          </a:bodyPr>
          <a:lstStyle/>
          <a:p>
            <a:pPr algn="l" rtl="0">
              <a:buSzPct val="25000"/>
            </a:pPr>
            <a:r>
              <a:rPr lang="en-US" sz="3200" b="1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Resource Management</a:t>
            </a:r>
          </a:p>
        </p:txBody>
      </p:sp>
      <p:sp>
        <p:nvSpPr>
          <p:cNvPr id="101" name="Shape 101"/>
          <p:cNvSpPr txBox="1"/>
          <p:nvPr/>
        </p:nvSpPr>
        <p:spPr>
          <a:xfrm>
            <a:off x="512983" y="7997434"/>
            <a:ext cx="5230980" cy="1137329"/>
          </a:xfrm>
          <a:prstGeom prst="rect">
            <a:avLst/>
          </a:prstGeom>
          <a:noFill/>
          <a:ln>
            <a:noFill/>
          </a:ln>
        </p:spPr>
        <p:txBody>
          <a:bodyPr lIns="173375" tIns="86664" rIns="173375" bIns="86664" anchor="t" anchorCtr="0">
            <a:noAutofit/>
          </a:bodyPr>
          <a:lstStyle/>
          <a:p>
            <a:pPr algn="l" rtl="0">
              <a:buSzPct val="25000"/>
            </a:pPr>
            <a:r>
              <a:rPr lang="en-US" sz="3200" b="1" dirty="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Distributed File System</a:t>
            </a:r>
          </a:p>
          <a:p>
            <a:pPr algn="l" rtl="0">
              <a:buSzPct val="25000"/>
            </a:pPr>
            <a:r>
              <a:rPr lang="en-US" sz="3200" b="1" dirty="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Cloud Storage</a:t>
            </a:r>
          </a:p>
        </p:txBody>
      </p:sp>
      <p:sp>
        <p:nvSpPr>
          <p:cNvPr id="18" name="Shape 92"/>
          <p:cNvSpPr/>
          <p:nvPr/>
        </p:nvSpPr>
        <p:spPr>
          <a:xfrm>
            <a:off x="13544885" y="3094661"/>
            <a:ext cx="2923835" cy="1109871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 w="12700" cap="flat" cmpd="sng">
            <a:solidFill>
              <a:srgbClr val="AD5B23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173375" tIns="86664" rIns="173375" bIns="86664" anchor="ctr" anchorCtr="0">
            <a:noAutofit/>
          </a:bodyPr>
          <a:lstStyle/>
          <a:p>
            <a:pPr rtl="0">
              <a:buSzPct val="25000"/>
            </a:pPr>
            <a:r>
              <a:rPr lang="en-US" sz="3600" b="1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SparkSQL</a:t>
            </a:r>
            <a:endParaRPr lang="en-US" sz="4400" b="1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" name="Shape 95"/>
          <p:cNvSpPr/>
          <p:nvPr/>
        </p:nvSpPr>
        <p:spPr>
          <a:xfrm>
            <a:off x="12853152" y="4586256"/>
            <a:ext cx="3582272" cy="1305248"/>
          </a:xfrm>
          <a:prstGeom prst="roundRect">
            <a:avLst>
              <a:gd name="adj" fmla="val 16667"/>
            </a:avLst>
          </a:prstGeom>
          <a:solidFill>
            <a:schemeClr val="accent5"/>
          </a:solidFill>
          <a:ln w="12700" cap="flat" cmpd="sng">
            <a:solidFill>
              <a:srgbClr val="31538F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173375" tIns="86664" rIns="173375" bIns="86664" anchor="ctr" anchorCtr="0">
            <a:noAutofit/>
          </a:bodyPr>
          <a:lstStyle/>
          <a:p>
            <a:pPr rtl="0">
              <a:buSzPct val="25000"/>
            </a:pPr>
            <a:r>
              <a:rPr lang="en-US" sz="32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Apache Spark</a:t>
            </a:r>
          </a:p>
        </p:txBody>
      </p:sp>
      <p:sp>
        <p:nvSpPr>
          <p:cNvPr id="20" name="Shape 94"/>
          <p:cNvSpPr/>
          <p:nvPr/>
        </p:nvSpPr>
        <p:spPr>
          <a:xfrm>
            <a:off x="14063706" y="6342124"/>
            <a:ext cx="2447735" cy="118305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</p:spPr>
        <p:txBody>
          <a:bodyPr lIns="173375" tIns="86664" rIns="173375" bIns="86664" anchor="ctr" anchorCtr="0">
            <a:noAutofit/>
          </a:bodyPr>
          <a:lstStyle/>
          <a:p>
            <a:pPr rtl="0">
              <a:buSzPct val="25000"/>
            </a:pPr>
            <a:r>
              <a:rPr lang="en-US" sz="32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MESOS</a:t>
            </a:r>
          </a:p>
        </p:txBody>
      </p:sp>
      <p:sp>
        <p:nvSpPr>
          <p:cNvPr id="21" name="Shape 92"/>
          <p:cNvSpPr/>
          <p:nvPr/>
        </p:nvSpPr>
        <p:spPr>
          <a:xfrm>
            <a:off x="5853474" y="3073357"/>
            <a:ext cx="3660577" cy="1109871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 w="12700" cap="flat" cmpd="sng">
            <a:solidFill>
              <a:srgbClr val="AD5B23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173375" tIns="86664" rIns="173375" bIns="86664" anchor="ctr" anchorCtr="0">
            <a:noAutofit/>
          </a:bodyPr>
          <a:lstStyle/>
          <a:p>
            <a:pPr lvl="0" algn="ctr">
              <a:buSzPct val="25000"/>
            </a:pPr>
            <a:r>
              <a:rPr lang="en-US" altLang="ja-JP" sz="44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Hive</a:t>
            </a:r>
            <a:endParaRPr lang="en-US" sz="4400" b="1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" name="Shape 92"/>
          <p:cNvSpPr/>
          <p:nvPr/>
        </p:nvSpPr>
        <p:spPr>
          <a:xfrm>
            <a:off x="9997519" y="3073357"/>
            <a:ext cx="3092621" cy="1109871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 w="12700" cap="flat" cmpd="sng">
            <a:solidFill>
              <a:srgbClr val="AD5B23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173375" tIns="86664" rIns="173375" bIns="86664" anchor="ctr" anchorCtr="0">
            <a:noAutofit/>
          </a:bodyPr>
          <a:lstStyle/>
          <a:p>
            <a:pPr lvl="0" algn="ctr">
              <a:buSzPct val="25000"/>
            </a:pPr>
            <a:r>
              <a:rPr lang="en-US" altLang="ja-JP" sz="44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Pig</a:t>
            </a:r>
            <a:endParaRPr lang="en-US" sz="4400" b="1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" name="Shape 93"/>
          <p:cNvSpPr/>
          <p:nvPr/>
        </p:nvSpPr>
        <p:spPr>
          <a:xfrm>
            <a:off x="14432356" y="1653793"/>
            <a:ext cx="2134420" cy="1027146"/>
          </a:xfrm>
          <a:prstGeom prst="roundRect">
            <a:avLst>
              <a:gd name="adj" fmla="val 16667"/>
            </a:avLst>
          </a:prstGeom>
          <a:solidFill>
            <a:schemeClr val="accent4"/>
          </a:solidFill>
          <a:ln w="12700" cap="flat" cmpd="sng">
            <a:solidFill>
              <a:srgbClr val="BB8C02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173375" tIns="86664" rIns="173375" bIns="86664" anchor="ctr" anchorCtr="0">
            <a:noAutofit/>
          </a:bodyPr>
          <a:lstStyle/>
          <a:p>
            <a:pPr rtl="0">
              <a:buSzPct val="25000"/>
            </a:pPr>
            <a:r>
              <a:rPr lang="en-US" sz="44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MLlib</a:t>
            </a:r>
          </a:p>
        </p:txBody>
      </p:sp>
      <p:sp>
        <p:nvSpPr>
          <p:cNvPr id="22" name="Shape 88"/>
          <p:cNvSpPr txBox="1">
            <a:spLocks noGrp="1"/>
          </p:cNvSpPr>
          <p:nvPr>
            <p:ph type="title"/>
          </p:nvPr>
        </p:nvSpPr>
        <p:spPr>
          <a:xfrm>
            <a:off x="453169" y="185811"/>
            <a:ext cx="14955976" cy="1226463"/>
          </a:xfrm>
          <a:prstGeom prst="rect">
            <a:avLst/>
          </a:prstGeom>
          <a:noFill/>
          <a:ln>
            <a:noFill/>
          </a:ln>
        </p:spPr>
        <p:txBody>
          <a:bodyPr vert="horz" lIns="173375" tIns="86664" rIns="173375" bIns="86664" rtlCol="0" anchor="ctr" anchorCtr="0">
            <a:noAutofit/>
          </a:bodyPr>
          <a:lstStyle/>
          <a:p>
            <a:pPr>
              <a:buSzPct val="25000"/>
            </a:pPr>
            <a:r>
              <a:rPr lang="en-US" sz="7200" b="1" dirty="0" err="1">
                <a:solidFill>
                  <a:schemeClr val="dk1"/>
                </a:solidFill>
                <a:latin typeface="+mn-lt"/>
                <a:ea typeface="Proxima Nova"/>
                <a:cs typeface="Proxima Nova"/>
                <a:sym typeface="Proxima Nova"/>
              </a:rPr>
              <a:t>Hivemall’s</a:t>
            </a:r>
            <a:r>
              <a:rPr lang="en-US" sz="7200" b="1" dirty="0">
                <a:solidFill>
                  <a:schemeClr val="dk1"/>
                </a:solidFill>
                <a:latin typeface="+mn-lt"/>
                <a:ea typeface="Proxima Nova"/>
                <a:cs typeface="Proxima Nova"/>
                <a:sym typeface="Proxima Nova"/>
              </a:rPr>
              <a:t> Technology Stack</a:t>
            </a:r>
          </a:p>
        </p:txBody>
      </p:sp>
      <p:sp>
        <p:nvSpPr>
          <p:cNvPr id="27" name="Shape 90"/>
          <p:cNvSpPr/>
          <p:nvPr/>
        </p:nvSpPr>
        <p:spPr>
          <a:xfrm>
            <a:off x="12853153" y="7857094"/>
            <a:ext cx="3713623" cy="1183050"/>
          </a:xfrm>
          <a:prstGeom prst="roundRect">
            <a:avLst>
              <a:gd name="adj" fmla="val 16667"/>
            </a:avLst>
          </a:prstGeom>
          <a:solidFill>
            <a:schemeClr val="accent6"/>
          </a:solidFill>
          <a:ln w="12700" cap="flat" cmpd="sng">
            <a:solidFill>
              <a:srgbClr val="527E34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173375" tIns="86664" rIns="173375" bIns="86664" anchor="ctr" anchorCtr="0">
            <a:noAutofit/>
          </a:bodyPr>
          <a:lstStyle/>
          <a:p>
            <a:pPr rtl="0">
              <a:buSzPct val="25000"/>
            </a:pPr>
            <a:r>
              <a:rPr lang="en-US" sz="32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Amazon S3</a:t>
            </a:r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DA93FCC5-FB02-454D-938F-184DE8A31E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ApacheCon North America 2018</a:t>
            </a:r>
            <a:endParaRPr kumimoji="1" lang="ja-JP" altLang="en-US" dirty="0"/>
          </a:p>
        </p:txBody>
      </p:sp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7C72D3A0-8199-0441-B7B3-2800B3657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E8707A-C469-024F-A4B2-69E431FDC0D1}" type="slidenum">
              <a:rPr kumimoji="1" lang="ja-JP" altLang="en-US" smtClean="0"/>
              <a:pPr/>
              <a:t>24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6367349"/>
      </p:ext>
    </p:extLst>
  </p:cSld>
  <p:clrMapOvr>
    <a:masterClrMapping/>
  </p:clrMapOvr>
  <p:transition spd="slow">
    <p:cut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4011" y="2126937"/>
            <a:ext cx="14657029" cy="5977157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12014" y="6544992"/>
            <a:ext cx="2754795" cy="2754795"/>
          </a:xfrm>
          <a:prstGeom prst="rect">
            <a:avLst/>
          </a:prstGeom>
        </p:spPr>
      </p:pic>
      <p:sp>
        <p:nvSpPr>
          <p:cNvPr id="8" name="Shape 88"/>
          <p:cNvSpPr txBox="1">
            <a:spLocks/>
          </p:cNvSpPr>
          <p:nvPr/>
        </p:nvSpPr>
        <p:spPr>
          <a:xfrm>
            <a:off x="634009" y="271069"/>
            <a:ext cx="11216640" cy="919819"/>
          </a:xfrm>
          <a:prstGeom prst="rect">
            <a:avLst/>
          </a:prstGeom>
          <a:noFill/>
          <a:ln>
            <a:noFill/>
          </a:ln>
        </p:spPr>
        <p:txBody>
          <a:bodyPr vert="horz" lIns="130027" tIns="64996" rIns="130027" bIns="64996" rtlCol="0" anchor="ctr" anchorCtr="0">
            <a:noAutofit/>
          </a:bodyPr>
          <a:lstStyle>
            <a:lvl1pPr algn="l" defTabSz="97539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693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SzPct val="25000"/>
            </a:pPr>
            <a:r>
              <a:rPr lang="en-US" sz="7200" b="1" dirty="0">
                <a:solidFill>
                  <a:schemeClr val="dk1"/>
                </a:solidFill>
                <a:latin typeface="+mn-lt"/>
                <a:ea typeface="Proxima Nova"/>
                <a:cs typeface="Proxima Nova"/>
                <a:sym typeface="Proxima Nova"/>
              </a:rPr>
              <a:t>Hivemall on Apache Hive</a:t>
            </a:r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9094682B-6647-D947-9B51-2CC60DBD03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ApacheCon North America 2018</a:t>
            </a:r>
            <a:endParaRPr kumimoji="1" lang="ja-JP" altLang="en-US" dirty="0"/>
          </a:p>
        </p:txBody>
      </p:sp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73EE41D4-BA2F-424F-BC97-D12A479BBC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E8707A-C469-024F-A4B2-69E431FDC0D1}" type="slidenum">
              <a:rPr kumimoji="1" lang="ja-JP" altLang="en-US" smtClean="0"/>
              <a:pPr/>
              <a:t>25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3075402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コンテンツ プレースホルダー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78190" y="2191691"/>
            <a:ext cx="14086379" cy="4668513"/>
          </a:xfrm>
          <a:prstGeom prst="rect">
            <a:avLst/>
          </a:prstGeom>
        </p:spPr>
      </p:pic>
      <p:sp>
        <p:nvSpPr>
          <p:cNvPr id="8" name="Shape 88"/>
          <p:cNvSpPr txBox="1">
            <a:spLocks noGrp="1"/>
          </p:cNvSpPr>
          <p:nvPr>
            <p:ph type="title"/>
          </p:nvPr>
        </p:nvSpPr>
        <p:spPr>
          <a:xfrm>
            <a:off x="741584" y="332471"/>
            <a:ext cx="14014321" cy="919819"/>
          </a:xfrm>
          <a:prstGeom prst="rect">
            <a:avLst/>
          </a:prstGeom>
          <a:noFill/>
          <a:ln>
            <a:noFill/>
          </a:ln>
        </p:spPr>
        <p:txBody>
          <a:bodyPr vert="horz" lIns="130027" tIns="64996" rIns="130027" bIns="64996" rtlCol="0" anchor="ctr" anchorCtr="0">
            <a:noAutofit/>
          </a:bodyPr>
          <a:lstStyle/>
          <a:p>
            <a:pPr>
              <a:buSzPct val="25000"/>
            </a:pPr>
            <a:r>
              <a:rPr lang="en-US" sz="6600" b="1" dirty="0">
                <a:solidFill>
                  <a:schemeClr val="dk1"/>
                </a:solidFill>
                <a:latin typeface="+mn-lt"/>
                <a:ea typeface="Proxima Nova"/>
                <a:cs typeface="Proxima Nova"/>
                <a:sym typeface="Proxima Nova"/>
              </a:rPr>
              <a:t>Hivemall on Apache Spark </a:t>
            </a:r>
            <a:r>
              <a:rPr lang="en-US" sz="6600" b="1" dirty="0" err="1">
                <a:solidFill>
                  <a:schemeClr val="dk1"/>
                </a:solidFill>
                <a:latin typeface="+mn-lt"/>
                <a:ea typeface="Proxima Nova"/>
                <a:cs typeface="Proxima Nova"/>
                <a:sym typeface="Proxima Nova"/>
              </a:rPr>
              <a:t>Dataframe</a:t>
            </a:r>
            <a:endParaRPr lang="en-US" sz="6600" b="1" dirty="0">
              <a:solidFill>
                <a:schemeClr val="dk1"/>
              </a:solidFill>
              <a:latin typeface="+mn-lt"/>
              <a:ea typeface="Proxima Nova"/>
              <a:cs typeface="Proxima Nova"/>
              <a:sym typeface="Proxima Nova"/>
            </a:endParaRPr>
          </a:p>
        </p:txBody>
      </p:sp>
      <p:pic>
        <p:nvPicPr>
          <p:cNvPr id="11" name="図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70777" y="6119329"/>
            <a:ext cx="4070931" cy="2165389"/>
          </a:xfrm>
          <a:prstGeom prst="rect">
            <a:avLst/>
          </a:prstGeom>
        </p:spPr>
      </p:pic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E68F1639-3F10-0E46-8495-1641D26ED3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ApacheCon North America 2018</a:t>
            </a:r>
            <a:endParaRPr kumimoji="1" lang="ja-JP" altLang="en-US" dirty="0"/>
          </a:p>
        </p:txBody>
      </p:sp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DC665358-B553-F440-B2A2-1C1CA891AC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E8707A-C469-024F-A4B2-69E431FDC0D1}" type="slidenum">
              <a:rPr kumimoji="1" lang="ja-JP" altLang="en-US" smtClean="0"/>
              <a:pPr/>
              <a:t>26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8334579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5135" y="1966643"/>
            <a:ext cx="8713548" cy="6480012"/>
          </a:xfrm>
          <a:prstGeom prst="rect">
            <a:avLst/>
          </a:prstGeom>
        </p:spPr>
      </p:pic>
      <p:sp>
        <p:nvSpPr>
          <p:cNvPr id="7" name="Shape 88"/>
          <p:cNvSpPr txBox="1">
            <a:spLocks/>
          </p:cNvSpPr>
          <p:nvPr/>
        </p:nvSpPr>
        <p:spPr>
          <a:xfrm>
            <a:off x="673589" y="290171"/>
            <a:ext cx="11216640" cy="919819"/>
          </a:xfrm>
          <a:prstGeom prst="rect">
            <a:avLst/>
          </a:prstGeom>
          <a:noFill/>
          <a:ln>
            <a:noFill/>
          </a:ln>
        </p:spPr>
        <p:txBody>
          <a:bodyPr vert="horz" lIns="130027" tIns="64996" rIns="130027" bIns="64996" rtlCol="0" anchor="ctr" anchorCtr="0">
            <a:noAutofit/>
          </a:bodyPr>
          <a:lstStyle>
            <a:lvl1pPr algn="l" defTabSz="97539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693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SzPct val="25000"/>
            </a:pPr>
            <a:r>
              <a:rPr lang="en-US" sz="7200" b="1" dirty="0">
                <a:solidFill>
                  <a:schemeClr val="dk1"/>
                </a:solidFill>
                <a:latin typeface="+mn-lt"/>
                <a:ea typeface="Proxima Nova"/>
                <a:cs typeface="Proxima Nova"/>
                <a:sym typeface="Proxima Nova"/>
              </a:rPr>
              <a:t>Hivemall on </a:t>
            </a:r>
            <a:r>
              <a:rPr lang="en-US" sz="7200" b="1" dirty="0" err="1">
                <a:solidFill>
                  <a:schemeClr val="dk1"/>
                </a:solidFill>
                <a:latin typeface="+mn-lt"/>
                <a:ea typeface="Proxima Nova"/>
                <a:cs typeface="Proxima Nova"/>
                <a:sym typeface="Proxima Nova"/>
              </a:rPr>
              <a:t>SparkSQL</a:t>
            </a:r>
            <a:endParaRPr lang="en-US" sz="7200" b="1" dirty="0">
              <a:solidFill>
                <a:schemeClr val="dk1"/>
              </a:solidFill>
              <a:latin typeface="+mn-lt"/>
              <a:ea typeface="Proxima Nova"/>
              <a:cs typeface="Proxima Nova"/>
              <a:sym typeface="Proxima Nova"/>
            </a:endParaRPr>
          </a:p>
        </p:txBody>
      </p:sp>
      <p:pic>
        <p:nvPicPr>
          <p:cNvPr id="10" name="図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87438" y="6495623"/>
            <a:ext cx="4225819" cy="2247776"/>
          </a:xfrm>
          <a:prstGeom prst="rect">
            <a:avLst/>
          </a:prstGeom>
        </p:spPr>
      </p:pic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B4E113E3-8B56-3543-85B1-0AD2599FDA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ApacheCon North America 2018</a:t>
            </a:r>
            <a:endParaRPr kumimoji="1" lang="ja-JP" altLang="en-US" dirty="0"/>
          </a:p>
        </p:txBody>
      </p:sp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60FFBDD2-49F5-664A-BC80-92699F4D13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E8707A-C469-024F-A4B2-69E431FDC0D1}" type="slidenum">
              <a:rPr kumimoji="1" lang="ja-JP" altLang="en-US" smtClean="0"/>
              <a:pPr/>
              <a:t>27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3135385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88"/>
          <p:cNvSpPr txBox="1">
            <a:spLocks noGrp="1"/>
          </p:cNvSpPr>
          <p:nvPr>
            <p:ph type="title"/>
          </p:nvPr>
        </p:nvSpPr>
        <p:spPr>
          <a:xfrm>
            <a:off x="705726" y="323413"/>
            <a:ext cx="11216640" cy="919819"/>
          </a:xfrm>
          <a:prstGeom prst="rect">
            <a:avLst/>
          </a:prstGeom>
          <a:noFill/>
          <a:ln>
            <a:noFill/>
          </a:ln>
        </p:spPr>
        <p:txBody>
          <a:bodyPr vert="horz" lIns="130027" tIns="64996" rIns="130027" bIns="64996" rtlCol="0" anchor="ctr" anchorCtr="0">
            <a:noAutofit/>
          </a:bodyPr>
          <a:lstStyle/>
          <a:p>
            <a:pPr>
              <a:buSzPct val="25000"/>
            </a:pPr>
            <a:r>
              <a:rPr lang="en-US" sz="7200" b="1" dirty="0">
                <a:solidFill>
                  <a:schemeClr val="dk1"/>
                </a:solidFill>
                <a:latin typeface="+mn-lt"/>
                <a:ea typeface="Proxima Nova"/>
                <a:cs typeface="Proxima Nova"/>
                <a:sym typeface="Proxima Nova"/>
              </a:rPr>
              <a:t>Hivemall on Apache Pig</a:t>
            </a:r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0393" y="2542069"/>
            <a:ext cx="15735293" cy="4783669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17465" y="5949265"/>
            <a:ext cx="2055433" cy="3090878"/>
          </a:xfrm>
          <a:prstGeom prst="rect">
            <a:avLst/>
          </a:prstGeom>
        </p:spPr>
      </p:pic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FBF0964B-38D5-6B4A-99F3-461803499F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ApacheCon North America 2018</a:t>
            </a:r>
            <a:endParaRPr kumimoji="1" lang="ja-JP" altLang="en-US" dirty="0"/>
          </a:p>
        </p:txBody>
      </p:sp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9D25DD11-1C0A-9041-BEC9-B530F1E15D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E8707A-C469-024F-A4B2-69E431FDC0D1}" type="slidenum">
              <a:rPr kumimoji="1" lang="ja-JP" altLang="en-US" smtClean="0"/>
              <a:pPr/>
              <a:t>28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4048612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3911" y="2003426"/>
            <a:ext cx="14065285" cy="5795867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46561" y="7198098"/>
            <a:ext cx="2521440" cy="1341191"/>
          </a:xfrm>
          <a:prstGeom prst="rect">
            <a:avLst/>
          </a:prstGeom>
        </p:spPr>
      </p:pic>
      <p:sp>
        <p:nvSpPr>
          <p:cNvPr id="8" name="Shape 88"/>
          <p:cNvSpPr txBox="1">
            <a:spLocks/>
          </p:cNvSpPr>
          <p:nvPr/>
        </p:nvSpPr>
        <p:spPr>
          <a:xfrm>
            <a:off x="723656" y="343611"/>
            <a:ext cx="14803214" cy="919819"/>
          </a:xfrm>
          <a:prstGeom prst="rect">
            <a:avLst/>
          </a:prstGeom>
          <a:noFill/>
          <a:ln>
            <a:noFill/>
          </a:ln>
        </p:spPr>
        <p:txBody>
          <a:bodyPr vert="horz" lIns="130027" tIns="64996" rIns="130027" bIns="64996" rtlCol="0" anchor="ctr" anchorCtr="0">
            <a:noAutofit/>
          </a:bodyPr>
          <a:lstStyle>
            <a:lvl1pPr algn="l" defTabSz="97539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693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SzPct val="25000"/>
            </a:pPr>
            <a:r>
              <a:rPr lang="en-US" sz="6600" b="1" dirty="0">
                <a:solidFill>
                  <a:schemeClr val="dk1"/>
                </a:solidFill>
                <a:latin typeface="+mn-lt"/>
                <a:ea typeface="Proxima Nova"/>
                <a:cs typeface="Proxima Nova"/>
                <a:sym typeface="Proxima Nova"/>
              </a:rPr>
              <a:t>Online Prediction by Apache Streaming</a:t>
            </a:r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CE26485B-AEA1-E046-B6E8-6059A85A21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ApacheCon North America 2018</a:t>
            </a:r>
            <a:endParaRPr kumimoji="1" lang="ja-JP" altLang="en-US" dirty="0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16A1EC0E-4A83-EB4B-9D49-84EEA5B6D9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E8707A-C469-024F-A4B2-69E431FDC0D1}" type="slidenum">
              <a:rPr kumimoji="1" lang="ja-JP" altLang="en-US" smtClean="0"/>
              <a:pPr/>
              <a:t>29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632931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55"/>
          <p:cNvSpPr txBox="1">
            <a:spLocks noGrp="1"/>
          </p:cNvSpPr>
          <p:nvPr>
            <p:ph type="title"/>
          </p:nvPr>
        </p:nvSpPr>
        <p:spPr>
          <a:xfrm>
            <a:off x="641301" y="339892"/>
            <a:ext cx="14809869" cy="1008935"/>
          </a:xfrm>
          <a:prstGeom prst="rect">
            <a:avLst/>
          </a:prstGeom>
          <a:noFill/>
          <a:ln>
            <a:noFill/>
          </a:ln>
        </p:spPr>
        <p:txBody>
          <a:bodyPr vert="horz" lIns="173375" tIns="86664" rIns="173375" bIns="86664" rtlCol="0" anchor="ctr" anchorCtr="0">
            <a:noAutofit/>
          </a:bodyPr>
          <a:lstStyle/>
          <a:p>
            <a:pPr>
              <a:spcBef>
                <a:spcPts val="0"/>
              </a:spcBef>
              <a:buClr>
                <a:schemeClr val="dk1"/>
              </a:buClr>
              <a:buSzPct val="25000"/>
            </a:pPr>
            <a:r>
              <a:rPr lang="en-US" sz="7491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Plan of the talk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1192143" y="1936376"/>
            <a:ext cx="15858728" cy="6615954"/>
          </a:xfrm>
        </p:spPr>
        <p:txBody>
          <a:bodyPr>
            <a:normAutofit/>
          </a:bodyPr>
          <a:lstStyle/>
          <a:p>
            <a:pPr marL="975394" indent="-975394">
              <a:lnSpc>
                <a:spcPct val="200000"/>
              </a:lnSpc>
              <a:buFont typeface="+mj-lt"/>
              <a:buAutoNum type="arabicPeriod"/>
            </a:pPr>
            <a:r>
              <a:rPr lang="en-US" altLang="ja-JP" sz="7200" dirty="0"/>
              <a:t>Introduction to </a:t>
            </a:r>
            <a:r>
              <a:rPr lang="en-US" altLang="ja-JP" sz="7200" dirty="0" err="1"/>
              <a:t>Hivemall</a:t>
            </a:r>
            <a:endParaRPr lang="en-US" altLang="ja-JP" sz="6631" dirty="0"/>
          </a:p>
          <a:p>
            <a:pPr marL="975394" indent="-975394">
              <a:lnSpc>
                <a:spcPct val="200000"/>
              </a:lnSpc>
              <a:buFont typeface="+mj-lt"/>
              <a:buAutoNum type="arabicPeriod"/>
            </a:pPr>
            <a:r>
              <a:rPr lang="en-US" altLang="ja-JP" sz="7200" dirty="0"/>
              <a:t>Hivemall on Spark</a:t>
            </a:r>
          </a:p>
        </p:txBody>
      </p:sp>
      <p:sp>
        <p:nvSpPr>
          <p:cNvPr id="2" name="フッター プレースホルダー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ApacheCon North America 2018</a:t>
            </a:r>
            <a:endParaRPr kumimoji="1" lang="ja-JP" altLang="en-US" dirty="0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76989" y="1880988"/>
            <a:ext cx="3122049" cy="3122049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72799" y="5246944"/>
            <a:ext cx="2926239" cy="2926239"/>
          </a:xfrm>
          <a:prstGeom prst="rect">
            <a:avLst/>
          </a:prstGeom>
        </p:spPr>
      </p:pic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056D5DBF-352B-EB4B-8579-48D76128B6B9}"/>
              </a:ext>
            </a:extLst>
          </p:cNvPr>
          <p:cNvSpPr/>
          <p:nvPr/>
        </p:nvSpPr>
        <p:spPr>
          <a:xfrm>
            <a:off x="2424724" y="3925819"/>
            <a:ext cx="951968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altLang="ja-JP" sz="3600" dirty="0">
                <a:solidFill>
                  <a:srgbClr val="0070C0"/>
                </a:solidFill>
              </a:rPr>
              <a:t>Background,</a:t>
            </a:r>
            <a:r>
              <a:rPr lang="ja-JP" altLang="en-US" sz="3600">
                <a:solidFill>
                  <a:srgbClr val="0070C0"/>
                </a:solidFill>
              </a:rPr>
              <a:t> quick walk-through of </a:t>
            </a:r>
            <a:r>
              <a:rPr lang="en-US" altLang="ja-JP" sz="3600" dirty="0">
                <a:solidFill>
                  <a:srgbClr val="0070C0"/>
                </a:solidFill>
              </a:rPr>
              <a:t>feature, usages</a:t>
            </a:r>
            <a:r>
              <a:rPr lang="ja-JP" altLang="en-US" sz="3600">
                <a:solidFill>
                  <a:srgbClr val="0070C0"/>
                </a:solidFill>
              </a:rPr>
              <a:t>, what's new in v0.5.0, and future roadmaps</a:t>
            </a:r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15756512-67E4-7F4F-B85E-CB41AABF592A}"/>
              </a:ext>
            </a:extLst>
          </p:cNvPr>
          <p:cNvSpPr/>
          <p:nvPr/>
        </p:nvSpPr>
        <p:spPr>
          <a:xfrm>
            <a:off x="2395427" y="6531955"/>
            <a:ext cx="951968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altLang="ja-JP" sz="3600" dirty="0">
                <a:solidFill>
                  <a:srgbClr val="0070C0"/>
                </a:solidFill>
              </a:rPr>
              <a:t>New top-k join enhancement, and a feature plan for Supporting spark 2.3 and feature selection</a:t>
            </a:r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EFF03F92-E3F5-5143-8B87-10E33D634D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E8707A-C469-024F-A4B2-69E431FDC0D1}" type="slidenum">
              <a:rPr kumimoji="1" lang="ja-JP" altLang="en-US" smtClean="0"/>
              <a:pPr/>
              <a:t>3</a:t>
            </a:fld>
            <a:endParaRPr kumimoji="1" lang="ja-JP" altLang="en-US"/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BC4C3C67-AE3F-DE42-A48E-16F6FE520E71}"/>
              </a:ext>
            </a:extLst>
          </p:cNvPr>
          <p:cNvSpPr/>
          <p:nvPr/>
        </p:nvSpPr>
        <p:spPr>
          <a:xfrm>
            <a:off x="8430000" y="499637"/>
            <a:ext cx="6107762" cy="523220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altLang="ja-JP" sz="2800" dirty="0">
                <a:latin typeface="+mn-lt"/>
              </a:rPr>
              <a:t>Slide available: </a:t>
            </a:r>
            <a:r>
              <a:rPr lang="ja-JP" altLang="en-US" sz="2800" b="1">
                <a:latin typeface="+mn-lt"/>
              </a:rPr>
              <a:t>bit.ly/hivemall-</a:t>
            </a:r>
            <a:r>
              <a:rPr lang="en-US" altLang="ja-JP" sz="2800" b="1" dirty="0" err="1">
                <a:latin typeface="+mn-lt"/>
              </a:rPr>
              <a:t>montreal</a:t>
            </a:r>
            <a:endParaRPr lang="ja-JP" altLang="en-US" sz="2800" b="1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9246172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タイトル 1"/>
          <p:cNvSpPr>
            <a:spLocks noGrp="1"/>
          </p:cNvSpPr>
          <p:nvPr>
            <p:ph type="title"/>
          </p:nvPr>
        </p:nvSpPr>
        <p:spPr>
          <a:xfrm>
            <a:off x="512984" y="165363"/>
            <a:ext cx="17101977" cy="1226465"/>
          </a:xfrm>
        </p:spPr>
        <p:txBody>
          <a:bodyPr>
            <a:normAutofit/>
          </a:bodyPr>
          <a:lstStyle/>
          <a:p>
            <a:r>
              <a:rPr lang="en-US" altLang="ja-JP" sz="7200" b="1" dirty="0">
                <a:latin typeface="+mn-lt"/>
              </a:rPr>
              <a:t>List of Supported Algorithms</a:t>
            </a:r>
            <a:endParaRPr lang="ja-JP" altLang="en-US" sz="8799" b="1" dirty="0">
              <a:latin typeface="+mn-lt"/>
            </a:endParaRPr>
          </a:p>
        </p:txBody>
      </p:sp>
      <p:sp>
        <p:nvSpPr>
          <p:cNvPr id="18" name="Shape 192"/>
          <p:cNvSpPr txBox="1">
            <a:spLocks noGrp="1"/>
          </p:cNvSpPr>
          <p:nvPr>
            <p:ph idx="1"/>
          </p:nvPr>
        </p:nvSpPr>
        <p:spPr>
          <a:xfrm>
            <a:off x="358606" y="1739154"/>
            <a:ext cx="8337159" cy="611392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vert="horz" lIns="121904" tIns="60935" rIns="121904" bIns="60935" rtlCol="0" anchor="t" anchorCtr="0"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sz="4800" b="1" dirty="0">
                <a:solidFill>
                  <a:srgbClr val="002060"/>
                </a:solidFill>
                <a:latin typeface="Calibri" charset="0"/>
                <a:ea typeface="Calibri" charset="0"/>
                <a:cs typeface="Calibri" charset="0"/>
                <a:sym typeface="Calibri"/>
              </a:rPr>
              <a:t>Classification </a:t>
            </a:r>
            <a:endParaRPr lang="en-US" sz="4000" dirty="0">
              <a:solidFill>
                <a:srgbClr val="002060"/>
              </a:solidFill>
              <a:latin typeface="Calibri" charset="0"/>
              <a:ea typeface="Calibri" charset="0"/>
              <a:cs typeface="Calibri" charset="0"/>
              <a:sym typeface="Calibri"/>
            </a:endParaRPr>
          </a:p>
          <a:p>
            <a:pPr lvl="1" indent="-304783">
              <a:buFont typeface="Noto Symbol"/>
              <a:buChar char="✓"/>
            </a:pPr>
            <a:r>
              <a:rPr lang="en-US" sz="3600" dirty="0">
                <a:latin typeface="Calibri" charset="0"/>
                <a:ea typeface="Calibri" charset="0"/>
                <a:cs typeface="Calibri" charset="0"/>
                <a:sym typeface="Calibri"/>
              </a:rPr>
              <a:t> Perceptron</a:t>
            </a:r>
          </a:p>
          <a:p>
            <a:pPr lvl="1" indent="-304783">
              <a:buFont typeface="Noto Symbol"/>
              <a:buChar char="✓"/>
            </a:pPr>
            <a:r>
              <a:rPr lang="en-US" sz="3600" dirty="0">
                <a:latin typeface="Calibri" charset="0"/>
                <a:ea typeface="Calibri" charset="0"/>
                <a:cs typeface="Calibri" charset="0"/>
                <a:sym typeface="Calibri"/>
              </a:rPr>
              <a:t> </a:t>
            </a:r>
            <a:r>
              <a:rPr lang="en-US" sz="3600" b="1" dirty="0">
                <a:latin typeface="Calibri" charset="0"/>
                <a:ea typeface="Calibri" charset="0"/>
                <a:cs typeface="Calibri" charset="0"/>
                <a:sym typeface="Calibri"/>
              </a:rPr>
              <a:t>Passive Aggressive </a:t>
            </a:r>
            <a:r>
              <a:rPr lang="en-US" sz="3600" dirty="0">
                <a:latin typeface="Calibri" charset="0"/>
                <a:ea typeface="Calibri" charset="0"/>
                <a:cs typeface="Calibri" charset="0"/>
                <a:sym typeface="Calibri"/>
              </a:rPr>
              <a:t>(PA, </a:t>
            </a:r>
            <a:r>
              <a:rPr lang="en-US" sz="3600" b="1" dirty="0">
                <a:latin typeface="Calibri" charset="0"/>
                <a:ea typeface="Calibri" charset="0"/>
                <a:cs typeface="Calibri" charset="0"/>
                <a:sym typeface="Calibri"/>
              </a:rPr>
              <a:t>PA1</a:t>
            </a:r>
            <a:r>
              <a:rPr lang="en-US" sz="3600" dirty="0">
                <a:latin typeface="Calibri" charset="0"/>
                <a:ea typeface="Calibri" charset="0"/>
                <a:cs typeface="Calibri" charset="0"/>
                <a:sym typeface="Calibri"/>
              </a:rPr>
              <a:t>, PA2)</a:t>
            </a:r>
          </a:p>
          <a:p>
            <a:pPr lvl="1" indent="-304783">
              <a:buFont typeface="Noto Symbol"/>
              <a:buChar char="✓"/>
            </a:pPr>
            <a:r>
              <a:rPr lang="en-US" sz="3600" dirty="0">
                <a:latin typeface="Calibri" charset="0"/>
                <a:ea typeface="Calibri" charset="0"/>
                <a:cs typeface="Calibri" charset="0"/>
                <a:sym typeface="Calibri"/>
              </a:rPr>
              <a:t> Confidence Weighted (CW)</a:t>
            </a:r>
          </a:p>
          <a:p>
            <a:pPr lvl="1" indent="-304783">
              <a:buFont typeface="Noto Symbol"/>
              <a:buChar char="✓"/>
            </a:pPr>
            <a:r>
              <a:rPr lang="en-US" sz="3600" dirty="0">
                <a:latin typeface="Calibri" charset="0"/>
                <a:ea typeface="Calibri" charset="0"/>
                <a:cs typeface="Calibri" charset="0"/>
                <a:sym typeface="Calibri"/>
              </a:rPr>
              <a:t> </a:t>
            </a:r>
            <a:r>
              <a:rPr lang="en-US" sz="3600" b="1" dirty="0">
                <a:latin typeface="Calibri" charset="0"/>
                <a:ea typeface="Calibri" charset="0"/>
                <a:cs typeface="Calibri" charset="0"/>
                <a:sym typeface="Calibri"/>
              </a:rPr>
              <a:t>Adaptive Regularization of Weight Vectors (AROW)</a:t>
            </a:r>
          </a:p>
          <a:p>
            <a:pPr lvl="1" indent="-304783">
              <a:buFont typeface="Noto Symbol"/>
              <a:buChar char="✓"/>
            </a:pPr>
            <a:r>
              <a:rPr lang="en-US" sz="3600" dirty="0">
                <a:latin typeface="Calibri" charset="0"/>
                <a:ea typeface="Calibri" charset="0"/>
                <a:cs typeface="Calibri" charset="0"/>
                <a:sym typeface="Calibri"/>
              </a:rPr>
              <a:t> </a:t>
            </a:r>
            <a:r>
              <a:rPr lang="en-US" sz="3600" b="1" dirty="0">
                <a:latin typeface="Calibri" charset="0"/>
                <a:ea typeface="Calibri" charset="0"/>
                <a:cs typeface="Calibri" charset="0"/>
                <a:sym typeface="Calibri"/>
              </a:rPr>
              <a:t>Soft Confidence Weighted (SCW)</a:t>
            </a:r>
          </a:p>
          <a:p>
            <a:pPr lvl="1" indent="-304783">
              <a:buFont typeface="Noto Symbol"/>
              <a:buChar char="✓"/>
            </a:pPr>
            <a:r>
              <a:rPr lang="en-US" sz="3600" dirty="0">
                <a:latin typeface="Calibri" charset="0"/>
                <a:ea typeface="Calibri" charset="0"/>
                <a:cs typeface="Calibri" charset="0"/>
                <a:sym typeface="Calibri"/>
              </a:rPr>
              <a:t> </a:t>
            </a:r>
            <a:r>
              <a:rPr lang="en-US" sz="3600" dirty="0" err="1">
                <a:latin typeface="Calibri" charset="0"/>
                <a:ea typeface="Calibri" charset="0"/>
                <a:cs typeface="Calibri" charset="0"/>
                <a:sym typeface="Calibri"/>
              </a:rPr>
              <a:t>AdaGrad+RDA</a:t>
            </a:r>
            <a:endParaRPr lang="en-US" sz="3600" dirty="0">
              <a:latin typeface="Calibri" charset="0"/>
              <a:ea typeface="Calibri" charset="0"/>
              <a:cs typeface="Calibri" charset="0"/>
              <a:sym typeface="Calibri"/>
            </a:endParaRPr>
          </a:p>
          <a:p>
            <a:pPr lvl="1" indent="-304783">
              <a:buFont typeface="Noto Symbol"/>
              <a:buChar char="✓"/>
            </a:pPr>
            <a:r>
              <a:rPr lang="en-US" sz="3600" dirty="0">
                <a:latin typeface="Calibri" charset="0"/>
                <a:ea typeface="Calibri" charset="0"/>
                <a:cs typeface="Calibri" charset="0"/>
                <a:sym typeface="Calibri"/>
              </a:rPr>
              <a:t> </a:t>
            </a:r>
            <a:r>
              <a:rPr lang="en-US" sz="3600" b="1" dirty="0">
                <a:latin typeface="Calibri" charset="0"/>
                <a:ea typeface="Calibri" charset="0"/>
                <a:cs typeface="Calibri" charset="0"/>
                <a:sym typeface="Calibri"/>
              </a:rPr>
              <a:t>Factorization Machines</a:t>
            </a:r>
          </a:p>
          <a:p>
            <a:pPr lvl="1" indent="-304783">
              <a:buFont typeface="Noto Symbol"/>
              <a:buChar char="✓"/>
            </a:pPr>
            <a:r>
              <a:rPr lang="en-US" sz="3600" dirty="0">
                <a:latin typeface="Calibri" charset="0"/>
                <a:ea typeface="Calibri" charset="0"/>
                <a:cs typeface="Calibri" charset="0"/>
                <a:sym typeface="Calibri"/>
              </a:rPr>
              <a:t> </a:t>
            </a:r>
            <a:r>
              <a:rPr lang="en-US" sz="3600" b="1" dirty="0">
                <a:latin typeface="Calibri" charset="0"/>
                <a:ea typeface="Calibri" charset="0"/>
                <a:cs typeface="Calibri" charset="0"/>
                <a:sym typeface="Calibri"/>
              </a:rPr>
              <a:t>RandomForest Classification</a:t>
            </a:r>
          </a:p>
        </p:txBody>
      </p:sp>
      <p:sp>
        <p:nvSpPr>
          <p:cNvPr id="19" name="Shape 192"/>
          <p:cNvSpPr txBox="1">
            <a:spLocks/>
          </p:cNvSpPr>
          <p:nvPr/>
        </p:nvSpPr>
        <p:spPr>
          <a:xfrm>
            <a:off x="9063973" y="1739153"/>
            <a:ext cx="7753816" cy="484094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vert="horz" lIns="121904" tIns="60935" rIns="121904" bIns="60935" rtlCol="0" anchor="t" anchorCtr="0">
            <a:noAutofit/>
          </a:bodyPr>
          <a:lstStyle>
            <a:lvl1pPr marL="243848" indent="-243848" algn="l" defTabSz="975390" rtl="0" eaLnBrk="1" latinLnBrk="0" hangingPunct="1">
              <a:lnSpc>
                <a:spcPct val="90000"/>
              </a:lnSpc>
              <a:spcBef>
                <a:spcPts val="1067"/>
              </a:spcBef>
              <a:buFont typeface="Arial"/>
              <a:buChar char="•"/>
              <a:defRPr kumimoji="1" sz="298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1543" indent="-243848" algn="l" defTabSz="975390" rtl="0" eaLnBrk="1" latinLnBrk="0" hangingPunct="1">
              <a:lnSpc>
                <a:spcPct val="90000"/>
              </a:lnSpc>
              <a:spcBef>
                <a:spcPts val="533"/>
              </a:spcBef>
              <a:buFont typeface="Arial"/>
              <a:buChar char="•"/>
              <a:defRPr kumimoji="1"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238" indent="-243848" algn="l" defTabSz="975390" rtl="0" eaLnBrk="1" latinLnBrk="0" hangingPunct="1">
              <a:lnSpc>
                <a:spcPct val="90000"/>
              </a:lnSpc>
              <a:spcBef>
                <a:spcPts val="533"/>
              </a:spcBef>
              <a:buFont typeface="Arial"/>
              <a:buChar char="•"/>
              <a:defRPr kumimoji="1"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06933" indent="-243848" algn="l" defTabSz="975390" rtl="0" eaLnBrk="1" latinLnBrk="0" hangingPunct="1">
              <a:lnSpc>
                <a:spcPct val="90000"/>
              </a:lnSpc>
              <a:spcBef>
                <a:spcPts val="533"/>
              </a:spcBef>
              <a:buFont typeface="Arial"/>
              <a:buChar char="•"/>
              <a:defRPr kumimoji="1" sz="19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94629" indent="-243848" algn="l" defTabSz="975390" rtl="0" eaLnBrk="1" latinLnBrk="0" hangingPunct="1">
              <a:lnSpc>
                <a:spcPct val="90000"/>
              </a:lnSpc>
              <a:spcBef>
                <a:spcPts val="533"/>
              </a:spcBef>
              <a:buFont typeface="Arial"/>
              <a:buChar char="•"/>
              <a:defRPr kumimoji="1" sz="19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82324" indent="-243848" algn="l" defTabSz="975390" rtl="0" eaLnBrk="1" latinLnBrk="0" hangingPunct="1">
              <a:lnSpc>
                <a:spcPct val="90000"/>
              </a:lnSpc>
              <a:spcBef>
                <a:spcPts val="533"/>
              </a:spcBef>
              <a:buFont typeface="Arial"/>
              <a:buChar char="•"/>
              <a:defRPr kumimoji="1" sz="19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70019" indent="-243848" algn="l" defTabSz="975390" rtl="0" eaLnBrk="1" latinLnBrk="0" hangingPunct="1">
              <a:lnSpc>
                <a:spcPct val="90000"/>
              </a:lnSpc>
              <a:spcBef>
                <a:spcPts val="533"/>
              </a:spcBef>
              <a:buFont typeface="Arial"/>
              <a:buChar char="•"/>
              <a:defRPr kumimoji="1" sz="19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7714" indent="-243848" algn="l" defTabSz="975390" rtl="0" eaLnBrk="1" latinLnBrk="0" hangingPunct="1">
              <a:lnSpc>
                <a:spcPct val="90000"/>
              </a:lnSpc>
              <a:spcBef>
                <a:spcPts val="533"/>
              </a:spcBef>
              <a:buFont typeface="Arial"/>
              <a:buChar char="•"/>
              <a:defRPr kumimoji="1" sz="19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45410" indent="-243848" algn="l" defTabSz="975390" rtl="0" eaLnBrk="1" latinLnBrk="0" hangingPunct="1">
              <a:lnSpc>
                <a:spcPct val="90000"/>
              </a:lnSpc>
              <a:spcBef>
                <a:spcPts val="533"/>
              </a:spcBef>
              <a:buFont typeface="Arial"/>
              <a:buChar char="•"/>
              <a:defRPr kumimoji="1" sz="19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US" sz="4800" b="1" dirty="0">
                <a:solidFill>
                  <a:srgbClr val="002060"/>
                </a:solidFill>
                <a:latin typeface="Calibri" charset="0"/>
                <a:ea typeface="Calibri" charset="0"/>
                <a:cs typeface="Calibri" charset="0"/>
                <a:sym typeface="Calibri"/>
              </a:rPr>
              <a:t>Regression</a:t>
            </a:r>
          </a:p>
          <a:p>
            <a:pPr lvl="1" indent="-304783">
              <a:buFont typeface="Noto Symbol"/>
              <a:buChar char="✓"/>
            </a:pPr>
            <a:r>
              <a:rPr lang="en-US" altLang="ja-JP" sz="3600" b="1" dirty="0">
                <a:latin typeface="Calibri" charset="0"/>
                <a:ea typeface="Calibri" charset="0"/>
                <a:cs typeface="Calibri" charset="0"/>
                <a:sym typeface="Calibri"/>
              </a:rPr>
              <a:t>Logistic Regression (SGD)</a:t>
            </a:r>
          </a:p>
          <a:p>
            <a:pPr lvl="1" indent="-304783">
              <a:buFont typeface="Noto Symbol"/>
              <a:buChar char="✓"/>
            </a:pPr>
            <a:r>
              <a:rPr lang="en-US" altLang="ja-JP" sz="3600" dirty="0" err="1">
                <a:latin typeface="Calibri" charset="0"/>
                <a:ea typeface="Calibri" charset="0"/>
                <a:cs typeface="Calibri" charset="0"/>
                <a:sym typeface="Calibri"/>
              </a:rPr>
              <a:t>AdaGrad</a:t>
            </a:r>
            <a:r>
              <a:rPr lang="en-US" altLang="ja-JP" sz="3600" dirty="0">
                <a:latin typeface="Calibri" charset="0"/>
                <a:ea typeface="Calibri" charset="0"/>
                <a:cs typeface="Calibri" charset="0"/>
                <a:sym typeface="Calibri"/>
              </a:rPr>
              <a:t> (logistic loss)</a:t>
            </a:r>
          </a:p>
          <a:p>
            <a:pPr lvl="1" indent="-304783">
              <a:buFont typeface="Noto Symbol"/>
              <a:buChar char="✓"/>
            </a:pPr>
            <a:r>
              <a:rPr lang="en-US" altLang="ja-JP" sz="3600" b="1" dirty="0" err="1">
                <a:latin typeface="Calibri" charset="0"/>
                <a:ea typeface="Calibri" charset="0"/>
                <a:cs typeface="Calibri" charset="0"/>
                <a:sym typeface="Calibri"/>
              </a:rPr>
              <a:t>AdaDELTA</a:t>
            </a:r>
            <a:r>
              <a:rPr lang="en-US" altLang="ja-JP" sz="3600" b="1" dirty="0">
                <a:latin typeface="Calibri" charset="0"/>
                <a:ea typeface="Calibri" charset="0"/>
                <a:cs typeface="Calibri" charset="0"/>
                <a:sym typeface="Calibri"/>
              </a:rPr>
              <a:t> (logistic loss)</a:t>
            </a:r>
          </a:p>
          <a:p>
            <a:pPr lvl="1" indent="-304783">
              <a:buFont typeface="Noto Symbol"/>
              <a:buChar char="✓"/>
            </a:pPr>
            <a:r>
              <a:rPr lang="en-US" altLang="ja-JP" sz="3600" b="1" dirty="0">
                <a:latin typeface="Calibri" charset="0"/>
                <a:ea typeface="Calibri" charset="0"/>
                <a:cs typeface="Calibri" charset="0"/>
                <a:sym typeface="Calibri"/>
              </a:rPr>
              <a:t>PA Regression</a:t>
            </a:r>
            <a:r>
              <a:rPr lang="en-US" altLang="ja-JP" sz="3600" dirty="0">
                <a:latin typeface="Calibri" charset="0"/>
                <a:ea typeface="Calibri" charset="0"/>
                <a:cs typeface="Calibri" charset="0"/>
                <a:sym typeface="Calibri"/>
              </a:rPr>
              <a:t> </a:t>
            </a:r>
          </a:p>
          <a:p>
            <a:pPr lvl="1" indent="-304783">
              <a:buFont typeface="Noto Symbol"/>
              <a:buChar char="✓"/>
            </a:pPr>
            <a:r>
              <a:rPr lang="en-US" altLang="ja-JP" sz="3600" dirty="0">
                <a:latin typeface="Calibri" charset="0"/>
                <a:ea typeface="Calibri" charset="0"/>
                <a:cs typeface="Calibri" charset="0"/>
                <a:sym typeface="Calibri"/>
              </a:rPr>
              <a:t>AROW Regression</a:t>
            </a:r>
          </a:p>
          <a:p>
            <a:pPr lvl="1" indent="-304783">
              <a:buFont typeface="Noto Symbol"/>
              <a:buChar char="✓"/>
            </a:pPr>
            <a:r>
              <a:rPr lang="en-US" altLang="ja-JP" sz="3600" b="1" dirty="0">
                <a:latin typeface="Calibri" charset="0"/>
                <a:ea typeface="Calibri" charset="0"/>
                <a:cs typeface="Calibri" charset="0"/>
                <a:sym typeface="Calibri"/>
              </a:rPr>
              <a:t>Factorization Machines</a:t>
            </a:r>
          </a:p>
          <a:p>
            <a:pPr lvl="1" indent="-304783">
              <a:buFont typeface="Noto Symbol"/>
              <a:buChar char="✓"/>
            </a:pPr>
            <a:r>
              <a:rPr lang="en-US" altLang="ja-JP" sz="3600" dirty="0">
                <a:latin typeface="Calibri" charset="0"/>
                <a:ea typeface="Calibri" charset="0"/>
                <a:cs typeface="Calibri" charset="0"/>
                <a:sym typeface="Calibri"/>
              </a:rPr>
              <a:t>RandomForest Regression</a:t>
            </a:r>
          </a:p>
          <a:p>
            <a:pPr lvl="1" indent="-304783">
              <a:buFont typeface="Noto Symbol"/>
              <a:buChar char="✓"/>
            </a:pPr>
            <a:endParaRPr lang="en-US" altLang="ja-JP" sz="3600" dirty="0">
              <a:latin typeface="Calibri" charset="0"/>
              <a:ea typeface="Calibri" charset="0"/>
              <a:cs typeface="Calibri" charset="0"/>
              <a:sym typeface="Calibri"/>
            </a:endParaRPr>
          </a:p>
        </p:txBody>
      </p:sp>
      <p:sp>
        <p:nvSpPr>
          <p:cNvPr id="4" name="正方形/長方形 3"/>
          <p:cNvSpPr/>
          <p:nvPr/>
        </p:nvSpPr>
        <p:spPr>
          <a:xfrm>
            <a:off x="807824" y="7916759"/>
            <a:ext cx="743872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kumimoji="1" lang="en-US" altLang="ja-JP" sz="2800" dirty="0">
                <a:solidFill>
                  <a:schemeClr val="accent5"/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SCW is a good first choice</a:t>
            </a:r>
          </a:p>
          <a:p>
            <a:pPr algn="l"/>
            <a:r>
              <a:rPr kumimoji="1" lang="en-US" altLang="ja-JP" sz="2800" dirty="0">
                <a:solidFill>
                  <a:schemeClr val="accent5"/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Try RandomForest if SCW does not work</a:t>
            </a:r>
          </a:p>
        </p:txBody>
      </p:sp>
      <p:sp>
        <p:nvSpPr>
          <p:cNvPr id="8" name="正方形/長方形 7"/>
          <p:cNvSpPr/>
          <p:nvPr/>
        </p:nvSpPr>
        <p:spPr>
          <a:xfrm>
            <a:off x="8853739" y="6729697"/>
            <a:ext cx="8174283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kumimoji="1" lang="en-US" altLang="ja-JP" sz="2800" dirty="0">
                <a:solidFill>
                  <a:schemeClr val="accent5"/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Logistic regression is good for getting a probability of a positive class</a:t>
            </a:r>
          </a:p>
          <a:p>
            <a:pPr algn="l"/>
            <a:endParaRPr kumimoji="1" lang="en-US" altLang="ja-JP" sz="2800" dirty="0">
              <a:solidFill>
                <a:schemeClr val="accent5"/>
              </a:solidFill>
              <a:latin typeface="Hiragino Kaku Gothic Pro W6" charset="-128"/>
              <a:ea typeface="Hiragino Kaku Gothic Pro W6" charset="-128"/>
              <a:cs typeface="Hiragino Kaku Gothic Pro W6" charset="-128"/>
            </a:endParaRPr>
          </a:p>
          <a:p>
            <a:pPr algn="l"/>
            <a:r>
              <a:rPr kumimoji="1" lang="en-US" altLang="ja-JP" sz="2800" dirty="0">
                <a:solidFill>
                  <a:schemeClr val="accent5"/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Factorization Machines is good where features are sparse and categorical ones</a:t>
            </a:r>
          </a:p>
        </p:txBody>
      </p:sp>
      <p:sp>
        <p:nvSpPr>
          <p:cNvPr id="2" name="フッター プレースホルダー 1">
            <a:extLst>
              <a:ext uri="{FF2B5EF4-FFF2-40B4-BE49-F238E27FC236}">
                <a16:creationId xmlns:a16="http://schemas.microsoft.com/office/drawing/2014/main" id="{FFDE7DA8-5130-4842-8F1F-359EE53249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ApacheCon North America 2018</a:t>
            </a:r>
            <a:endParaRPr kumimoji="1" lang="ja-JP" altLang="en-US" dirty="0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63DEE1E0-81B8-3243-9103-CDC79CDDE5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E8707A-C469-024F-A4B2-69E431FDC0D1}" type="slidenum">
              <a:rPr kumimoji="1" lang="ja-JP" altLang="en-US" smtClean="0"/>
              <a:pPr/>
              <a:t>30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2217820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A1553627-FD9E-0042-B1D7-156D8066AB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04650" y="3099931"/>
            <a:ext cx="9319375" cy="5940212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E5A50398-50EE-054B-9C7D-B06E76C2B0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1245" y="3099931"/>
            <a:ext cx="6041236" cy="5940212"/>
          </a:xfrm>
          <a:prstGeom prst="rect">
            <a:avLst/>
          </a:prstGeom>
        </p:spPr>
      </p:pic>
      <p:sp>
        <p:nvSpPr>
          <p:cNvPr id="7" name="タイトル 1">
            <a:extLst>
              <a:ext uri="{FF2B5EF4-FFF2-40B4-BE49-F238E27FC236}">
                <a16:creationId xmlns:a16="http://schemas.microsoft.com/office/drawing/2014/main" id="{88437FCA-96A2-414D-8926-E5C0A265AB1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51245" y="366891"/>
            <a:ext cx="14955977" cy="903110"/>
          </a:xfrm>
          <a:prstGeom prst="rect">
            <a:avLst/>
          </a:prstGeom>
        </p:spPr>
        <p:txBody>
          <a:bodyPr vert="horz" lIns="121924" tIns="60962" rIns="121924" bIns="60962" rtlCol="0" anchor="ctr">
            <a:normAutofit fontScale="90000"/>
          </a:bodyPr>
          <a:lstStyle>
            <a:lvl1pPr algn="l" defTabSz="97539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693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6600" b="1" dirty="0">
                <a:latin typeface="+mn-lt"/>
              </a:rPr>
              <a:t>Generic Classifier/Regressor</a:t>
            </a:r>
            <a:endParaRPr lang="ja-JP" altLang="en-US" sz="8800" b="1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3BB3EB7F-EFA9-7D48-8416-6D9EB6ACD49D}"/>
              </a:ext>
            </a:extLst>
          </p:cNvPr>
          <p:cNvSpPr/>
          <p:nvPr/>
        </p:nvSpPr>
        <p:spPr>
          <a:xfrm>
            <a:off x="1189559" y="2001843"/>
            <a:ext cx="2157963" cy="70788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altLang="ja-JP" sz="4000" b="1" i="1" dirty="0"/>
              <a:t>OLD Style</a:t>
            </a:r>
            <a:endParaRPr lang="ja-JP" altLang="en-US" sz="4000" b="1" i="1" dirty="0"/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91240829-91BD-0E46-92C6-C3747A0307DC}"/>
              </a:ext>
            </a:extLst>
          </p:cNvPr>
          <p:cNvSpPr/>
          <p:nvPr/>
        </p:nvSpPr>
        <p:spPr>
          <a:xfrm>
            <a:off x="7704650" y="1963031"/>
            <a:ext cx="4854214" cy="70788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altLang="ja-JP" sz="4000" b="1" i="1" dirty="0"/>
              <a:t>New Style from v0.5.0</a:t>
            </a:r>
            <a:endParaRPr lang="ja-JP" altLang="en-US" sz="4000" b="1" i="1" dirty="0"/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C8A3FF62-A88C-0B49-B7F5-341BB54C8E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924155" y="-238468"/>
            <a:ext cx="1601845" cy="1609418"/>
          </a:xfrm>
          <a:prstGeom prst="rect">
            <a:avLst/>
          </a:prstGeom>
        </p:spPr>
      </p:pic>
      <p:sp>
        <p:nvSpPr>
          <p:cNvPr id="2" name="フッター プレースホルダー 1">
            <a:extLst>
              <a:ext uri="{FF2B5EF4-FFF2-40B4-BE49-F238E27FC236}">
                <a16:creationId xmlns:a16="http://schemas.microsoft.com/office/drawing/2014/main" id="{D78C2B36-F74F-6F43-B120-C6488CD541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ApacheCon North America 2018</a:t>
            </a:r>
            <a:endParaRPr kumimoji="1" lang="ja-JP" altLang="en-US" dirty="0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F8BBE77F-2BCC-D845-8A7A-8E6E1009CE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E8707A-C469-024F-A4B2-69E431FDC0D1}" type="slidenum">
              <a:rPr kumimoji="1" lang="ja-JP" altLang="en-US" smtClean="0"/>
              <a:pPr/>
              <a:t>31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91036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グループ化 7">
            <a:extLst>
              <a:ext uri="{FF2B5EF4-FFF2-40B4-BE49-F238E27FC236}">
                <a16:creationId xmlns:a16="http://schemas.microsoft.com/office/drawing/2014/main" id="{D14B5225-8453-7945-9A66-1752321DB2D7}"/>
              </a:ext>
            </a:extLst>
          </p:cNvPr>
          <p:cNvGrpSpPr/>
          <p:nvPr/>
        </p:nvGrpSpPr>
        <p:grpSpPr>
          <a:xfrm>
            <a:off x="951245" y="2895600"/>
            <a:ext cx="5855955" cy="6144543"/>
            <a:chOff x="951244" y="4927600"/>
            <a:chExt cx="5855955" cy="6144543"/>
          </a:xfrm>
        </p:grpSpPr>
        <p:sp>
          <p:nvSpPr>
            <p:cNvPr id="6" name="Shape 208">
              <a:extLst>
                <a:ext uri="{FF2B5EF4-FFF2-40B4-BE49-F238E27FC236}">
                  <a16:creationId xmlns:a16="http://schemas.microsoft.com/office/drawing/2014/main" id="{76C4CA58-8788-6C4D-B5EA-0883AFCA59A4}"/>
                </a:ext>
              </a:extLst>
            </p:cNvPr>
            <p:cNvSpPr/>
            <p:nvPr/>
          </p:nvSpPr>
          <p:spPr>
            <a:xfrm>
              <a:off x="951244" y="4927600"/>
              <a:ext cx="5855955" cy="6144543"/>
            </a:xfrm>
            <a:prstGeom prst="roundRect">
              <a:avLst>
                <a:gd name="adj" fmla="val 3636"/>
              </a:avLst>
            </a:prstGeom>
            <a:solidFill>
              <a:schemeClr val="accent3">
                <a:lumMod val="20000"/>
                <a:lumOff val="80000"/>
              </a:schemeClr>
            </a:solidFill>
            <a:ln w="12700">
              <a:miter lim="400000"/>
            </a:ln>
          </p:spPr>
          <p:txBody>
            <a:bodyPr lIns="50800" tIns="50800" rIns="50800" bIns="50800" anchor="ctr"/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5" name="正方形/長方形 4">
              <a:extLst>
                <a:ext uri="{FF2B5EF4-FFF2-40B4-BE49-F238E27FC236}">
                  <a16:creationId xmlns:a16="http://schemas.microsoft.com/office/drawing/2014/main" id="{4EE7EA1B-FCF8-104B-9909-5B4EE69E538E}"/>
                </a:ext>
              </a:extLst>
            </p:cNvPr>
            <p:cNvSpPr/>
            <p:nvPr/>
          </p:nvSpPr>
          <p:spPr>
            <a:xfrm>
              <a:off x="1412383" y="8177314"/>
              <a:ext cx="4933676" cy="267765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>
                <a:buFont typeface="Arial" panose="020B0604020202020204" pitchFamily="34" charset="0"/>
                <a:buChar char="•"/>
              </a:pPr>
              <a:r>
                <a:rPr lang="en-US" altLang="ja-JP" sz="2800" dirty="0">
                  <a:solidFill>
                    <a:srgbClr val="333333"/>
                  </a:solidFill>
                  <a:latin typeface="Helvetica Neue" panose="02000503000000020004" pitchFamily="2" charset="0"/>
                </a:rPr>
                <a:t>Squared Loss</a:t>
              </a:r>
            </a:p>
            <a:p>
              <a:pPr algn="l">
                <a:buFont typeface="Arial" panose="020B0604020202020204" pitchFamily="34" charset="0"/>
                <a:buChar char="•"/>
              </a:pPr>
              <a:r>
                <a:rPr lang="en-US" altLang="ja-JP" sz="2800" dirty="0">
                  <a:solidFill>
                    <a:srgbClr val="333333"/>
                  </a:solidFill>
                  <a:latin typeface="Helvetica Neue" panose="02000503000000020004" pitchFamily="2" charset="0"/>
                </a:rPr>
                <a:t>Quantile Loss</a:t>
              </a:r>
            </a:p>
            <a:p>
              <a:pPr algn="l">
                <a:buFont typeface="Arial" panose="020B0604020202020204" pitchFamily="34" charset="0"/>
                <a:buChar char="•"/>
              </a:pPr>
              <a:r>
                <a:rPr lang="en-US" altLang="ja-JP" sz="2800" dirty="0">
                  <a:solidFill>
                    <a:srgbClr val="333333"/>
                  </a:solidFill>
                  <a:latin typeface="Helvetica Neue" panose="02000503000000020004" pitchFamily="2" charset="0"/>
                </a:rPr>
                <a:t>Epsilon Insensitive Loss</a:t>
              </a:r>
            </a:p>
            <a:p>
              <a:pPr algn="l">
                <a:buFont typeface="Arial" panose="020B0604020202020204" pitchFamily="34" charset="0"/>
                <a:buChar char="•"/>
              </a:pPr>
              <a:r>
                <a:rPr lang="en-US" altLang="ja-JP" sz="2800" dirty="0">
                  <a:solidFill>
                    <a:srgbClr val="333333"/>
                  </a:solidFill>
                  <a:latin typeface="Helvetica Neue" panose="02000503000000020004" pitchFamily="2" charset="0"/>
                </a:rPr>
                <a:t>Squared Epsilon Insensitive Loss</a:t>
              </a:r>
            </a:p>
            <a:p>
              <a:pPr algn="l">
                <a:buFont typeface="Arial" panose="020B0604020202020204" pitchFamily="34" charset="0"/>
                <a:buChar char="•"/>
              </a:pPr>
              <a:r>
                <a:rPr lang="en-US" altLang="ja-JP" sz="2800" dirty="0">
                  <a:solidFill>
                    <a:srgbClr val="333333"/>
                  </a:solidFill>
                  <a:latin typeface="Helvetica Neue" panose="02000503000000020004" pitchFamily="2" charset="0"/>
                </a:rPr>
                <a:t>Huber Loss</a:t>
              </a:r>
              <a:endParaRPr lang="en-US" altLang="ja-JP" sz="2800" b="0" i="0" dirty="0">
                <a:solidFill>
                  <a:srgbClr val="333333"/>
                </a:solidFill>
                <a:effectLst/>
                <a:latin typeface="Helvetica Neue" panose="02000503000000020004" pitchFamily="2" charset="0"/>
              </a:endParaRPr>
            </a:p>
          </p:txBody>
        </p:sp>
      </p:grpSp>
      <p:sp>
        <p:nvSpPr>
          <p:cNvPr id="7" name="タイトル 1">
            <a:extLst>
              <a:ext uri="{FF2B5EF4-FFF2-40B4-BE49-F238E27FC236}">
                <a16:creationId xmlns:a16="http://schemas.microsoft.com/office/drawing/2014/main" id="{80B218D1-CA00-DE4B-9418-CBAC21A9690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51245" y="366891"/>
            <a:ext cx="14955977" cy="903110"/>
          </a:xfrm>
          <a:prstGeom prst="rect">
            <a:avLst/>
          </a:prstGeom>
        </p:spPr>
        <p:txBody>
          <a:bodyPr vert="horz" lIns="121924" tIns="60962" rIns="121924" bIns="60962" rtlCol="0" anchor="ctr">
            <a:normAutofit fontScale="90000"/>
          </a:bodyPr>
          <a:lstStyle>
            <a:lvl1pPr algn="l" defTabSz="97539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693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6600" b="1" dirty="0">
                <a:latin typeface="+mn-lt"/>
              </a:rPr>
              <a:t>Generic Classifier/Regressor</a:t>
            </a:r>
            <a:endParaRPr lang="ja-JP" altLang="en-US" sz="8800" b="1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1759736D-C4EC-6948-839D-2A2BC40B6775}"/>
              </a:ext>
            </a:extLst>
          </p:cNvPr>
          <p:cNvSpPr/>
          <p:nvPr/>
        </p:nvSpPr>
        <p:spPr>
          <a:xfrm>
            <a:off x="951245" y="2016312"/>
            <a:ext cx="55192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spcBef>
                <a:spcPts val="1000"/>
              </a:spcBef>
              <a:defRPr sz="2000"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r>
              <a:rPr lang="en-US" altLang="ja-JP" sz="3600" b="1" dirty="0"/>
              <a:t>Available Loss functions</a:t>
            </a: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1D7D6AEF-6B92-D24B-8093-3943A7721D64}"/>
              </a:ext>
            </a:extLst>
          </p:cNvPr>
          <p:cNvSpPr/>
          <p:nvPr/>
        </p:nvSpPr>
        <p:spPr>
          <a:xfrm>
            <a:off x="1405996" y="3612516"/>
            <a:ext cx="540120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buFont typeface="Arial" panose="020B0604020202020204" pitchFamily="34" charset="0"/>
              <a:buChar char="•"/>
            </a:pPr>
            <a:r>
              <a:rPr lang="en-US" altLang="ja-JP" sz="2800" dirty="0" err="1">
                <a:solidFill>
                  <a:srgbClr val="333333"/>
                </a:solidFill>
                <a:latin typeface="Helvetica Neue" panose="02000503000000020004" pitchFamily="2" charset="0"/>
              </a:rPr>
              <a:t>HingeLoss</a:t>
            </a:r>
            <a:endParaRPr lang="en-US" altLang="ja-JP" sz="2800" dirty="0">
              <a:solidFill>
                <a:srgbClr val="333333"/>
              </a:solidFill>
              <a:latin typeface="Helvetica Neue" panose="02000503000000020004" pitchFamily="2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US" altLang="ja-JP" sz="2800" dirty="0" err="1">
                <a:solidFill>
                  <a:srgbClr val="333333"/>
                </a:solidFill>
                <a:latin typeface="Helvetica Neue" panose="02000503000000020004" pitchFamily="2" charset="0"/>
              </a:rPr>
              <a:t>LogLoss</a:t>
            </a:r>
            <a:r>
              <a:rPr lang="en-US" altLang="ja-JP" sz="2800" dirty="0">
                <a:solidFill>
                  <a:srgbClr val="333333"/>
                </a:solidFill>
                <a:latin typeface="Helvetica Neue" panose="02000503000000020004" pitchFamily="2" charset="0"/>
              </a:rPr>
              <a:t> (synonym: logistic)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altLang="ja-JP" sz="2800" dirty="0" err="1">
                <a:solidFill>
                  <a:srgbClr val="333333"/>
                </a:solidFill>
                <a:latin typeface="Helvetica Neue" panose="02000503000000020004" pitchFamily="2" charset="0"/>
              </a:rPr>
              <a:t>SquaredHingeLoss</a:t>
            </a:r>
            <a:endParaRPr lang="en-US" altLang="ja-JP" sz="2800" dirty="0">
              <a:solidFill>
                <a:srgbClr val="333333"/>
              </a:solidFill>
              <a:latin typeface="Helvetica Neue" panose="02000503000000020004" pitchFamily="2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US" altLang="ja-JP" sz="2800" dirty="0" err="1">
                <a:solidFill>
                  <a:srgbClr val="333333"/>
                </a:solidFill>
                <a:latin typeface="Helvetica Neue" panose="02000503000000020004" pitchFamily="2" charset="0"/>
              </a:rPr>
              <a:t>ModifiedHuberLoss</a:t>
            </a:r>
            <a:endParaRPr lang="en-US" altLang="ja-JP" sz="2800" b="0" i="0" dirty="0">
              <a:solidFill>
                <a:srgbClr val="333333"/>
              </a:solidFill>
              <a:effectLst/>
              <a:latin typeface="Helvetica Neue" panose="02000503000000020004" pitchFamily="2" charset="0"/>
            </a:endParaRPr>
          </a:p>
        </p:txBody>
      </p:sp>
      <p:grpSp>
        <p:nvGrpSpPr>
          <p:cNvPr id="12" name="グループ化 11">
            <a:extLst>
              <a:ext uri="{FF2B5EF4-FFF2-40B4-BE49-F238E27FC236}">
                <a16:creationId xmlns:a16="http://schemas.microsoft.com/office/drawing/2014/main" id="{15210550-0934-7C46-A01B-B4BC57E1FBF8}"/>
              </a:ext>
            </a:extLst>
          </p:cNvPr>
          <p:cNvGrpSpPr/>
          <p:nvPr/>
        </p:nvGrpSpPr>
        <p:grpSpPr>
          <a:xfrm>
            <a:off x="7261951" y="2895600"/>
            <a:ext cx="3558449" cy="2283323"/>
            <a:chOff x="951244" y="4927600"/>
            <a:chExt cx="5855955" cy="6144543"/>
          </a:xfrm>
        </p:grpSpPr>
        <p:sp>
          <p:nvSpPr>
            <p:cNvPr id="13" name="Shape 208">
              <a:extLst>
                <a:ext uri="{FF2B5EF4-FFF2-40B4-BE49-F238E27FC236}">
                  <a16:creationId xmlns:a16="http://schemas.microsoft.com/office/drawing/2014/main" id="{C847F3D8-03F1-364A-95A2-8C0EBF9558EA}"/>
                </a:ext>
              </a:extLst>
            </p:cNvPr>
            <p:cNvSpPr/>
            <p:nvPr/>
          </p:nvSpPr>
          <p:spPr>
            <a:xfrm>
              <a:off x="951244" y="4927600"/>
              <a:ext cx="5855955" cy="6144543"/>
            </a:xfrm>
            <a:prstGeom prst="roundRect">
              <a:avLst>
                <a:gd name="adj" fmla="val 3636"/>
              </a:avLst>
            </a:prstGeom>
            <a:solidFill>
              <a:schemeClr val="accent3">
                <a:lumMod val="20000"/>
                <a:lumOff val="80000"/>
              </a:schemeClr>
            </a:solidFill>
            <a:ln w="12700">
              <a:miter lim="400000"/>
            </a:ln>
          </p:spPr>
          <p:txBody>
            <a:bodyPr lIns="50800" tIns="50800" rIns="50800" bIns="50800" anchor="ctr"/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4" name="正方形/長方形 13">
              <a:extLst>
                <a:ext uri="{FF2B5EF4-FFF2-40B4-BE49-F238E27FC236}">
                  <a16:creationId xmlns:a16="http://schemas.microsoft.com/office/drawing/2014/main" id="{27CFE49B-9C7D-1947-9E54-55D1528FE633}"/>
                </a:ext>
              </a:extLst>
            </p:cNvPr>
            <p:cNvSpPr/>
            <p:nvPr/>
          </p:nvSpPr>
          <p:spPr>
            <a:xfrm>
              <a:off x="1345401" y="5646474"/>
              <a:ext cx="5073347" cy="488663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>
                <a:buFont typeface="Arial" panose="020B0604020202020204" pitchFamily="34" charset="0"/>
                <a:buChar char="•"/>
              </a:pPr>
              <a:r>
                <a:rPr lang="en-US" altLang="ja-JP" sz="2800" dirty="0">
                  <a:solidFill>
                    <a:srgbClr val="333333"/>
                  </a:solidFill>
                  <a:latin typeface="Helvetica Neue" panose="02000503000000020004" pitchFamily="2" charset="0"/>
                </a:rPr>
                <a:t> L1</a:t>
              </a:r>
            </a:p>
            <a:p>
              <a:pPr algn="l">
                <a:buFont typeface="Arial" panose="020B0604020202020204" pitchFamily="34" charset="0"/>
                <a:buChar char="•"/>
              </a:pPr>
              <a:r>
                <a:rPr lang="en-US" altLang="ja-JP" sz="2800" dirty="0">
                  <a:solidFill>
                    <a:srgbClr val="333333"/>
                  </a:solidFill>
                  <a:latin typeface="Helvetica Neue" panose="02000503000000020004" pitchFamily="2" charset="0"/>
                </a:rPr>
                <a:t> L2</a:t>
              </a:r>
            </a:p>
            <a:p>
              <a:pPr algn="l">
                <a:buFont typeface="Arial" panose="020B0604020202020204" pitchFamily="34" charset="0"/>
                <a:buChar char="•"/>
              </a:pPr>
              <a:r>
                <a:rPr lang="en-US" altLang="ja-JP" sz="2800" dirty="0">
                  <a:solidFill>
                    <a:srgbClr val="333333"/>
                  </a:solidFill>
                  <a:latin typeface="Helvetica Neue" panose="02000503000000020004" pitchFamily="2" charset="0"/>
                </a:rPr>
                <a:t> </a:t>
              </a:r>
              <a:r>
                <a:rPr lang="en-US" altLang="ja-JP" sz="2800" dirty="0" err="1">
                  <a:solidFill>
                    <a:srgbClr val="333333"/>
                  </a:solidFill>
                  <a:latin typeface="Helvetica Neue" panose="02000503000000020004" pitchFamily="2" charset="0"/>
                </a:rPr>
                <a:t>ElasticNet</a:t>
              </a:r>
              <a:endParaRPr lang="en-US" altLang="ja-JP" sz="2800" dirty="0">
                <a:solidFill>
                  <a:srgbClr val="333333"/>
                </a:solidFill>
                <a:latin typeface="Helvetica Neue" panose="02000503000000020004" pitchFamily="2" charset="0"/>
              </a:endParaRPr>
            </a:p>
            <a:p>
              <a:pPr algn="l">
                <a:buFont typeface="Arial" panose="020B0604020202020204" pitchFamily="34" charset="0"/>
                <a:buChar char="•"/>
              </a:pPr>
              <a:r>
                <a:rPr lang="en-US" altLang="ja-JP" sz="2800" dirty="0">
                  <a:solidFill>
                    <a:srgbClr val="333333"/>
                  </a:solidFill>
                  <a:latin typeface="Helvetica Neue" panose="02000503000000020004" pitchFamily="2" charset="0"/>
                </a:rPr>
                <a:t> RDA</a:t>
              </a:r>
            </a:p>
          </p:txBody>
        </p:sp>
      </p:grp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2176CAE2-A104-F74F-8FE8-CFFA9C9B5FED}"/>
              </a:ext>
            </a:extLst>
          </p:cNvPr>
          <p:cNvSpPr/>
          <p:nvPr/>
        </p:nvSpPr>
        <p:spPr>
          <a:xfrm>
            <a:off x="7603331" y="5732232"/>
            <a:ext cx="31804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spcBef>
                <a:spcPts val="1000"/>
              </a:spcBef>
              <a:defRPr sz="2000"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r>
              <a:rPr lang="en-US" altLang="ja-JP" sz="3600" b="1" dirty="0"/>
              <a:t>Other options</a:t>
            </a: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0356E631-FA2F-6D41-918B-DC5D19E588B0}"/>
              </a:ext>
            </a:extLst>
          </p:cNvPr>
          <p:cNvSpPr txBox="1"/>
          <p:nvPr/>
        </p:nvSpPr>
        <p:spPr>
          <a:xfrm>
            <a:off x="1014079" y="2992448"/>
            <a:ext cx="37000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i="1" u="sng" dirty="0"/>
              <a:t>For Binary Classification:</a:t>
            </a:r>
            <a:endParaRPr kumimoji="1" lang="ja-JP" altLang="en-US" sz="2800" i="1" u="sng" dirty="0"/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5DD3F244-A59A-784A-8A67-F00EA6229C04}"/>
              </a:ext>
            </a:extLst>
          </p:cNvPr>
          <p:cNvSpPr txBox="1"/>
          <p:nvPr/>
        </p:nvSpPr>
        <p:spPr>
          <a:xfrm>
            <a:off x="999595" y="5547159"/>
            <a:ext cx="24641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i="1" u="sng" dirty="0"/>
              <a:t>For Regression:</a:t>
            </a:r>
            <a:endParaRPr kumimoji="1" lang="ja-JP" altLang="en-US" sz="2800" i="1" u="sng" dirty="0"/>
          </a:p>
        </p:txBody>
      </p:sp>
      <p:grpSp>
        <p:nvGrpSpPr>
          <p:cNvPr id="19" name="グループ化 18">
            <a:extLst>
              <a:ext uri="{FF2B5EF4-FFF2-40B4-BE49-F238E27FC236}">
                <a16:creationId xmlns:a16="http://schemas.microsoft.com/office/drawing/2014/main" id="{BCDC9C91-3CA2-CD4F-8B97-B01499EE78BE}"/>
              </a:ext>
            </a:extLst>
          </p:cNvPr>
          <p:cNvGrpSpPr/>
          <p:nvPr/>
        </p:nvGrpSpPr>
        <p:grpSpPr>
          <a:xfrm>
            <a:off x="12034030" y="2871748"/>
            <a:ext cx="3558449" cy="2283323"/>
            <a:chOff x="951244" y="4927600"/>
            <a:chExt cx="5855955" cy="6144543"/>
          </a:xfrm>
        </p:grpSpPr>
        <p:sp>
          <p:nvSpPr>
            <p:cNvPr id="20" name="Shape 208">
              <a:extLst>
                <a:ext uri="{FF2B5EF4-FFF2-40B4-BE49-F238E27FC236}">
                  <a16:creationId xmlns:a16="http://schemas.microsoft.com/office/drawing/2014/main" id="{897543E7-F552-114F-8A36-E78341349BB8}"/>
                </a:ext>
              </a:extLst>
            </p:cNvPr>
            <p:cNvSpPr/>
            <p:nvPr/>
          </p:nvSpPr>
          <p:spPr>
            <a:xfrm>
              <a:off x="951244" y="4927600"/>
              <a:ext cx="5855955" cy="6144543"/>
            </a:xfrm>
            <a:prstGeom prst="roundRect">
              <a:avLst>
                <a:gd name="adj" fmla="val 3636"/>
              </a:avLst>
            </a:prstGeom>
            <a:solidFill>
              <a:schemeClr val="accent3">
                <a:lumMod val="20000"/>
                <a:lumOff val="80000"/>
              </a:schemeClr>
            </a:solidFill>
            <a:ln w="12700">
              <a:miter lim="400000"/>
            </a:ln>
          </p:spPr>
          <p:txBody>
            <a:bodyPr lIns="50800" tIns="50800" rIns="50800" bIns="50800" anchor="ctr"/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1" name="正方形/長方形 20">
              <a:extLst>
                <a:ext uri="{FF2B5EF4-FFF2-40B4-BE49-F238E27FC236}">
                  <a16:creationId xmlns:a16="http://schemas.microsoft.com/office/drawing/2014/main" id="{2962B535-9BAC-7845-BD2E-CA16D46F2CA6}"/>
                </a:ext>
              </a:extLst>
            </p:cNvPr>
            <p:cNvSpPr/>
            <p:nvPr/>
          </p:nvSpPr>
          <p:spPr>
            <a:xfrm>
              <a:off x="1345401" y="5646474"/>
              <a:ext cx="5073347" cy="488663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>
                <a:buFont typeface="Arial" panose="020B0604020202020204" pitchFamily="34" charset="0"/>
                <a:buChar char="•"/>
              </a:pPr>
              <a:r>
                <a:rPr lang="en-US" altLang="ja-JP" sz="2800" dirty="0">
                  <a:solidFill>
                    <a:srgbClr val="333333"/>
                  </a:solidFill>
                  <a:latin typeface="Helvetica Neue" panose="02000503000000020004" pitchFamily="2" charset="0"/>
                </a:rPr>
                <a:t> SGD</a:t>
              </a:r>
            </a:p>
            <a:p>
              <a:pPr algn="l">
                <a:buFont typeface="Arial" panose="020B0604020202020204" pitchFamily="34" charset="0"/>
                <a:buChar char="•"/>
              </a:pPr>
              <a:r>
                <a:rPr lang="en-US" altLang="ja-JP" sz="2800" dirty="0">
                  <a:solidFill>
                    <a:srgbClr val="333333"/>
                  </a:solidFill>
                  <a:latin typeface="Helvetica Neue" panose="02000503000000020004" pitchFamily="2" charset="0"/>
                </a:rPr>
                <a:t> </a:t>
              </a:r>
              <a:r>
                <a:rPr lang="en-US" altLang="ja-JP" sz="2800" dirty="0" err="1">
                  <a:solidFill>
                    <a:srgbClr val="333333"/>
                  </a:solidFill>
                  <a:latin typeface="Helvetica Neue" panose="02000503000000020004" pitchFamily="2" charset="0"/>
                </a:rPr>
                <a:t>AdaGrad</a:t>
              </a:r>
              <a:endParaRPr lang="en-US" altLang="ja-JP" sz="2800" dirty="0">
                <a:solidFill>
                  <a:srgbClr val="333333"/>
                </a:solidFill>
                <a:latin typeface="Helvetica Neue" panose="02000503000000020004" pitchFamily="2" charset="0"/>
              </a:endParaRPr>
            </a:p>
            <a:p>
              <a:pPr algn="l">
                <a:buFont typeface="Arial" panose="020B0604020202020204" pitchFamily="34" charset="0"/>
                <a:buChar char="•"/>
              </a:pPr>
              <a:r>
                <a:rPr lang="en-US" altLang="ja-JP" sz="2800" dirty="0">
                  <a:solidFill>
                    <a:srgbClr val="333333"/>
                  </a:solidFill>
                  <a:latin typeface="Helvetica Neue" panose="02000503000000020004" pitchFamily="2" charset="0"/>
                </a:rPr>
                <a:t> </a:t>
              </a:r>
              <a:r>
                <a:rPr lang="en-US" altLang="ja-JP" sz="2800" dirty="0" err="1">
                  <a:solidFill>
                    <a:srgbClr val="333333"/>
                  </a:solidFill>
                  <a:latin typeface="Helvetica Neue" panose="02000503000000020004" pitchFamily="2" charset="0"/>
                </a:rPr>
                <a:t>AdaDelta</a:t>
              </a:r>
              <a:endParaRPr lang="en-US" altLang="ja-JP" sz="2800" dirty="0">
                <a:solidFill>
                  <a:srgbClr val="333333"/>
                </a:solidFill>
                <a:latin typeface="Helvetica Neue" panose="02000503000000020004" pitchFamily="2" charset="0"/>
              </a:endParaRPr>
            </a:p>
            <a:p>
              <a:pPr algn="l">
                <a:buFont typeface="Arial" panose="020B0604020202020204" pitchFamily="34" charset="0"/>
                <a:buChar char="•"/>
              </a:pPr>
              <a:r>
                <a:rPr lang="en-US" altLang="ja-JP" sz="2800" dirty="0">
                  <a:solidFill>
                    <a:srgbClr val="333333"/>
                  </a:solidFill>
                  <a:latin typeface="Helvetica Neue" panose="02000503000000020004" pitchFamily="2" charset="0"/>
                </a:rPr>
                <a:t> ADAM</a:t>
              </a:r>
            </a:p>
          </p:txBody>
        </p:sp>
      </p:grpSp>
      <p:sp>
        <p:nvSpPr>
          <p:cNvPr id="22" name="正方形/長方形 21">
            <a:extLst>
              <a:ext uri="{FF2B5EF4-FFF2-40B4-BE49-F238E27FC236}">
                <a16:creationId xmlns:a16="http://schemas.microsoft.com/office/drawing/2014/main" id="{30AE2A40-255E-5049-9AB8-F07577908D79}"/>
              </a:ext>
            </a:extLst>
          </p:cNvPr>
          <p:cNvSpPr/>
          <p:nvPr/>
        </p:nvSpPr>
        <p:spPr>
          <a:xfrm>
            <a:off x="12034030" y="2121731"/>
            <a:ext cx="31804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spcBef>
                <a:spcPts val="1000"/>
              </a:spcBef>
              <a:defRPr sz="2000"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r>
              <a:rPr lang="en-US" altLang="ja-JP" sz="3600" b="1" dirty="0"/>
              <a:t>Optimizer</a:t>
            </a:r>
          </a:p>
        </p:txBody>
      </p:sp>
      <p:grpSp>
        <p:nvGrpSpPr>
          <p:cNvPr id="23" name="グループ化 22">
            <a:extLst>
              <a:ext uri="{FF2B5EF4-FFF2-40B4-BE49-F238E27FC236}">
                <a16:creationId xmlns:a16="http://schemas.microsoft.com/office/drawing/2014/main" id="{7E5952B3-01C5-2E4C-954C-AF7748D26D98}"/>
              </a:ext>
            </a:extLst>
          </p:cNvPr>
          <p:cNvGrpSpPr/>
          <p:nvPr/>
        </p:nvGrpSpPr>
        <p:grpSpPr>
          <a:xfrm>
            <a:off x="7268339" y="6539647"/>
            <a:ext cx="9292461" cy="2500496"/>
            <a:chOff x="1062984" y="4927600"/>
            <a:chExt cx="5365541" cy="6144543"/>
          </a:xfrm>
        </p:grpSpPr>
        <p:sp>
          <p:nvSpPr>
            <p:cNvPr id="24" name="Shape 208">
              <a:extLst>
                <a:ext uri="{FF2B5EF4-FFF2-40B4-BE49-F238E27FC236}">
                  <a16:creationId xmlns:a16="http://schemas.microsoft.com/office/drawing/2014/main" id="{58E0C6C4-6990-194D-B780-1426C6C3B452}"/>
                </a:ext>
              </a:extLst>
            </p:cNvPr>
            <p:cNvSpPr/>
            <p:nvPr/>
          </p:nvSpPr>
          <p:spPr>
            <a:xfrm>
              <a:off x="1062984" y="4927600"/>
              <a:ext cx="5245031" cy="6144543"/>
            </a:xfrm>
            <a:prstGeom prst="roundRect">
              <a:avLst>
                <a:gd name="adj" fmla="val 3636"/>
              </a:avLst>
            </a:prstGeom>
            <a:solidFill>
              <a:schemeClr val="accent3">
                <a:lumMod val="20000"/>
                <a:lumOff val="80000"/>
              </a:schemeClr>
            </a:solidFill>
            <a:ln w="12700">
              <a:miter lim="400000"/>
            </a:ln>
          </p:spPr>
          <p:txBody>
            <a:bodyPr lIns="50800" tIns="50800" rIns="50800" bIns="50800" anchor="ctr"/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2800"/>
            </a:p>
          </p:txBody>
        </p:sp>
        <p:sp>
          <p:nvSpPr>
            <p:cNvPr id="25" name="正方形/長方形 24">
              <a:extLst>
                <a:ext uri="{FF2B5EF4-FFF2-40B4-BE49-F238E27FC236}">
                  <a16:creationId xmlns:a16="http://schemas.microsoft.com/office/drawing/2014/main" id="{B41E18F1-D86A-844A-B8CD-F7279EE9114F}"/>
                </a:ext>
              </a:extLst>
            </p:cNvPr>
            <p:cNvSpPr/>
            <p:nvPr/>
          </p:nvSpPr>
          <p:spPr>
            <a:xfrm>
              <a:off x="1345401" y="5646475"/>
              <a:ext cx="5083124" cy="385717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>
                <a:buFont typeface="Arial" panose="020B0604020202020204" pitchFamily="34" charset="0"/>
                <a:buChar char="•"/>
              </a:pPr>
              <a:r>
                <a:rPr lang="en-US" altLang="ja-JP" sz="3200" dirty="0">
                  <a:solidFill>
                    <a:srgbClr val="333333"/>
                  </a:solidFill>
                  <a:latin typeface="Helvetica Neue" panose="02000503000000020004" pitchFamily="2" charset="0"/>
                </a:rPr>
                <a:t> Iteration support</a:t>
              </a:r>
            </a:p>
            <a:p>
              <a:pPr algn="l">
                <a:buFont typeface="Arial" panose="020B0604020202020204" pitchFamily="34" charset="0"/>
                <a:buChar char="•"/>
              </a:pPr>
              <a:r>
                <a:rPr lang="en-US" altLang="ja-JP" sz="3200" dirty="0">
                  <a:solidFill>
                    <a:srgbClr val="333333"/>
                  </a:solidFill>
                  <a:latin typeface="Helvetica Neue" panose="02000503000000020004" pitchFamily="2" charset="0"/>
                </a:rPr>
                <a:t> mini-batch</a:t>
              </a:r>
            </a:p>
            <a:p>
              <a:pPr algn="l">
                <a:buFont typeface="Arial" panose="020B0604020202020204" pitchFamily="34" charset="0"/>
                <a:buChar char="•"/>
              </a:pPr>
              <a:r>
                <a:rPr lang="en-US" altLang="ja-JP" sz="3200" dirty="0">
                  <a:solidFill>
                    <a:srgbClr val="333333"/>
                  </a:solidFill>
                  <a:latin typeface="Helvetica Neue" panose="02000503000000020004" pitchFamily="2" charset="0"/>
                </a:rPr>
                <a:t> Early stopping </a:t>
              </a:r>
            </a:p>
          </p:txBody>
        </p:sp>
      </p:grpSp>
      <p:sp>
        <p:nvSpPr>
          <p:cNvPr id="26" name="正方形/長方形 25">
            <a:extLst>
              <a:ext uri="{FF2B5EF4-FFF2-40B4-BE49-F238E27FC236}">
                <a16:creationId xmlns:a16="http://schemas.microsoft.com/office/drawing/2014/main" id="{0508A820-0168-E54C-831C-229A63F3110D}"/>
              </a:ext>
            </a:extLst>
          </p:cNvPr>
          <p:cNvSpPr/>
          <p:nvPr/>
        </p:nvSpPr>
        <p:spPr>
          <a:xfrm>
            <a:off x="7603331" y="2098440"/>
            <a:ext cx="31804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spcBef>
                <a:spcPts val="1000"/>
              </a:spcBef>
              <a:defRPr sz="2000"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r>
              <a:rPr lang="en-US" altLang="ja-JP" sz="3600" b="1" dirty="0"/>
              <a:t>Regularization</a:t>
            </a:r>
          </a:p>
        </p:txBody>
      </p:sp>
      <p:pic>
        <p:nvPicPr>
          <p:cNvPr id="27" name="図 26">
            <a:extLst>
              <a:ext uri="{FF2B5EF4-FFF2-40B4-BE49-F238E27FC236}">
                <a16:creationId xmlns:a16="http://schemas.microsoft.com/office/drawing/2014/main" id="{150D5854-2F98-4C4A-9E2C-05757B2F5B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24155" y="-238468"/>
            <a:ext cx="1601845" cy="1609418"/>
          </a:xfrm>
          <a:prstGeom prst="rect">
            <a:avLst/>
          </a:prstGeom>
        </p:spPr>
      </p:pic>
      <p:sp>
        <p:nvSpPr>
          <p:cNvPr id="2" name="フッター プレースホルダー 1">
            <a:extLst>
              <a:ext uri="{FF2B5EF4-FFF2-40B4-BE49-F238E27FC236}">
                <a16:creationId xmlns:a16="http://schemas.microsoft.com/office/drawing/2014/main" id="{1A0FCD58-6B23-C84A-A138-08F755519A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ApacheCon North America 2018</a:t>
            </a:r>
            <a:endParaRPr kumimoji="1" lang="ja-JP" altLang="en-US" dirty="0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280E8B0F-C3CA-D94F-AB20-2568226D99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E8707A-C469-024F-A4B2-69E431FDC0D1}" type="slidenum">
              <a:rPr kumimoji="1" lang="ja-JP" altLang="en-US" smtClean="0"/>
              <a:pPr/>
              <a:t>32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5920274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95687" y="2633271"/>
            <a:ext cx="9830209" cy="5686612"/>
          </a:xfrm>
          <a:prstGeom prst="rect">
            <a:avLst/>
          </a:prstGeom>
        </p:spPr>
      </p:pic>
      <p:sp>
        <p:nvSpPr>
          <p:cNvPr id="9" name="タイトル 1"/>
          <p:cNvSpPr>
            <a:spLocks noGrp="1"/>
          </p:cNvSpPr>
          <p:nvPr>
            <p:ph type="title"/>
          </p:nvPr>
        </p:nvSpPr>
        <p:spPr>
          <a:xfrm>
            <a:off x="736708" y="395837"/>
            <a:ext cx="11990155" cy="919821"/>
          </a:xfrm>
        </p:spPr>
        <p:txBody>
          <a:bodyPr>
            <a:normAutofit/>
          </a:bodyPr>
          <a:lstStyle/>
          <a:p>
            <a:r>
              <a:rPr lang="en-US" altLang="ja-JP" sz="6000" b="1" dirty="0">
                <a:latin typeface="+mn-lt"/>
              </a:rPr>
              <a:t>RandomForest in Hivemall</a:t>
            </a:r>
            <a:endParaRPr lang="ja-JP" altLang="en-US" sz="6600" b="1" dirty="0">
              <a:latin typeface="+mn-lt"/>
            </a:endParaRPr>
          </a:p>
        </p:txBody>
      </p:sp>
      <p:sp>
        <p:nvSpPr>
          <p:cNvPr id="10" name="タイトル 1"/>
          <p:cNvSpPr txBox="1">
            <a:spLocks/>
          </p:cNvSpPr>
          <p:nvPr/>
        </p:nvSpPr>
        <p:spPr>
          <a:xfrm>
            <a:off x="2675054" y="7045504"/>
            <a:ext cx="9588537" cy="9198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7539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693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3999" b="1" dirty="0"/>
              <a:t>Ensemble of Decision Trees</a:t>
            </a:r>
            <a:endParaRPr lang="ja-JP" altLang="en-US" sz="4800" b="1" dirty="0"/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81194" y="2135698"/>
            <a:ext cx="4891339" cy="3451112"/>
          </a:xfrm>
          <a:prstGeom prst="rect">
            <a:avLst/>
          </a:prstGeom>
        </p:spPr>
      </p:pic>
      <p:sp>
        <p:nvSpPr>
          <p:cNvPr id="2" name="フッター プレースホルダー 1">
            <a:extLst>
              <a:ext uri="{FF2B5EF4-FFF2-40B4-BE49-F238E27FC236}">
                <a16:creationId xmlns:a16="http://schemas.microsoft.com/office/drawing/2014/main" id="{4CE5B596-7381-9140-9E54-2768528160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ApacheCon North America 2018</a:t>
            </a:r>
            <a:endParaRPr kumimoji="1" lang="ja-JP" altLang="en-US" dirty="0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9CB89F4D-2D05-FF45-BA33-AEB9D1DC40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E8707A-C469-024F-A4B2-69E431FDC0D1}" type="slidenum">
              <a:rPr kumimoji="1" lang="ja-JP" altLang="en-US" smtClean="0"/>
              <a:pPr/>
              <a:t>33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40713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タイトル 1"/>
          <p:cNvSpPr>
            <a:spLocks noGrp="1"/>
          </p:cNvSpPr>
          <p:nvPr>
            <p:ph type="title"/>
          </p:nvPr>
        </p:nvSpPr>
        <p:spPr>
          <a:xfrm>
            <a:off x="577314" y="308547"/>
            <a:ext cx="11990155" cy="919821"/>
          </a:xfrm>
        </p:spPr>
        <p:txBody>
          <a:bodyPr>
            <a:normAutofit/>
          </a:bodyPr>
          <a:lstStyle/>
          <a:p>
            <a:r>
              <a:rPr lang="en-US" altLang="ja-JP" sz="6000" b="1" dirty="0">
                <a:latin typeface="+mn-lt"/>
              </a:rPr>
              <a:t>Training of RandomForest</a:t>
            </a:r>
            <a:endParaRPr lang="ja-JP" altLang="en-US" sz="6600" b="1" dirty="0">
              <a:latin typeface="+mn-lt"/>
            </a:endParaRP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9338" y="1954307"/>
            <a:ext cx="14017228" cy="5905510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498679B4-B680-EC49-A5E8-77496C1949A5}"/>
              </a:ext>
            </a:extLst>
          </p:cNvPr>
          <p:cNvSpPr/>
          <p:nvPr/>
        </p:nvSpPr>
        <p:spPr>
          <a:xfrm>
            <a:off x="10058401" y="4656667"/>
            <a:ext cx="2336800" cy="846666"/>
          </a:xfrm>
          <a:prstGeom prst="rect">
            <a:avLst/>
          </a:prstGeom>
          <a:noFill/>
          <a:ln w="57150">
            <a:solidFill>
              <a:srgbClr val="C00000"/>
            </a:solidFill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866FF40C-C4A4-BD44-8215-3B0A72910DB8}"/>
              </a:ext>
            </a:extLst>
          </p:cNvPr>
          <p:cNvSpPr txBox="1"/>
          <p:nvPr/>
        </p:nvSpPr>
        <p:spPr>
          <a:xfrm>
            <a:off x="8760931" y="2316083"/>
            <a:ext cx="8070801" cy="175432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l"/>
            <a:r>
              <a:rPr kumimoji="1" lang="en-US" altLang="ja-JP" sz="3600" b="1" dirty="0">
                <a:solidFill>
                  <a:schemeClr val="tx1"/>
                </a:solidFill>
              </a:rPr>
              <a:t>Good news: </a:t>
            </a:r>
            <a:r>
              <a:rPr kumimoji="1" lang="en-US" altLang="ja-JP" sz="3600" dirty="0">
                <a:solidFill>
                  <a:schemeClr val="tx1"/>
                </a:solidFill>
              </a:rPr>
              <a:t>Sparse Vector Input (</a:t>
            </a:r>
            <a:r>
              <a:rPr kumimoji="1" lang="en-US" altLang="ja-JP" sz="3600" dirty="0" err="1">
                <a:solidFill>
                  <a:schemeClr val="tx1"/>
                </a:solidFill>
              </a:rPr>
              <a:t>Libsvm</a:t>
            </a:r>
            <a:r>
              <a:rPr kumimoji="1" lang="en-US" altLang="ja-JP" sz="3600" dirty="0">
                <a:solidFill>
                  <a:schemeClr val="tx1"/>
                </a:solidFill>
              </a:rPr>
              <a:t> format) is supported since v0.5.0 in addition Dense Vector input.</a:t>
            </a:r>
            <a:endParaRPr kumimoji="1" lang="ja-JP" altLang="en-US" sz="3600" dirty="0">
              <a:solidFill>
                <a:schemeClr val="tx1"/>
              </a:solidFill>
            </a:endParaRPr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555AA4B8-0A94-0046-BCF7-D6EBE6C8EA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ApacheCon North America 2018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A6693464-1448-0345-A3B9-3700F2E64E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E8707A-C469-024F-A4B2-69E431FDC0D1}" type="slidenum">
              <a:rPr kumimoji="1" lang="ja-JP" altLang="en-US" smtClean="0"/>
              <a:pPr/>
              <a:t>34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48443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2636" y="1992244"/>
            <a:ext cx="13194998" cy="6889015"/>
          </a:xfrm>
          <a:prstGeom prst="rect">
            <a:avLst/>
          </a:prstGeom>
        </p:spPr>
      </p:pic>
      <p:sp>
        <p:nvSpPr>
          <p:cNvPr id="8" name="タイトル 1"/>
          <p:cNvSpPr>
            <a:spLocks noGrp="1"/>
          </p:cNvSpPr>
          <p:nvPr>
            <p:ph type="title"/>
          </p:nvPr>
        </p:nvSpPr>
        <p:spPr>
          <a:xfrm>
            <a:off x="451808" y="373205"/>
            <a:ext cx="11990155" cy="919821"/>
          </a:xfrm>
        </p:spPr>
        <p:txBody>
          <a:bodyPr>
            <a:normAutofit/>
          </a:bodyPr>
          <a:lstStyle/>
          <a:p>
            <a:r>
              <a:rPr lang="en-US" altLang="ja-JP" sz="6000" b="1" dirty="0">
                <a:latin typeface="+mn-lt"/>
              </a:rPr>
              <a:t>Prediction of RandomForest</a:t>
            </a:r>
            <a:endParaRPr lang="ja-JP" altLang="en-US" sz="7199" b="1" dirty="0">
              <a:latin typeface="+mn-lt"/>
            </a:endParaRPr>
          </a:p>
        </p:txBody>
      </p:sp>
      <p:sp>
        <p:nvSpPr>
          <p:cNvPr id="2" name="フッター プレースホルダー 1">
            <a:extLst>
              <a:ext uri="{FF2B5EF4-FFF2-40B4-BE49-F238E27FC236}">
                <a16:creationId xmlns:a16="http://schemas.microsoft.com/office/drawing/2014/main" id="{833FA5B4-B10A-6B45-BAA3-263E9F9FF7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ApacheCon North America 2018</a:t>
            </a:r>
            <a:endParaRPr kumimoji="1" lang="ja-JP" altLang="en-US" dirty="0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B8BBCA10-D440-3046-8D84-09B8E778BC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E8707A-C469-024F-A4B2-69E431FDC0D1}" type="slidenum">
              <a:rPr kumimoji="1" lang="ja-JP" altLang="en-US" smtClean="0"/>
              <a:pPr/>
              <a:t>35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4038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コンテンツ プレースホルダー 4">
            <a:extLst>
              <a:ext uri="{FF2B5EF4-FFF2-40B4-BE49-F238E27FC236}">
                <a16:creationId xmlns:a16="http://schemas.microsoft.com/office/drawing/2014/main" id="{76A7EED0-FDC7-4040-92B6-0726144BA6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09776" y="2107669"/>
            <a:ext cx="11336785" cy="5190597"/>
          </a:xfrm>
          <a:prstGeom prst="rect">
            <a:avLst/>
          </a:prstGeom>
        </p:spPr>
      </p:pic>
      <p:sp>
        <p:nvSpPr>
          <p:cNvPr id="6" name="タイトル 1">
            <a:extLst>
              <a:ext uri="{FF2B5EF4-FFF2-40B4-BE49-F238E27FC236}">
                <a16:creationId xmlns:a16="http://schemas.microsoft.com/office/drawing/2014/main" id="{F3C6CF5C-A340-9341-BD93-D62941EFA5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1808" y="373205"/>
            <a:ext cx="11990155" cy="919821"/>
          </a:xfrm>
        </p:spPr>
        <p:txBody>
          <a:bodyPr>
            <a:normAutofit fontScale="90000"/>
          </a:bodyPr>
          <a:lstStyle/>
          <a:p>
            <a:r>
              <a:rPr lang="en-US" altLang="ja-JP" sz="7199" b="1" dirty="0">
                <a:latin typeface="+mn-lt"/>
              </a:rPr>
              <a:t>Decision Tree Visualization</a:t>
            </a:r>
            <a:endParaRPr lang="ja-JP" altLang="en-US" sz="7199" b="1" dirty="0">
              <a:latin typeface="+mn-lt"/>
            </a:endParaRP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4B4DCF9B-4DA6-F04A-A71A-2F24D44EA7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8187" y="4290483"/>
            <a:ext cx="10439400" cy="4559300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DB2AEECB-95F3-0A42-99B1-F9F7B18033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924155" y="-238468"/>
            <a:ext cx="1601845" cy="1609418"/>
          </a:xfrm>
          <a:prstGeom prst="rect">
            <a:avLst/>
          </a:prstGeom>
        </p:spPr>
      </p:pic>
      <p:sp>
        <p:nvSpPr>
          <p:cNvPr id="10" name="フッター プレースホルダー 9">
            <a:extLst>
              <a:ext uri="{FF2B5EF4-FFF2-40B4-BE49-F238E27FC236}">
                <a16:creationId xmlns:a16="http://schemas.microsoft.com/office/drawing/2014/main" id="{B9C219EF-C31C-5D42-BF64-7CD92D8BB6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ApacheCon North America 2018</a:t>
            </a:r>
            <a:endParaRPr kumimoji="1" lang="ja-JP" altLang="en-US" dirty="0"/>
          </a:p>
        </p:txBody>
      </p:sp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329628A2-8B98-DA44-8773-BDB060AB73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E8707A-C469-024F-A4B2-69E431FDC0D1}" type="slidenum">
              <a:rPr kumimoji="1" lang="ja-JP" altLang="en-US" smtClean="0"/>
              <a:pPr/>
              <a:t>36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18903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26E2A16F-6D58-044E-B870-1B21677E47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9915" y="2353534"/>
            <a:ext cx="15455900" cy="5626100"/>
          </a:xfrm>
          <a:prstGeom prst="rect">
            <a:avLst/>
          </a:prstGeom>
        </p:spPr>
      </p:pic>
      <p:sp>
        <p:nvSpPr>
          <p:cNvPr id="6" name="タイトル 1">
            <a:extLst>
              <a:ext uri="{FF2B5EF4-FFF2-40B4-BE49-F238E27FC236}">
                <a16:creationId xmlns:a16="http://schemas.microsoft.com/office/drawing/2014/main" id="{43D2EBF9-8CF6-8C41-816F-31B5074830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1808" y="373205"/>
            <a:ext cx="11990155" cy="919821"/>
          </a:xfrm>
        </p:spPr>
        <p:txBody>
          <a:bodyPr>
            <a:normAutofit fontScale="90000"/>
          </a:bodyPr>
          <a:lstStyle/>
          <a:p>
            <a:r>
              <a:rPr lang="en-US" altLang="ja-JP" sz="7199" b="1" dirty="0">
                <a:latin typeface="+mn-lt"/>
              </a:rPr>
              <a:t>Decision Tree Visualization</a:t>
            </a:r>
            <a:endParaRPr lang="ja-JP" altLang="en-US" sz="7199" b="1" dirty="0">
              <a:latin typeface="+mn-lt"/>
            </a:endParaRPr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9F143B15-822C-314B-B021-199C28EB0D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ApacheCon North America 2018</a:t>
            </a:r>
            <a:endParaRPr kumimoji="1" lang="ja-JP" altLang="en-US" dirty="0"/>
          </a:p>
        </p:txBody>
      </p:sp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78A879C9-D3FF-9543-A4D4-F879C51E6B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E8707A-C469-024F-A4B2-69E431FDC0D1}" type="slidenum">
              <a:rPr kumimoji="1" lang="ja-JP" altLang="en-US" smtClean="0"/>
              <a:pPr/>
              <a:t>37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1377572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C231E1DE-2450-AD44-B705-9824B8697CC4}"/>
              </a:ext>
            </a:extLst>
          </p:cNvPr>
          <p:cNvSpPr/>
          <p:nvPr/>
        </p:nvSpPr>
        <p:spPr>
          <a:xfrm>
            <a:off x="962342" y="2041529"/>
            <a:ext cx="15659417" cy="138499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ja-JP" sz="2800" dirty="0">
                <a:solidFill>
                  <a:srgbClr val="0000FF"/>
                </a:solidFill>
                <a:latin typeface="Consolas" panose="020B0609020204030204" pitchFamily="49" charset="0"/>
              </a:rPr>
              <a:t>SELECT</a:t>
            </a:r>
            <a:r>
              <a:rPr lang="en-US" altLang="ja-JP" sz="2800" dirty="0">
                <a:solidFill>
                  <a:srgbClr val="333333"/>
                </a:solidFill>
                <a:latin typeface="Consolas" panose="020B0609020204030204" pitchFamily="49" charset="0"/>
              </a:rPr>
              <a:t> </a:t>
            </a:r>
            <a:r>
              <a:rPr lang="en-US" altLang="ja-JP" sz="2800" b="1" dirty="0" err="1">
                <a:solidFill>
                  <a:srgbClr val="333333"/>
                </a:solidFill>
                <a:latin typeface="Consolas" panose="020B0609020204030204" pitchFamily="49" charset="0"/>
              </a:rPr>
              <a:t>train_xgboost_classifier</a:t>
            </a:r>
            <a:r>
              <a:rPr lang="en-US" altLang="ja-JP" sz="2800" dirty="0">
                <a:solidFill>
                  <a:srgbClr val="333333"/>
                </a:solidFill>
                <a:latin typeface="Consolas" panose="020B0609020204030204" pitchFamily="49" charset="0"/>
              </a:rPr>
              <a:t>(</a:t>
            </a:r>
            <a:r>
              <a:rPr lang="en-US" altLang="ja-JP" sz="2800" dirty="0">
                <a:solidFill>
                  <a:srgbClr val="A31515"/>
                </a:solidFill>
                <a:latin typeface="Consolas" panose="020B0609020204030204" pitchFamily="49" charset="0"/>
              </a:rPr>
              <a:t>features</a:t>
            </a:r>
            <a:r>
              <a:rPr lang="en-US" altLang="ja-JP" sz="2800" dirty="0">
                <a:solidFill>
                  <a:srgbClr val="333333"/>
                </a:solidFill>
                <a:latin typeface="Consolas" panose="020B0609020204030204" pitchFamily="49" charset="0"/>
              </a:rPr>
              <a:t>, </a:t>
            </a:r>
            <a:r>
              <a:rPr lang="en-US" altLang="ja-JP" sz="2800" dirty="0">
                <a:solidFill>
                  <a:srgbClr val="A31515"/>
                </a:solidFill>
                <a:latin typeface="Consolas" panose="020B0609020204030204" pitchFamily="49" charset="0"/>
              </a:rPr>
              <a:t>label</a:t>
            </a:r>
            <a:r>
              <a:rPr lang="en-US" altLang="ja-JP" sz="2800" dirty="0">
                <a:solidFill>
                  <a:srgbClr val="333333"/>
                </a:solidFill>
                <a:latin typeface="Consolas" panose="020B0609020204030204" pitchFamily="49" charset="0"/>
              </a:rPr>
              <a:t>) as (</a:t>
            </a:r>
            <a:r>
              <a:rPr lang="en-US" altLang="ja-JP" sz="2800" dirty="0" err="1">
                <a:solidFill>
                  <a:srgbClr val="333333"/>
                </a:solidFill>
                <a:latin typeface="Consolas" panose="020B0609020204030204" pitchFamily="49" charset="0"/>
              </a:rPr>
              <a:t>model_id</a:t>
            </a:r>
            <a:r>
              <a:rPr lang="en-US" altLang="ja-JP" sz="2800" dirty="0">
                <a:solidFill>
                  <a:srgbClr val="333333"/>
                </a:solidFill>
                <a:latin typeface="Consolas" panose="020B0609020204030204" pitchFamily="49" charset="0"/>
              </a:rPr>
              <a:t>, model)</a:t>
            </a:r>
          </a:p>
          <a:p>
            <a:pPr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ja-JP" sz="2800" dirty="0">
                <a:solidFill>
                  <a:srgbClr val="0000FF"/>
                </a:solidFill>
                <a:latin typeface="Consolas" panose="020B0609020204030204" pitchFamily="49" charset="0"/>
              </a:rPr>
              <a:t>FROM</a:t>
            </a:r>
            <a:r>
              <a:rPr lang="en-US" altLang="ja-JP" sz="2800" dirty="0">
                <a:solidFill>
                  <a:srgbClr val="333333"/>
                </a:solidFill>
                <a:latin typeface="Consolas" panose="020B0609020204030204" pitchFamily="49" charset="0"/>
              </a:rPr>
              <a:t> </a:t>
            </a:r>
            <a:r>
              <a:rPr lang="en-US" altLang="ja-JP" sz="2800" dirty="0" err="1">
                <a:solidFill>
                  <a:srgbClr val="333333"/>
                </a:solidFill>
                <a:latin typeface="Consolas" panose="020B0609020204030204" pitchFamily="49" charset="0"/>
              </a:rPr>
              <a:t>training_data</a:t>
            </a:r>
            <a:endParaRPr lang="ja-JP" altLang="en-US" sz="2800" dirty="0"/>
          </a:p>
        </p:txBody>
      </p:sp>
      <p:sp>
        <p:nvSpPr>
          <p:cNvPr id="6" name="タイトル 1">
            <a:extLst>
              <a:ext uri="{FF2B5EF4-FFF2-40B4-BE49-F238E27FC236}">
                <a16:creationId xmlns:a16="http://schemas.microsoft.com/office/drawing/2014/main" id="{18BA6CD3-0604-DB43-BA14-AC517E1DF05F}"/>
              </a:ext>
            </a:extLst>
          </p:cNvPr>
          <p:cNvSpPr txBox="1">
            <a:spLocks/>
          </p:cNvSpPr>
          <p:nvPr/>
        </p:nvSpPr>
        <p:spPr>
          <a:xfrm>
            <a:off x="545520" y="137453"/>
            <a:ext cx="16794743" cy="1226465"/>
          </a:xfrm>
          <a:prstGeom prst="rect">
            <a:avLst/>
          </a:prstGeom>
        </p:spPr>
        <p:txBody>
          <a:bodyPr vert="horz" lIns="121924" tIns="60962" rIns="121924" bIns="60962" rtlCol="0" anchor="ctr">
            <a:normAutofit/>
          </a:bodyPr>
          <a:lstStyle>
            <a:lvl1pPr algn="l" defTabSz="97539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693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6600" b="1" dirty="0" err="1">
                <a:latin typeface="+mn-lt"/>
              </a:rPr>
              <a:t>XGBoost</a:t>
            </a:r>
            <a:r>
              <a:rPr lang="en-US" altLang="ja-JP" sz="6600" b="1" dirty="0">
                <a:latin typeface="+mn-lt"/>
              </a:rPr>
              <a:t> support in </a:t>
            </a:r>
            <a:r>
              <a:rPr lang="en-US" altLang="ja-JP" sz="6600" b="1" dirty="0" err="1">
                <a:latin typeface="+mn-lt"/>
              </a:rPr>
              <a:t>Hivemall</a:t>
            </a:r>
            <a:r>
              <a:rPr lang="en-US" altLang="ja-JP" sz="6600" b="1" dirty="0">
                <a:latin typeface="+mn-lt"/>
              </a:rPr>
              <a:t> </a:t>
            </a:r>
            <a:r>
              <a:rPr lang="en-US" altLang="ja-JP" sz="5400" dirty="0">
                <a:latin typeface="+mn-lt"/>
              </a:rPr>
              <a:t>(beta version)</a:t>
            </a:r>
            <a:endParaRPr lang="ja-JP" altLang="en-US" sz="8800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F75A1E7E-48AB-F84E-8012-6A31B0C9124A}"/>
              </a:ext>
            </a:extLst>
          </p:cNvPr>
          <p:cNvSpPr/>
          <p:nvPr/>
        </p:nvSpPr>
        <p:spPr>
          <a:xfrm>
            <a:off x="962343" y="4036808"/>
            <a:ext cx="15659417" cy="526297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ja-JP" sz="2800" dirty="0">
                <a:solidFill>
                  <a:srgbClr val="0000FF"/>
                </a:solidFill>
                <a:latin typeface="Consolas" panose="020B0609020204030204" pitchFamily="49" charset="0"/>
              </a:rPr>
              <a:t>SELECT</a:t>
            </a:r>
            <a:r>
              <a:rPr lang="en-US" altLang="ja-JP" sz="2800" dirty="0">
                <a:solidFill>
                  <a:srgbClr val="333333"/>
                </a:solidFill>
                <a:latin typeface="Consolas" panose="020B0609020204030204" pitchFamily="49" charset="0"/>
              </a:rPr>
              <a:t> rowed, </a:t>
            </a:r>
            <a:r>
              <a:rPr lang="en-US" altLang="ja-JP" sz="2800" dirty="0">
                <a:solidFill>
                  <a:srgbClr val="0000FF"/>
                </a:solidFill>
                <a:latin typeface="Consolas" panose="020B0609020204030204" pitchFamily="49" charset="0"/>
              </a:rPr>
              <a:t>AVG</a:t>
            </a:r>
            <a:r>
              <a:rPr lang="en-US" altLang="ja-JP" sz="2800" dirty="0">
                <a:solidFill>
                  <a:srgbClr val="333333"/>
                </a:solidFill>
                <a:latin typeface="Consolas" panose="020B0609020204030204" pitchFamily="49" charset="0"/>
              </a:rPr>
              <a:t>(predicted) </a:t>
            </a:r>
            <a:r>
              <a:rPr lang="en-US" altLang="ja-JP" sz="2800" dirty="0">
                <a:solidFill>
                  <a:srgbClr val="0000FF"/>
                </a:solidFill>
                <a:latin typeface="Consolas" panose="020B0609020204030204" pitchFamily="49" charset="0"/>
              </a:rPr>
              <a:t>as</a:t>
            </a:r>
            <a:r>
              <a:rPr lang="en-US" altLang="ja-JP" sz="2800" dirty="0">
                <a:solidFill>
                  <a:srgbClr val="333333"/>
                </a:solidFill>
                <a:latin typeface="Consolas" panose="020B0609020204030204" pitchFamily="49" charset="0"/>
              </a:rPr>
              <a:t> predicted</a:t>
            </a:r>
            <a:br>
              <a:rPr lang="en-US" altLang="ja-JP" sz="2800" dirty="0">
                <a:solidFill>
                  <a:srgbClr val="333333"/>
                </a:solidFill>
                <a:latin typeface="Consolas" panose="020B0609020204030204" pitchFamily="49" charset="0"/>
              </a:rPr>
            </a:br>
            <a:r>
              <a:rPr lang="en-US" altLang="ja-JP" sz="2800" dirty="0">
                <a:solidFill>
                  <a:srgbClr val="0000FF"/>
                </a:solidFill>
                <a:latin typeface="Consolas" panose="020B0609020204030204" pitchFamily="49" charset="0"/>
              </a:rPr>
              <a:t>FROM</a:t>
            </a:r>
            <a:r>
              <a:rPr lang="en-US" altLang="ja-JP" sz="2800" dirty="0">
                <a:solidFill>
                  <a:srgbClr val="333333"/>
                </a:solidFill>
                <a:latin typeface="Consolas" panose="020B0609020204030204" pitchFamily="49" charset="0"/>
              </a:rPr>
              <a:t> (</a:t>
            </a:r>
            <a:br>
              <a:rPr lang="en-US" altLang="ja-JP" sz="2800" dirty="0">
                <a:solidFill>
                  <a:srgbClr val="333333"/>
                </a:solidFill>
                <a:latin typeface="Consolas" panose="020B0609020204030204" pitchFamily="49" charset="0"/>
              </a:rPr>
            </a:br>
            <a:r>
              <a:rPr lang="en-US" altLang="ja-JP" sz="2800" dirty="0">
                <a:solidFill>
                  <a:srgbClr val="333333"/>
                </a:solidFill>
                <a:latin typeface="Consolas" panose="020B0609020204030204" pitchFamily="49" charset="0"/>
              </a:rPr>
              <a:t> </a:t>
            </a:r>
            <a:r>
              <a:rPr lang="en-US" altLang="ja-JP" sz="2800" dirty="0">
                <a:solidFill>
                  <a:srgbClr val="008000"/>
                </a:solidFill>
                <a:latin typeface="Consolas" panose="020B0609020204030204" pitchFamily="49" charset="0"/>
              </a:rPr>
              <a:t>-- predict with each model</a:t>
            </a:r>
            <a:endParaRPr lang="en-US" altLang="ja-JP" sz="2800" dirty="0"/>
          </a:p>
          <a:p>
            <a:pPr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ja-JP" sz="2800" dirty="0">
                <a:solidFill>
                  <a:srgbClr val="0000FF"/>
                </a:solidFill>
                <a:latin typeface="Consolas" panose="020B0609020204030204" pitchFamily="49" charset="0"/>
              </a:rPr>
              <a:t> SELECT</a:t>
            </a:r>
            <a:r>
              <a:rPr lang="en-US" altLang="ja-JP" sz="2800" dirty="0">
                <a:solidFill>
                  <a:srgbClr val="333333"/>
                </a:solidFill>
                <a:latin typeface="Consolas" panose="020B0609020204030204" pitchFamily="49" charset="0"/>
              </a:rPr>
              <a:t> </a:t>
            </a:r>
            <a:r>
              <a:rPr lang="en-US" altLang="ja-JP" sz="2800" b="1" dirty="0" err="1">
                <a:solidFill>
                  <a:srgbClr val="333333"/>
                </a:solidFill>
                <a:latin typeface="Consolas" panose="020B0609020204030204" pitchFamily="49" charset="0"/>
              </a:rPr>
              <a:t>xgboost_predict</a:t>
            </a:r>
            <a:r>
              <a:rPr lang="en-US" altLang="ja-JP" sz="2800" dirty="0">
                <a:solidFill>
                  <a:srgbClr val="333333"/>
                </a:solidFill>
                <a:latin typeface="Consolas" panose="020B0609020204030204" pitchFamily="49" charset="0"/>
              </a:rPr>
              <a:t>(</a:t>
            </a:r>
            <a:r>
              <a:rPr lang="en-US" altLang="ja-JP" sz="2800" dirty="0" err="1">
                <a:solidFill>
                  <a:srgbClr val="333333"/>
                </a:solidFill>
                <a:latin typeface="Consolas" panose="020B0609020204030204" pitchFamily="49" charset="0"/>
              </a:rPr>
              <a:t>rowid</a:t>
            </a:r>
            <a:r>
              <a:rPr lang="en-US" altLang="ja-JP" sz="2800" dirty="0">
                <a:solidFill>
                  <a:srgbClr val="333333"/>
                </a:solidFill>
                <a:latin typeface="Consolas" panose="020B0609020204030204" pitchFamily="49" charset="0"/>
              </a:rPr>
              <a:t>, features, </a:t>
            </a:r>
            <a:r>
              <a:rPr lang="en-US" altLang="ja-JP" sz="2800" dirty="0" err="1">
                <a:solidFill>
                  <a:srgbClr val="333333"/>
                </a:solidFill>
                <a:latin typeface="Consolas" panose="020B0609020204030204" pitchFamily="49" charset="0"/>
              </a:rPr>
              <a:t>model_id</a:t>
            </a:r>
            <a:r>
              <a:rPr lang="en-US" altLang="ja-JP" sz="2800" dirty="0">
                <a:solidFill>
                  <a:srgbClr val="333333"/>
                </a:solidFill>
                <a:latin typeface="Consolas" panose="020B0609020204030204" pitchFamily="49" charset="0"/>
              </a:rPr>
              <a:t>, model)</a:t>
            </a:r>
            <a:r>
              <a:rPr lang="en-US" altLang="ja-JP" sz="2800" dirty="0"/>
              <a:t> </a:t>
            </a:r>
            <a:r>
              <a:rPr lang="en-US" altLang="ja-JP" sz="2800" dirty="0">
                <a:solidFill>
                  <a:srgbClr val="0000FF"/>
                </a:solidFill>
                <a:latin typeface="Consolas" panose="020B0609020204030204" pitchFamily="49" charset="0"/>
              </a:rPr>
              <a:t>AS</a:t>
            </a:r>
            <a:r>
              <a:rPr lang="en-US" altLang="ja-JP" sz="2800" dirty="0">
                <a:solidFill>
                  <a:srgbClr val="333333"/>
                </a:solidFill>
                <a:latin typeface="Consolas" panose="020B0609020204030204" pitchFamily="49" charset="0"/>
              </a:rPr>
              <a:t> (</a:t>
            </a:r>
            <a:r>
              <a:rPr lang="en-US" altLang="ja-JP" sz="2800" dirty="0" err="1">
                <a:solidFill>
                  <a:srgbClr val="333333"/>
                </a:solidFill>
                <a:latin typeface="Consolas" panose="020B0609020204030204" pitchFamily="49" charset="0"/>
              </a:rPr>
              <a:t>rowid</a:t>
            </a:r>
            <a:r>
              <a:rPr lang="en-US" altLang="ja-JP" sz="2800" dirty="0">
                <a:solidFill>
                  <a:srgbClr val="333333"/>
                </a:solidFill>
                <a:latin typeface="Consolas" panose="020B0609020204030204" pitchFamily="49" charset="0"/>
              </a:rPr>
              <a:t>, predicted)</a:t>
            </a:r>
            <a:br>
              <a:rPr lang="en-US" altLang="ja-JP" sz="2800" dirty="0">
                <a:solidFill>
                  <a:srgbClr val="333333"/>
                </a:solidFill>
                <a:latin typeface="Consolas" panose="020B0609020204030204" pitchFamily="49" charset="0"/>
              </a:rPr>
            </a:br>
            <a:r>
              <a:rPr lang="en-US" altLang="ja-JP" sz="2800" dirty="0">
                <a:solidFill>
                  <a:srgbClr val="333333"/>
                </a:solidFill>
                <a:latin typeface="Consolas" panose="020B0609020204030204" pitchFamily="49" charset="0"/>
              </a:rPr>
              <a:t> </a:t>
            </a:r>
            <a:r>
              <a:rPr lang="en-US" altLang="ja-JP" sz="2800" dirty="0">
                <a:solidFill>
                  <a:srgbClr val="008000"/>
                </a:solidFill>
                <a:latin typeface="Consolas" panose="020B0609020204030204" pitchFamily="49" charset="0"/>
              </a:rPr>
              <a:t>-- join each test record with each model</a:t>
            </a:r>
            <a:endParaRPr lang="en-US" altLang="ja-JP" sz="2800" dirty="0"/>
          </a:p>
          <a:p>
            <a:pPr algn="l">
              <a:lnSpc>
                <a:spcPct val="150000"/>
              </a:lnSpc>
            </a:pPr>
            <a:r>
              <a:rPr lang="en-US" altLang="ja-JP" sz="2800" dirty="0">
                <a:solidFill>
                  <a:srgbClr val="333333"/>
                </a:solidFill>
                <a:latin typeface="Consolas" panose="020B0609020204030204" pitchFamily="49" charset="0"/>
              </a:rPr>
              <a:t> </a:t>
            </a:r>
            <a:r>
              <a:rPr lang="en-US" altLang="ja-JP" sz="2800" dirty="0">
                <a:solidFill>
                  <a:srgbClr val="0000FF"/>
                </a:solidFill>
                <a:latin typeface="Consolas" panose="020B0609020204030204" pitchFamily="49" charset="0"/>
              </a:rPr>
              <a:t>FROM</a:t>
            </a:r>
            <a:r>
              <a:rPr lang="en-US" altLang="ja-JP" sz="2800" dirty="0">
                <a:solidFill>
                  <a:srgbClr val="333333"/>
                </a:solidFill>
                <a:latin typeface="Consolas" panose="020B0609020204030204" pitchFamily="49" charset="0"/>
              </a:rPr>
              <a:t> </a:t>
            </a:r>
            <a:r>
              <a:rPr lang="en-US" altLang="ja-JP" sz="2800" dirty="0" err="1">
                <a:solidFill>
                  <a:srgbClr val="333333"/>
                </a:solidFill>
                <a:latin typeface="Consolas" panose="020B0609020204030204" pitchFamily="49" charset="0"/>
              </a:rPr>
              <a:t>xgboost_models</a:t>
            </a:r>
            <a:r>
              <a:rPr lang="en-US" altLang="ja-JP" sz="2800" dirty="0">
                <a:solidFill>
                  <a:srgbClr val="333333"/>
                </a:solidFill>
                <a:latin typeface="Consolas" panose="020B0609020204030204" pitchFamily="49" charset="0"/>
              </a:rPr>
              <a:t> </a:t>
            </a:r>
            <a:r>
              <a:rPr lang="en-US" altLang="ja-JP" sz="2800" dirty="0">
                <a:solidFill>
                  <a:srgbClr val="0000FF"/>
                </a:solidFill>
                <a:latin typeface="Consolas" panose="020B0609020204030204" pitchFamily="49" charset="0"/>
              </a:rPr>
              <a:t>CROSS</a:t>
            </a:r>
            <a:r>
              <a:rPr lang="en-US" altLang="ja-JP" sz="2800" dirty="0">
                <a:solidFill>
                  <a:srgbClr val="333333"/>
                </a:solidFill>
                <a:latin typeface="Consolas" panose="020B0609020204030204" pitchFamily="49" charset="0"/>
              </a:rPr>
              <a:t> </a:t>
            </a:r>
            <a:r>
              <a:rPr lang="en-US" altLang="ja-JP" sz="2800" dirty="0">
                <a:solidFill>
                  <a:srgbClr val="0000FF"/>
                </a:solidFill>
                <a:latin typeface="Consolas" panose="020B0609020204030204" pitchFamily="49" charset="0"/>
              </a:rPr>
              <a:t>JOIN</a:t>
            </a:r>
            <a:r>
              <a:rPr lang="en-US" altLang="ja-JP" sz="2800" dirty="0">
                <a:solidFill>
                  <a:srgbClr val="333333"/>
                </a:solidFill>
                <a:latin typeface="Consolas" panose="020B0609020204030204" pitchFamily="49" charset="0"/>
              </a:rPr>
              <a:t> </a:t>
            </a:r>
            <a:r>
              <a:rPr lang="en-US" altLang="ja-JP" sz="2800" dirty="0" err="1">
                <a:solidFill>
                  <a:srgbClr val="333333"/>
                </a:solidFill>
                <a:latin typeface="Consolas" panose="020B0609020204030204" pitchFamily="49" charset="0"/>
              </a:rPr>
              <a:t>test_data_with_id</a:t>
            </a:r>
            <a:br>
              <a:rPr lang="en-US" altLang="ja-JP" sz="2800" dirty="0">
                <a:solidFill>
                  <a:srgbClr val="333333"/>
                </a:solidFill>
                <a:latin typeface="Consolas" panose="020B0609020204030204" pitchFamily="49" charset="0"/>
              </a:rPr>
            </a:br>
            <a:r>
              <a:rPr lang="en-US" altLang="ja-JP" sz="2800" dirty="0">
                <a:solidFill>
                  <a:srgbClr val="333333"/>
                </a:solidFill>
                <a:latin typeface="Consolas" panose="020B0609020204030204" pitchFamily="49" charset="0"/>
              </a:rPr>
              <a:t>) t</a:t>
            </a:r>
            <a:br>
              <a:rPr lang="en-US" altLang="ja-JP" sz="2800" dirty="0">
                <a:solidFill>
                  <a:srgbClr val="333333"/>
                </a:solidFill>
                <a:latin typeface="Consolas" panose="020B0609020204030204" pitchFamily="49" charset="0"/>
              </a:rPr>
            </a:br>
            <a:r>
              <a:rPr lang="en-US" altLang="ja-JP" sz="2800" dirty="0">
                <a:solidFill>
                  <a:srgbClr val="0000FF"/>
                </a:solidFill>
                <a:latin typeface="Consolas" panose="020B0609020204030204" pitchFamily="49" charset="0"/>
              </a:rPr>
              <a:t>GROUP</a:t>
            </a:r>
            <a:r>
              <a:rPr lang="en-US" altLang="ja-JP" sz="2800" dirty="0">
                <a:solidFill>
                  <a:srgbClr val="333333"/>
                </a:solidFill>
                <a:latin typeface="Consolas" panose="020B0609020204030204" pitchFamily="49" charset="0"/>
              </a:rPr>
              <a:t> </a:t>
            </a:r>
            <a:r>
              <a:rPr lang="en-US" altLang="ja-JP" sz="2800" dirty="0">
                <a:solidFill>
                  <a:srgbClr val="0000FF"/>
                </a:solidFill>
                <a:latin typeface="Consolas" panose="020B0609020204030204" pitchFamily="49" charset="0"/>
              </a:rPr>
              <a:t>BY</a:t>
            </a:r>
            <a:r>
              <a:rPr lang="en-US" altLang="ja-JP" sz="2800" dirty="0">
                <a:solidFill>
                  <a:srgbClr val="333333"/>
                </a:solidFill>
                <a:latin typeface="Consolas" panose="020B0609020204030204" pitchFamily="49" charset="0"/>
              </a:rPr>
              <a:t> </a:t>
            </a:r>
            <a:r>
              <a:rPr lang="en-US" altLang="ja-JP" sz="2800" dirty="0" err="1">
                <a:solidFill>
                  <a:srgbClr val="333333"/>
                </a:solidFill>
                <a:latin typeface="Consolas" panose="020B0609020204030204" pitchFamily="49" charset="0"/>
              </a:rPr>
              <a:t>rowid</a:t>
            </a:r>
            <a:r>
              <a:rPr lang="en-US" altLang="ja-JP" sz="2800" dirty="0">
                <a:solidFill>
                  <a:srgbClr val="333333"/>
                </a:solidFill>
                <a:latin typeface="Consolas" panose="020B0609020204030204" pitchFamily="49" charset="0"/>
              </a:rPr>
              <a:t>;</a:t>
            </a:r>
            <a:endParaRPr lang="ja-JP" altLang="en-US" sz="2800" dirty="0"/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9F6502C9-9347-8445-9D29-9975953F43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74291" y="-221962"/>
            <a:ext cx="1551709" cy="1559045"/>
          </a:xfrm>
          <a:prstGeom prst="rect">
            <a:avLst/>
          </a:prstGeom>
        </p:spPr>
      </p:pic>
      <p:sp>
        <p:nvSpPr>
          <p:cNvPr id="2" name="フッター プレースホルダー 1">
            <a:extLst>
              <a:ext uri="{FF2B5EF4-FFF2-40B4-BE49-F238E27FC236}">
                <a16:creationId xmlns:a16="http://schemas.microsoft.com/office/drawing/2014/main" id="{5575235D-CDB1-9647-AD74-92C68F9926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ApacheCon North America 2018</a:t>
            </a:r>
            <a:endParaRPr kumimoji="1" lang="ja-JP" altLang="en-US" dirty="0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F348B2BC-C017-5940-889B-AA660D499F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E8707A-C469-024F-A4B2-69E431FDC0D1}" type="slidenum">
              <a:rPr kumimoji="1" lang="ja-JP" altLang="en-US" smtClean="0"/>
              <a:pPr/>
              <a:t>38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0884593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89022" y="51182"/>
            <a:ext cx="14797190" cy="1464220"/>
          </a:xfrm>
        </p:spPr>
        <p:txBody>
          <a:bodyPr>
            <a:normAutofit/>
          </a:bodyPr>
          <a:lstStyle/>
          <a:p>
            <a:r>
              <a:rPr lang="en-US" altLang="ja-JP" b="1" dirty="0">
                <a:latin typeface="+mn-lt"/>
              </a:rPr>
              <a:t>Supported Algorithms for Recommendation</a:t>
            </a:r>
            <a:endParaRPr kumimoji="1" lang="ja-JP" altLang="en-US" b="1" dirty="0">
              <a:latin typeface="+mn-lt"/>
            </a:endParaRPr>
          </a:p>
        </p:txBody>
      </p:sp>
      <p:sp>
        <p:nvSpPr>
          <p:cNvPr id="7" name="Shape 192"/>
          <p:cNvSpPr txBox="1">
            <a:spLocks/>
          </p:cNvSpPr>
          <p:nvPr/>
        </p:nvSpPr>
        <p:spPr>
          <a:xfrm>
            <a:off x="576611" y="1882962"/>
            <a:ext cx="8085296" cy="432291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vert="horz" lIns="121904" tIns="60935" rIns="121904" bIns="60935" rtlCol="0" anchor="t" anchorCtr="0">
            <a:noAutofit/>
          </a:bodyPr>
          <a:lstStyle>
            <a:lvl1pPr marL="243848" indent="-243848" algn="l" defTabSz="975390" rtl="0" eaLnBrk="1" latinLnBrk="0" hangingPunct="1">
              <a:lnSpc>
                <a:spcPct val="90000"/>
              </a:lnSpc>
              <a:spcBef>
                <a:spcPts val="1067"/>
              </a:spcBef>
              <a:buFont typeface="Arial"/>
              <a:buChar char="•"/>
              <a:defRPr kumimoji="1" sz="298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1543" indent="-243848" algn="l" defTabSz="975390" rtl="0" eaLnBrk="1" latinLnBrk="0" hangingPunct="1">
              <a:lnSpc>
                <a:spcPct val="90000"/>
              </a:lnSpc>
              <a:spcBef>
                <a:spcPts val="533"/>
              </a:spcBef>
              <a:buFont typeface="Arial"/>
              <a:buChar char="•"/>
              <a:defRPr kumimoji="1"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238" indent="-243848" algn="l" defTabSz="975390" rtl="0" eaLnBrk="1" latinLnBrk="0" hangingPunct="1">
              <a:lnSpc>
                <a:spcPct val="90000"/>
              </a:lnSpc>
              <a:spcBef>
                <a:spcPts val="533"/>
              </a:spcBef>
              <a:buFont typeface="Arial"/>
              <a:buChar char="•"/>
              <a:defRPr kumimoji="1"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06933" indent="-243848" algn="l" defTabSz="975390" rtl="0" eaLnBrk="1" latinLnBrk="0" hangingPunct="1">
              <a:lnSpc>
                <a:spcPct val="90000"/>
              </a:lnSpc>
              <a:spcBef>
                <a:spcPts val="533"/>
              </a:spcBef>
              <a:buFont typeface="Arial"/>
              <a:buChar char="•"/>
              <a:defRPr kumimoji="1" sz="19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94629" indent="-243848" algn="l" defTabSz="975390" rtl="0" eaLnBrk="1" latinLnBrk="0" hangingPunct="1">
              <a:lnSpc>
                <a:spcPct val="90000"/>
              </a:lnSpc>
              <a:spcBef>
                <a:spcPts val="533"/>
              </a:spcBef>
              <a:buFont typeface="Arial"/>
              <a:buChar char="•"/>
              <a:defRPr kumimoji="1" sz="19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82324" indent="-243848" algn="l" defTabSz="975390" rtl="0" eaLnBrk="1" latinLnBrk="0" hangingPunct="1">
              <a:lnSpc>
                <a:spcPct val="90000"/>
              </a:lnSpc>
              <a:spcBef>
                <a:spcPts val="533"/>
              </a:spcBef>
              <a:buFont typeface="Arial"/>
              <a:buChar char="•"/>
              <a:defRPr kumimoji="1" sz="19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70019" indent="-243848" algn="l" defTabSz="975390" rtl="0" eaLnBrk="1" latinLnBrk="0" hangingPunct="1">
              <a:lnSpc>
                <a:spcPct val="90000"/>
              </a:lnSpc>
              <a:spcBef>
                <a:spcPts val="533"/>
              </a:spcBef>
              <a:buFont typeface="Arial"/>
              <a:buChar char="•"/>
              <a:defRPr kumimoji="1" sz="19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7714" indent="-243848" algn="l" defTabSz="975390" rtl="0" eaLnBrk="1" latinLnBrk="0" hangingPunct="1">
              <a:lnSpc>
                <a:spcPct val="90000"/>
              </a:lnSpc>
              <a:spcBef>
                <a:spcPts val="533"/>
              </a:spcBef>
              <a:buFont typeface="Arial"/>
              <a:buChar char="•"/>
              <a:defRPr kumimoji="1" sz="19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45410" indent="-243848" algn="l" defTabSz="975390" rtl="0" eaLnBrk="1" latinLnBrk="0" hangingPunct="1">
              <a:lnSpc>
                <a:spcPct val="90000"/>
              </a:lnSpc>
              <a:spcBef>
                <a:spcPts val="533"/>
              </a:spcBef>
              <a:buFont typeface="Arial"/>
              <a:buChar char="•"/>
              <a:defRPr kumimoji="1" sz="19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US" altLang="ja-JP" sz="5332" b="1" dirty="0">
                <a:solidFill>
                  <a:srgbClr val="002060"/>
                </a:solidFill>
                <a:latin typeface="Calibri" charset="0"/>
                <a:ea typeface="Calibri" charset="0"/>
                <a:cs typeface="Calibri" charset="0"/>
                <a:sym typeface="Calibri"/>
              </a:rPr>
              <a:t>K-Nearest Neighbor</a:t>
            </a:r>
            <a:endParaRPr lang="en-US" sz="4267" dirty="0">
              <a:solidFill>
                <a:srgbClr val="002060"/>
              </a:solidFill>
              <a:latin typeface="Calibri" charset="0"/>
              <a:ea typeface="Calibri" charset="0"/>
              <a:cs typeface="Calibri" charset="0"/>
              <a:sym typeface="Calibri"/>
            </a:endParaRPr>
          </a:p>
          <a:p>
            <a:pPr marL="609568" lvl="1">
              <a:buClr>
                <a:schemeClr val="dk1"/>
              </a:buClr>
              <a:buSzPct val="100000"/>
              <a:buFont typeface="Noto Symbol"/>
              <a:buChar char="✓"/>
            </a:pPr>
            <a:r>
              <a:rPr lang="en-US" sz="4267" dirty="0">
                <a:solidFill>
                  <a:schemeClr val="dk1"/>
                </a:solidFill>
                <a:latin typeface="Calibri" charset="0"/>
                <a:ea typeface="Calibri" charset="0"/>
                <a:cs typeface="Calibri" charset="0"/>
                <a:sym typeface="Calibri"/>
              </a:rPr>
              <a:t> </a:t>
            </a:r>
            <a:r>
              <a:rPr lang="en-US" altLang="ja-JP" sz="4267" dirty="0">
                <a:latin typeface="Calibri" charset="0"/>
                <a:ea typeface="Calibri" charset="0"/>
                <a:cs typeface="Calibri" charset="0"/>
                <a:sym typeface="Calibri"/>
              </a:rPr>
              <a:t> </a:t>
            </a:r>
            <a:r>
              <a:rPr lang="en-US" altLang="ja-JP" sz="4267" dirty="0" err="1">
                <a:latin typeface="Calibri" charset="0"/>
                <a:ea typeface="Calibri" charset="0"/>
                <a:cs typeface="Calibri" charset="0"/>
                <a:sym typeface="Calibri"/>
              </a:rPr>
              <a:t>Minhash</a:t>
            </a:r>
            <a:r>
              <a:rPr lang="en-US" altLang="ja-JP" sz="4267" dirty="0">
                <a:latin typeface="Calibri" charset="0"/>
                <a:ea typeface="Calibri" charset="0"/>
                <a:cs typeface="Calibri" charset="0"/>
                <a:sym typeface="Calibri"/>
              </a:rPr>
              <a:t> and b-Bit </a:t>
            </a:r>
            <a:r>
              <a:rPr lang="en-US" altLang="ja-JP" sz="4267" dirty="0" err="1">
                <a:latin typeface="Calibri" charset="0"/>
                <a:ea typeface="Calibri" charset="0"/>
                <a:cs typeface="Calibri" charset="0"/>
                <a:sym typeface="Calibri"/>
              </a:rPr>
              <a:t>Minhash</a:t>
            </a:r>
            <a:r>
              <a:rPr lang="en-US" altLang="ja-JP" sz="4267" dirty="0">
                <a:latin typeface="Calibri" charset="0"/>
                <a:ea typeface="Calibri" charset="0"/>
                <a:cs typeface="Calibri" charset="0"/>
                <a:sym typeface="Calibri"/>
              </a:rPr>
              <a:t> </a:t>
            </a:r>
            <a:br>
              <a:rPr lang="en-US" altLang="ja-JP" sz="4267" dirty="0">
                <a:latin typeface="Calibri" charset="0"/>
                <a:ea typeface="Calibri" charset="0"/>
                <a:cs typeface="Calibri" charset="0"/>
                <a:sym typeface="Calibri"/>
              </a:rPr>
            </a:br>
            <a:r>
              <a:rPr lang="en-US" altLang="ja-JP" sz="4267" dirty="0">
                <a:latin typeface="Calibri" charset="0"/>
                <a:ea typeface="Calibri" charset="0"/>
                <a:cs typeface="Calibri" charset="0"/>
                <a:sym typeface="Calibri"/>
              </a:rPr>
              <a:t>    (LSH variant)</a:t>
            </a:r>
          </a:p>
          <a:p>
            <a:pPr marL="609568" lvl="1">
              <a:buClr>
                <a:schemeClr val="dk1"/>
              </a:buClr>
              <a:buSzPct val="100000"/>
              <a:buFont typeface="Noto Symbol"/>
              <a:buChar char="✓"/>
            </a:pPr>
            <a:r>
              <a:rPr lang="en-US" altLang="ja-JP" sz="4267" dirty="0">
                <a:latin typeface="Calibri" charset="0"/>
                <a:ea typeface="Calibri" charset="0"/>
                <a:cs typeface="Calibri" charset="0"/>
                <a:sym typeface="Calibri"/>
              </a:rPr>
              <a:t> Similarity Search on Vector Space</a:t>
            </a:r>
            <a:br>
              <a:rPr lang="en-US" altLang="ja-JP" sz="4267" dirty="0">
                <a:latin typeface="Calibri" charset="0"/>
                <a:ea typeface="Calibri" charset="0"/>
                <a:cs typeface="Calibri" charset="0"/>
                <a:sym typeface="Calibri"/>
              </a:rPr>
            </a:br>
            <a:r>
              <a:rPr lang="en-US" altLang="ja-JP" sz="4267" dirty="0">
                <a:latin typeface="Calibri" charset="0"/>
                <a:ea typeface="Calibri" charset="0"/>
                <a:cs typeface="Calibri" charset="0"/>
                <a:sym typeface="Calibri"/>
              </a:rPr>
              <a:t>    </a:t>
            </a:r>
            <a:r>
              <a:rPr lang="en-US" altLang="ja-JP" sz="3734" dirty="0">
                <a:latin typeface="Calibri" charset="0"/>
                <a:ea typeface="Calibri" charset="0"/>
                <a:cs typeface="Calibri" charset="0"/>
                <a:sym typeface="Calibri"/>
              </a:rPr>
              <a:t>(Euclid/Cosine/</a:t>
            </a:r>
            <a:r>
              <a:rPr lang="en-US" altLang="ja-JP" sz="3734" dirty="0" err="1">
                <a:latin typeface="Calibri" charset="0"/>
                <a:ea typeface="Calibri" charset="0"/>
                <a:cs typeface="Calibri" charset="0"/>
                <a:sym typeface="Calibri"/>
              </a:rPr>
              <a:t>Jaccard</a:t>
            </a:r>
            <a:r>
              <a:rPr lang="en-US" altLang="ja-JP" sz="3734" dirty="0">
                <a:latin typeface="Calibri" charset="0"/>
                <a:ea typeface="Calibri" charset="0"/>
                <a:cs typeface="Calibri" charset="0"/>
                <a:sym typeface="Calibri"/>
              </a:rPr>
              <a:t>/Angular)</a:t>
            </a:r>
            <a:endParaRPr lang="en-US" altLang="ja-JP" sz="4267" dirty="0">
              <a:latin typeface="Calibri" charset="0"/>
              <a:ea typeface="Calibri" charset="0"/>
              <a:cs typeface="Calibri" charset="0"/>
              <a:sym typeface="Calibri"/>
            </a:endParaRPr>
          </a:p>
        </p:txBody>
      </p:sp>
      <p:sp>
        <p:nvSpPr>
          <p:cNvPr id="8" name="Shape 192"/>
          <p:cNvSpPr txBox="1">
            <a:spLocks/>
          </p:cNvSpPr>
          <p:nvPr/>
        </p:nvSpPr>
        <p:spPr>
          <a:xfrm>
            <a:off x="9216640" y="1882962"/>
            <a:ext cx="7495833" cy="317309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vert="horz" lIns="121904" tIns="60935" rIns="121904" bIns="60935" rtlCol="0" anchor="t" anchorCtr="0">
            <a:noAutofit/>
          </a:bodyPr>
          <a:lstStyle>
            <a:lvl1pPr marL="243848" indent="-243848" algn="l" defTabSz="975390" rtl="0" eaLnBrk="1" latinLnBrk="0" hangingPunct="1">
              <a:lnSpc>
                <a:spcPct val="90000"/>
              </a:lnSpc>
              <a:spcBef>
                <a:spcPts val="1067"/>
              </a:spcBef>
              <a:buFont typeface="Arial"/>
              <a:buChar char="•"/>
              <a:defRPr kumimoji="1" sz="298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1543" indent="-243848" algn="l" defTabSz="975390" rtl="0" eaLnBrk="1" latinLnBrk="0" hangingPunct="1">
              <a:lnSpc>
                <a:spcPct val="90000"/>
              </a:lnSpc>
              <a:spcBef>
                <a:spcPts val="533"/>
              </a:spcBef>
              <a:buFont typeface="Arial"/>
              <a:buChar char="•"/>
              <a:defRPr kumimoji="1"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238" indent="-243848" algn="l" defTabSz="975390" rtl="0" eaLnBrk="1" latinLnBrk="0" hangingPunct="1">
              <a:lnSpc>
                <a:spcPct val="90000"/>
              </a:lnSpc>
              <a:spcBef>
                <a:spcPts val="533"/>
              </a:spcBef>
              <a:buFont typeface="Arial"/>
              <a:buChar char="•"/>
              <a:defRPr kumimoji="1"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06933" indent="-243848" algn="l" defTabSz="975390" rtl="0" eaLnBrk="1" latinLnBrk="0" hangingPunct="1">
              <a:lnSpc>
                <a:spcPct val="90000"/>
              </a:lnSpc>
              <a:spcBef>
                <a:spcPts val="533"/>
              </a:spcBef>
              <a:buFont typeface="Arial"/>
              <a:buChar char="•"/>
              <a:defRPr kumimoji="1" sz="19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94629" indent="-243848" algn="l" defTabSz="975390" rtl="0" eaLnBrk="1" latinLnBrk="0" hangingPunct="1">
              <a:lnSpc>
                <a:spcPct val="90000"/>
              </a:lnSpc>
              <a:spcBef>
                <a:spcPts val="533"/>
              </a:spcBef>
              <a:buFont typeface="Arial"/>
              <a:buChar char="•"/>
              <a:defRPr kumimoji="1" sz="19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82324" indent="-243848" algn="l" defTabSz="975390" rtl="0" eaLnBrk="1" latinLnBrk="0" hangingPunct="1">
              <a:lnSpc>
                <a:spcPct val="90000"/>
              </a:lnSpc>
              <a:spcBef>
                <a:spcPts val="533"/>
              </a:spcBef>
              <a:buFont typeface="Arial"/>
              <a:buChar char="•"/>
              <a:defRPr kumimoji="1" sz="19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70019" indent="-243848" algn="l" defTabSz="975390" rtl="0" eaLnBrk="1" latinLnBrk="0" hangingPunct="1">
              <a:lnSpc>
                <a:spcPct val="90000"/>
              </a:lnSpc>
              <a:spcBef>
                <a:spcPts val="533"/>
              </a:spcBef>
              <a:buFont typeface="Arial"/>
              <a:buChar char="•"/>
              <a:defRPr kumimoji="1" sz="19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7714" indent="-243848" algn="l" defTabSz="975390" rtl="0" eaLnBrk="1" latinLnBrk="0" hangingPunct="1">
              <a:lnSpc>
                <a:spcPct val="90000"/>
              </a:lnSpc>
              <a:spcBef>
                <a:spcPts val="533"/>
              </a:spcBef>
              <a:buFont typeface="Arial"/>
              <a:buChar char="•"/>
              <a:defRPr kumimoji="1" sz="19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45410" indent="-243848" algn="l" defTabSz="975390" rtl="0" eaLnBrk="1" latinLnBrk="0" hangingPunct="1">
              <a:lnSpc>
                <a:spcPct val="90000"/>
              </a:lnSpc>
              <a:spcBef>
                <a:spcPts val="533"/>
              </a:spcBef>
              <a:buFont typeface="Arial"/>
              <a:buChar char="•"/>
              <a:defRPr kumimoji="1" sz="19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US" altLang="ja-JP" sz="5332" b="1" dirty="0">
                <a:solidFill>
                  <a:srgbClr val="002060"/>
                </a:solidFill>
                <a:latin typeface="Calibri" charset="0"/>
                <a:ea typeface="Calibri" charset="0"/>
                <a:cs typeface="Calibri" charset="0"/>
                <a:sym typeface="Calibri"/>
              </a:rPr>
              <a:t>Matrix Completion</a:t>
            </a:r>
          </a:p>
          <a:p>
            <a:pPr marL="609568" lvl="1">
              <a:buClr>
                <a:schemeClr val="dk1"/>
              </a:buClr>
              <a:buSzPct val="100000"/>
              <a:buFont typeface="Noto Symbol"/>
              <a:buChar char="✓"/>
            </a:pPr>
            <a:r>
              <a:rPr lang="en-US" altLang="ja-JP" sz="4267" dirty="0">
                <a:latin typeface="Calibri" charset="0"/>
                <a:ea typeface="Calibri" charset="0"/>
                <a:cs typeface="Calibri" charset="0"/>
                <a:sym typeface="Calibri"/>
              </a:rPr>
              <a:t> Matrix Factorization</a:t>
            </a:r>
          </a:p>
          <a:p>
            <a:pPr marL="609568" lvl="1">
              <a:buClr>
                <a:schemeClr val="dk1"/>
              </a:buClr>
              <a:buSzPct val="100000"/>
              <a:buFont typeface="Noto Symbol"/>
              <a:buChar char="✓"/>
            </a:pPr>
            <a:r>
              <a:rPr lang="en-US" altLang="ja-JP" sz="4267" dirty="0">
                <a:latin typeface="Calibri" charset="0"/>
                <a:ea typeface="Calibri" charset="0"/>
                <a:cs typeface="Calibri" charset="0"/>
                <a:sym typeface="Calibri"/>
              </a:rPr>
              <a:t> Factorization Machines (regression)</a:t>
            </a:r>
          </a:p>
        </p:txBody>
      </p:sp>
      <p:sp>
        <p:nvSpPr>
          <p:cNvPr id="10" name="角丸四角形 9"/>
          <p:cNvSpPr/>
          <p:nvPr/>
        </p:nvSpPr>
        <p:spPr>
          <a:xfrm>
            <a:off x="2137602" y="6650685"/>
            <a:ext cx="13048610" cy="212748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kumimoji="1" lang="en-US" altLang="ja-JP" sz="5310" b="1" dirty="0" err="1">
                <a:solidFill>
                  <a:schemeClr val="accent5"/>
                </a:solidFill>
                <a:latin typeface="Calibri" charset="0"/>
                <a:ea typeface="Calibri" charset="0"/>
                <a:cs typeface="Calibri" charset="0"/>
              </a:rPr>
              <a:t>each_top_k</a:t>
            </a:r>
            <a:r>
              <a:rPr kumimoji="1" lang="en-US" altLang="ja-JP" sz="5310" b="1" dirty="0">
                <a:solidFill>
                  <a:schemeClr val="accent5"/>
                </a:solidFill>
                <a:latin typeface="Calibri" charset="0"/>
                <a:ea typeface="Calibri" charset="0"/>
                <a:cs typeface="Calibri" charset="0"/>
              </a:rPr>
              <a:t> function of Hivemall is useful for recommending top-k items</a:t>
            </a:r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373FC050-63C6-2946-9099-435483BDC6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ApacheCon North America 2018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9EB3E8FF-D2BC-C04D-B556-D42BE4D94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E8707A-C469-024F-A4B2-69E431FDC0D1}" type="slidenum">
              <a:rPr kumimoji="1" lang="ja-JP" altLang="en-US" smtClean="0"/>
              <a:pPr/>
              <a:t>39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19607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 88"/>
          <p:cNvSpPr txBox="1">
            <a:spLocks/>
          </p:cNvSpPr>
          <p:nvPr/>
        </p:nvSpPr>
        <p:spPr>
          <a:xfrm>
            <a:off x="1062306" y="1199346"/>
            <a:ext cx="15215650" cy="2653458"/>
          </a:xfrm>
          <a:prstGeom prst="rect">
            <a:avLst/>
          </a:prstGeom>
          <a:noFill/>
          <a:ln>
            <a:noFill/>
          </a:ln>
        </p:spPr>
        <p:txBody>
          <a:bodyPr vert="horz" lIns="173375" tIns="86664" rIns="173375" bIns="86664" rtlCol="0" anchor="ctr" anchorCtr="0">
            <a:noAutofit/>
          </a:bodyPr>
          <a:lstStyle>
            <a:lvl1pPr algn="l" defTabSz="97539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693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SzPct val="25000"/>
            </a:pPr>
            <a:r>
              <a:rPr lang="en-US" sz="7491" b="1" dirty="0">
                <a:solidFill>
                  <a:schemeClr val="dk1"/>
                </a:solidFill>
                <a:latin typeface="+mn-lt"/>
                <a:ea typeface="Proxima Nova"/>
                <a:cs typeface="Proxima Nova"/>
                <a:sym typeface="Proxima Nova"/>
              </a:rPr>
              <a:t>We released </a:t>
            </a:r>
            <a:r>
              <a:rPr lang="en-US" sz="7491" b="1" dirty="0">
                <a:solidFill>
                  <a:srgbClr val="C00000"/>
                </a:solidFill>
                <a:latin typeface="+mn-lt"/>
                <a:ea typeface="Proxima Nova"/>
                <a:cs typeface="Proxima Nova"/>
                <a:sym typeface="Proxima Nova"/>
              </a:rPr>
              <a:t>the first Apache release </a:t>
            </a:r>
            <a:r>
              <a:rPr lang="en-US" sz="7491" b="1" dirty="0">
                <a:solidFill>
                  <a:schemeClr val="dk1"/>
                </a:solidFill>
                <a:latin typeface="+mn-lt"/>
                <a:ea typeface="Proxima Nova"/>
                <a:cs typeface="Proxima Nova"/>
                <a:sym typeface="Proxima Nova"/>
              </a:rPr>
              <a:t>v0.5.0 on Mar 3rd, 2018 </a:t>
            </a:r>
            <a:r>
              <a:rPr lang="en-US" altLang="ja-JP" sz="8000" dirty="0"/>
              <a:t>🎉 </a:t>
            </a:r>
            <a:endParaRPr lang="en-US" sz="7491" b="1" dirty="0">
              <a:solidFill>
                <a:schemeClr val="dk1"/>
              </a:solidFill>
              <a:latin typeface="+mn-lt"/>
              <a:ea typeface="Proxima Nova"/>
              <a:cs typeface="Proxima Nova"/>
              <a:sym typeface="Proxima Nova"/>
            </a:endParaRPr>
          </a:p>
        </p:txBody>
      </p:sp>
      <p:sp>
        <p:nvSpPr>
          <p:cNvPr id="12" name="正方形/長方形 11"/>
          <p:cNvSpPr/>
          <p:nvPr/>
        </p:nvSpPr>
        <p:spPr>
          <a:xfrm>
            <a:off x="3194914" y="3909633"/>
            <a:ext cx="10950434" cy="110799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altLang="ja-JP" sz="6600" b="1" dirty="0" err="1">
                <a:solidFill>
                  <a:schemeClr val="accent5"/>
                </a:solidFill>
                <a:latin typeface="+mn-lt"/>
                <a:ea typeface="Hiragino Maru Gothic Pro W4" charset="-128"/>
                <a:cs typeface="Hiragino Maru Gothic Pro W4" charset="-128"/>
              </a:rPr>
              <a:t>hivemall.incubator.apache.org</a:t>
            </a:r>
            <a:endParaRPr lang="ja-JP" altLang="en-US" sz="6600" b="1" dirty="0">
              <a:solidFill>
                <a:schemeClr val="accent5"/>
              </a:solidFill>
              <a:latin typeface="+mn-lt"/>
              <a:ea typeface="Hiragino Maru Gothic Pro W4" charset="-128"/>
              <a:cs typeface="Hiragino Maru Gothic Pro W4" charset="-128"/>
            </a:endParaRPr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E8801AA6-ADB5-FA4E-B4A6-73850CFEB5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ApacheCon North America 2018</a:t>
            </a:r>
            <a:endParaRPr kumimoji="1" lang="ja-JP" altLang="en-US" dirty="0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394164EB-3569-BA4C-9094-30683A7700A3}"/>
              </a:ext>
            </a:extLst>
          </p:cNvPr>
          <p:cNvSpPr txBox="1"/>
          <p:nvPr/>
        </p:nvSpPr>
        <p:spPr>
          <a:xfrm>
            <a:off x="1320779" y="6305611"/>
            <a:ext cx="14957177" cy="1446550"/>
          </a:xfrm>
          <a:prstGeom prst="rect">
            <a:avLst/>
          </a:prstGeom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l"/>
            <a:r>
              <a:rPr kumimoji="1" lang="en-US" altLang="ja-JP" sz="4400" b="1" dirty="0">
                <a:solidFill>
                  <a:schemeClr val="tx1"/>
                </a:solidFill>
                <a:latin typeface="+mn-lt"/>
              </a:rPr>
              <a:t>We plan to start voting for </a:t>
            </a:r>
            <a:r>
              <a:rPr kumimoji="1" lang="en-US" altLang="ja-JP" sz="4400" b="1" dirty="0">
                <a:solidFill>
                  <a:srgbClr val="C00000"/>
                </a:solidFill>
                <a:latin typeface="+mn-lt"/>
              </a:rPr>
              <a:t>the </a:t>
            </a:r>
            <a:r>
              <a:rPr kumimoji="1" lang="en-US" altLang="ja-JP" sz="4400" b="1" dirty="0">
                <a:solidFill>
                  <a:srgbClr val="C00000"/>
                </a:solidFill>
              </a:rPr>
              <a:t>2nd A</a:t>
            </a:r>
            <a:r>
              <a:rPr kumimoji="1" lang="en-US" altLang="ja-JP" sz="4400" b="1" dirty="0">
                <a:solidFill>
                  <a:srgbClr val="C00000"/>
                </a:solidFill>
                <a:latin typeface="+mn-lt"/>
              </a:rPr>
              <a:t>pache release (v0.5.2) </a:t>
            </a:r>
            <a:r>
              <a:rPr kumimoji="1" lang="en-US" altLang="ja-JP" sz="4400" b="1" dirty="0">
                <a:solidFill>
                  <a:schemeClr val="tx1"/>
                </a:solidFill>
                <a:latin typeface="+mn-lt"/>
              </a:rPr>
              <a:t>in the next month (Oct 2018). </a:t>
            </a:r>
          </a:p>
        </p:txBody>
      </p:sp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1244A2CD-CC2B-BF46-B4AB-959664F702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E8707A-C469-024F-A4B2-69E431FDC0D1}" type="slidenum">
              <a:rPr kumimoji="1" lang="ja-JP" altLang="en-US" smtClean="0"/>
              <a:pPr/>
              <a:t>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4091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25634" y="172375"/>
            <a:ext cx="14766702" cy="1264328"/>
          </a:xfrm>
        </p:spPr>
        <p:txBody>
          <a:bodyPr>
            <a:normAutofit/>
          </a:bodyPr>
          <a:lstStyle/>
          <a:p>
            <a:r>
              <a:rPr lang="en-US" altLang="ja-JP" b="1" dirty="0">
                <a:latin typeface="+mn-lt"/>
              </a:rPr>
              <a:t>Other Supported Algorithms</a:t>
            </a:r>
            <a:endParaRPr kumimoji="1" lang="ja-JP" altLang="en-US" b="1" dirty="0">
              <a:latin typeface="+mn-lt"/>
            </a:endParaRPr>
          </a:p>
        </p:txBody>
      </p:sp>
      <p:sp>
        <p:nvSpPr>
          <p:cNvPr id="11" name="Shape 192"/>
          <p:cNvSpPr txBox="1">
            <a:spLocks/>
          </p:cNvSpPr>
          <p:nvPr/>
        </p:nvSpPr>
        <p:spPr>
          <a:xfrm>
            <a:off x="425634" y="1834870"/>
            <a:ext cx="7965332" cy="59106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vert="horz" lIns="121904" tIns="60935" rIns="121904" bIns="60935" rtlCol="0" anchor="t" anchorCtr="0">
            <a:noAutofit/>
          </a:bodyPr>
          <a:lstStyle>
            <a:lvl1pPr marL="243848" indent="-243848" algn="l" defTabSz="975390" rtl="0" eaLnBrk="1" latinLnBrk="0" hangingPunct="1">
              <a:lnSpc>
                <a:spcPct val="90000"/>
              </a:lnSpc>
              <a:spcBef>
                <a:spcPts val="1067"/>
              </a:spcBef>
              <a:buFont typeface="Arial"/>
              <a:buChar char="•"/>
              <a:defRPr kumimoji="1" sz="298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1543" indent="-243848" algn="l" defTabSz="975390" rtl="0" eaLnBrk="1" latinLnBrk="0" hangingPunct="1">
              <a:lnSpc>
                <a:spcPct val="90000"/>
              </a:lnSpc>
              <a:spcBef>
                <a:spcPts val="533"/>
              </a:spcBef>
              <a:buFont typeface="Arial"/>
              <a:buChar char="•"/>
              <a:defRPr kumimoji="1"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238" indent="-243848" algn="l" defTabSz="975390" rtl="0" eaLnBrk="1" latinLnBrk="0" hangingPunct="1">
              <a:lnSpc>
                <a:spcPct val="90000"/>
              </a:lnSpc>
              <a:spcBef>
                <a:spcPts val="533"/>
              </a:spcBef>
              <a:buFont typeface="Arial"/>
              <a:buChar char="•"/>
              <a:defRPr kumimoji="1"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06933" indent="-243848" algn="l" defTabSz="975390" rtl="0" eaLnBrk="1" latinLnBrk="0" hangingPunct="1">
              <a:lnSpc>
                <a:spcPct val="90000"/>
              </a:lnSpc>
              <a:spcBef>
                <a:spcPts val="533"/>
              </a:spcBef>
              <a:buFont typeface="Arial"/>
              <a:buChar char="•"/>
              <a:defRPr kumimoji="1" sz="19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94629" indent="-243848" algn="l" defTabSz="975390" rtl="0" eaLnBrk="1" latinLnBrk="0" hangingPunct="1">
              <a:lnSpc>
                <a:spcPct val="90000"/>
              </a:lnSpc>
              <a:spcBef>
                <a:spcPts val="533"/>
              </a:spcBef>
              <a:buFont typeface="Arial"/>
              <a:buChar char="•"/>
              <a:defRPr kumimoji="1" sz="19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82324" indent="-243848" algn="l" defTabSz="975390" rtl="0" eaLnBrk="1" latinLnBrk="0" hangingPunct="1">
              <a:lnSpc>
                <a:spcPct val="90000"/>
              </a:lnSpc>
              <a:spcBef>
                <a:spcPts val="533"/>
              </a:spcBef>
              <a:buFont typeface="Arial"/>
              <a:buChar char="•"/>
              <a:defRPr kumimoji="1" sz="19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70019" indent="-243848" algn="l" defTabSz="975390" rtl="0" eaLnBrk="1" latinLnBrk="0" hangingPunct="1">
              <a:lnSpc>
                <a:spcPct val="90000"/>
              </a:lnSpc>
              <a:spcBef>
                <a:spcPts val="533"/>
              </a:spcBef>
              <a:buFont typeface="Arial"/>
              <a:buChar char="•"/>
              <a:defRPr kumimoji="1" sz="19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7714" indent="-243848" algn="l" defTabSz="975390" rtl="0" eaLnBrk="1" latinLnBrk="0" hangingPunct="1">
              <a:lnSpc>
                <a:spcPct val="90000"/>
              </a:lnSpc>
              <a:spcBef>
                <a:spcPts val="533"/>
              </a:spcBef>
              <a:buFont typeface="Arial"/>
              <a:buChar char="•"/>
              <a:defRPr kumimoji="1" sz="19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45410" indent="-243848" algn="l" defTabSz="975390" rtl="0" eaLnBrk="1" latinLnBrk="0" hangingPunct="1">
              <a:lnSpc>
                <a:spcPct val="90000"/>
              </a:lnSpc>
              <a:spcBef>
                <a:spcPts val="533"/>
              </a:spcBef>
              <a:buFont typeface="Arial"/>
              <a:buChar char="•"/>
              <a:defRPr kumimoji="1" sz="19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US" altLang="ja-JP" sz="5310" b="1" dirty="0">
                <a:solidFill>
                  <a:srgbClr val="002060"/>
                </a:solidFill>
                <a:latin typeface="Calibri" charset="0"/>
                <a:ea typeface="Calibri" charset="0"/>
                <a:cs typeface="Calibri" charset="0"/>
                <a:sym typeface="Calibri"/>
              </a:rPr>
              <a:t>Feature Engineering</a:t>
            </a:r>
            <a:endParaRPr lang="en-US" sz="3792" dirty="0">
              <a:solidFill>
                <a:srgbClr val="002060"/>
              </a:solidFill>
              <a:latin typeface="Calibri" charset="0"/>
              <a:ea typeface="Calibri" charset="0"/>
              <a:cs typeface="Calibri" charset="0"/>
              <a:sym typeface="Calibri"/>
            </a:endParaRPr>
          </a:p>
          <a:p>
            <a:pPr marL="609568" lvl="1">
              <a:buClr>
                <a:schemeClr val="dk1"/>
              </a:buClr>
              <a:buSzPct val="111111"/>
              <a:buFont typeface="Noto Symbol"/>
              <a:buChar char="✓"/>
            </a:pPr>
            <a:r>
              <a:rPr lang="en-US" altLang="ja-JP" sz="4400" dirty="0">
                <a:solidFill>
                  <a:schemeClr val="dk1"/>
                </a:solidFill>
                <a:latin typeface="Calibri" charset="0"/>
                <a:ea typeface="Calibri" charset="0"/>
                <a:cs typeface="Calibri" charset="0"/>
                <a:sym typeface="Calibri"/>
              </a:rPr>
              <a:t>Feature Hashing</a:t>
            </a:r>
          </a:p>
          <a:p>
            <a:pPr marL="609568" lvl="1">
              <a:buClr>
                <a:schemeClr val="dk1"/>
              </a:buClr>
              <a:buSzPct val="111111"/>
              <a:buFont typeface="Noto Symbol"/>
              <a:buChar char="✓"/>
            </a:pPr>
            <a:r>
              <a:rPr lang="en-US" altLang="ja-JP" sz="4400" dirty="0">
                <a:solidFill>
                  <a:schemeClr val="dk1"/>
                </a:solidFill>
                <a:latin typeface="Calibri" charset="0"/>
                <a:ea typeface="Calibri" charset="0"/>
                <a:cs typeface="Calibri" charset="0"/>
                <a:sym typeface="Calibri"/>
              </a:rPr>
              <a:t>Feature Scaling</a:t>
            </a:r>
            <a:br>
              <a:rPr lang="en-US" altLang="ja-JP" sz="4400" dirty="0">
                <a:solidFill>
                  <a:schemeClr val="dk1"/>
                </a:solidFill>
                <a:latin typeface="Calibri" charset="0"/>
                <a:ea typeface="Calibri" charset="0"/>
                <a:cs typeface="Calibri" charset="0"/>
                <a:sym typeface="Calibri"/>
              </a:rPr>
            </a:br>
            <a:r>
              <a:rPr lang="en-US" altLang="ja-JP" sz="4400" dirty="0">
                <a:solidFill>
                  <a:schemeClr val="dk1"/>
                </a:solidFill>
                <a:latin typeface="Calibri" charset="0"/>
                <a:ea typeface="Calibri" charset="0"/>
                <a:cs typeface="Calibri" charset="0"/>
                <a:sym typeface="Calibri"/>
              </a:rPr>
              <a:t>    (normalization, z-score) </a:t>
            </a:r>
          </a:p>
          <a:p>
            <a:pPr marL="609568" lvl="1">
              <a:buClr>
                <a:schemeClr val="dk1"/>
              </a:buClr>
              <a:buSzPct val="100000"/>
              <a:buFont typeface="Noto Symbol"/>
              <a:buChar char="✓"/>
            </a:pPr>
            <a:r>
              <a:rPr lang="en-US" altLang="ja-JP" sz="4400" dirty="0">
                <a:latin typeface="Calibri" charset="0"/>
                <a:ea typeface="Calibri" charset="0"/>
                <a:cs typeface="Calibri" charset="0"/>
                <a:sym typeface="Calibri"/>
              </a:rPr>
              <a:t> Feature Binning </a:t>
            </a:r>
          </a:p>
          <a:p>
            <a:pPr marL="609568" lvl="1">
              <a:buClr>
                <a:schemeClr val="dk1"/>
              </a:buClr>
              <a:buSzPct val="100000"/>
              <a:buFont typeface="Noto Symbol"/>
              <a:buChar char="✓"/>
            </a:pPr>
            <a:r>
              <a:rPr lang="en-US" altLang="ja-JP" sz="4400" dirty="0">
                <a:latin typeface="Calibri" charset="0"/>
                <a:ea typeface="Calibri" charset="0"/>
                <a:cs typeface="Calibri" charset="0"/>
                <a:sym typeface="Calibri"/>
              </a:rPr>
              <a:t> TF-IDF </a:t>
            </a:r>
            <a:r>
              <a:rPr lang="en-US" altLang="ja-JP" sz="4400" dirty="0" err="1">
                <a:latin typeface="Calibri" charset="0"/>
                <a:ea typeface="Calibri" charset="0"/>
                <a:cs typeface="Calibri" charset="0"/>
                <a:sym typeface="Calibri"/>
              </a:rPr>
              <a:t>vectorizer</a:t>
            </a:r>
            <a:endParaRPr lang="en-US" altLang="ja-JP" sz="4400" dirty="0">
              <a:latin typeface="Calibri" charset="0"/>
              <a:ea typeface="Calibri" charset="0"/>
              <a:cs typeface="Calibri" charset="0"/>
              <a:sym typeface="Calibri"/>
            </a:endParaRPr>
          </a:p>
          <a:p>
            <a:pPr marL="609568" lvl="1">
              <a:buClr>
                <a:schemeClr val="dk1"/>
              </a:buClr>
              <a:buSzPct val="100000"/>
              <a:buFont typeface="Noto Symbol"/>
              <a:buChar char="✓"/>
            </a:pPr>
            <a:r>
              <a:rPr lang="en-US" altLang="ja-JP" sz="4400" dirty="0">
                <a:latin typeface="Calibri" charset="0"/>
                <a:ea typeface="Calibri" charset="0"/>
                <a:cs typeface="Calibri" charset="0"/>
                <a:sym typeface="Calibri"/>
              </a:rPr>
              <a:t> Polynomial Expansion</a:t>
            </a:r>
          </a:p>
          <a:p>
            <a:pPr marL="609568" lvl="1">
              <a:buClr>
                <a:schemeClr val="dk1"/>
              </a:buClr>
              <a:buSzPct val="100000"/>
              <a:buFont typeface="Noto Symbol"/>
              <a:buChar char="✓"/>
            </a:pPr>
            <a:r>
              <a:rPr lang="en-US" altLang="ja-JP" sz="4400" dirty="0">
                <a:latin typeface="Calibri" charset="0"/>
                <a:ea typeface="Calibri" charset="0"/>
                <a:cs typeface="Calibri" charset="0"/>
                <a:sym typeface="Calibri"/>
              </a:rPr>
              <a:t> Amplifier</a:t>
            </a:r>
          </a:p>
        </p:txBody>
      </p:sp>
      <p:sp>
        <p:nvSpPr>
          <p:cNvPr id="13" name="Shape 192"/>
          <p:cNvSpPr txBox="1">
            <a:spLocks/>
          </p:cNvSpPr>
          <p:nvPr/>
        </p:nvSpPr>
        <p:spPr>
          <a:xfrm>
            <a:off x="9077910" y="4616139"/>
            <a:ext cx="7901243" cy="295747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vert="horz" lIns="121904" tIns="60935" rIns="121904" bIns="60935" rtlCol="0" anchor="t" anchorCtr="0">
            <a:noAutofit/>
          </a:bodyPr>
          <a:lstStyle>
            <a:lvl1pPr marL="243848" indent="-243848" algn="l" defTabSz="975390" rtl="0" eaLnBrk="1" latinLnBrk="0" hangingPunct="1">
              <a:lnSpc>
                <a:spcPct val="90000"/>
              </a:lnSpc>
              <a:spcBef>
                <a:spcPts val="1067"/>
              </a:spcBef>
              <a:buFont typeface="Arial"/>
              <a:buChar char="•"/>
              <a:defRPr kumimoji="1" sz="298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1543" indent="-243848" algn="l" defTabSz="975390" rtl="0" eaLnBrk="1" latinLnBrk="0" hangingPunct="1">
              <a:lnSpc>
                <a:spcPct val="90000"/>
              </a:lnSpc>
              <a:spcBef>
                <a:spcPts val="533"/>
              </a:spcBef>
              <a:buFont typeface="Arial"/>
              <a:buChar char="•"/>
              <a:defRPr kumimoji="1"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238" indent="-243848" algn="l" defTabSz="975390" rtl="0" eaLnBrk="1" latinLnBrk="0" hangingPunct="1">
              <a:lnSpc>
                <a:spcPct val="90000"/>
              </a:lnSpc>
              <a:spcBef>
                <a:spcPts val="533"/>
              </a:spcBef>
              <a:buFont typeface="Arial"/>
              <a:buChar char="•"/>
              <a:defRPr kumimoji="1"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06933" indent="-243848" algn="l" defTabSz="975390" rtl="0" eaLnBrk="1" latinLnBrk="0" hangingPunct="1">
              <a:lnSpc>
                <a:spcPct val="90000"/>
              </a:lnSpc>
              <a:spcBef>
                <a:spcPts val="533"/>
              </a:spcBef>
              <a:buFont typeface="Arial"/>
              <a:buChar char="•"/>
              <a:defRPr kumimoji="1" sz="19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94629" indent="-243848" algn="l" defTabSz="975390" rtl="0" eaLnBrk="1" latinLnBrk="0" hangingPunct="1">
              <a:lnSpc>
                <a:spcPct val="90000"/>
              </a:lnSpc>
              <a:spcBef>
                <a:spcPts val="533"/>
              </a:spcBef>
              <a:buFont typeface="Arial"/>
              <a:buChar char="•"/>
              <a:defRPr kumimoji="1" sz="19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82324" indent="-243848" algn="l" defTabSz="975390" rtl="0" eaLnBrk="1" latinLnBrk="0" hangingPunct="1">
              <a:lnSpc>
                <a:spcPct val="90000"/>
              </a:lnSpc>
              <a:spcBef>
                <a:spcPts val="533"/>
              </a:spcBef>
              <a:buFont typeface="Arial"/>
              <a:buChar char="•"/>
              <a:defRPr kumimoji="1" sz="19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70019" indent="-243848" algn="l" defTabSz="975390" rtl="0" eaLnBrk="1" latinLnBrk="0" hangingPunct="1">
              <a:lnSpc>
                <a:spcPct val="90000"/>
              </a:lnSpc>
              <a:spcBef>
                <a:spcPts val="533"/>
              </a:spcBef>
              <a:buFont typeface="Arial"/>
              <a:buChar char="•"/>
              <a:defRPr kumimoji="1" sz="19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7714" indent="-243848" algn="l" defTabSz="975390" rtl="0" eaLnBrk="1" latinLnBrk="0" hangingPunct="1">
              <a:lnSpc>
                <a:spcPct val="90000"/>
              </a:lnSpc>
              <a:spcBef>
                <a:spcPts val="533"/>
              </a:spcBef>
              <a:buFont typeface="Arial"/>
              <a:buChar char="•"/>
              <a:defRPr kumimoji="1" sz="19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45410" indent="-243848" algn="l" defTabSz="975390" rtl="0" eaLnBrk="1" latinLnBrk="0" hangingPunct="1">
              <a:lnSpc>
                <a:spcPct val="90000"/>
              </a:lnSpc>
              <a:spcBef>
                <a:spcPts val="533"/>
              </a:spcBef>
              <a:buFont typeface="Arial"/>
              <a:buChar char="•"/>
              <a:defRPr kumimoji="1" sz="19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US" altLang="ja-JP" sz="5400" b="1" dirty="0">
                <a:solidFill>
                  <a:srgbClr val="002060"/>
                </a:solidFill>
                <a:latin typeface="Calibri" charset="0"/>
                <a:ea typeface="Calibri" charset="0"/>
                <a:cs typeface="Calibri" charset="0"/>
                <a:sym typeface="Calibri"/>
              </a:rPr>
              <a:t>NLP</a:t>
            </a:r>
            <a:endParaRPr lang="en-US" sz="4400" b="1" dirty="0">
              <a:solidFill>
                <a:srgbClr val="002060"/>
              </a:solidFill>
              <a:latin typeface="Calibri" charset="0"/>
              <a:ea typeface="Calibri" charset="0"/>
              <a:cs typeface="Calibri" charset="0"/>
              <a:sym typeface="Calibri"/>
            </a:endParaRPr>
          </a:p>
          <a:p>
            <a:pPr marL="609568" lvl="1">
              <a:buClr>
                <a:schemeClr val="dk1"/>
              </a:buClr>
              <a:buSzPct val="100000"/>
              <a:buFont typeface="Noto Symbol"/>
              <a:buChar char="✓"/>
            </a:pPr>
            <a:r>
              <a:rPr lang="en-US" altLang="ja-JP" sz="4400" dirty="0">
                <a:latin typeface="Calibri" charset="0"/>
                <a:ea typeface="Calibri" charset="0"/>
                <a:cs typeface="Calibri" charset="0"/>
                <a:sym typeface="Calibri"/>
              </a:rPr>
              <a:t>Basic </a:t>
            </a:r>
            <a:r>
              <a:rPr lang="en-US" altLang="ja-JP" sz="4400" dirty="0" err="1">
                <a:latin typeface="Calibri" charset="0"/>
                <a:ea typeface="Calibri" charset="0"/>
                <a:cs typeface="Calibri" charset="0"/>
                <a:sym typeface="Calibri"/>
              </a:rPr>
              <a:t>Englist</a:t>
            </a:r>
            <a:r>
              <a:rPr lang="en-US" altLang="ja-JP" sz="4400" dirty="0">
                <a:latin typeface="Calibri" charset="0"/>
                <a:ea typeface="Calibri" charset="0"/>
                <a:cs typeface="Calibri" charset="0"/>
                <a:sym typeface="Calibri"/>
              </a:rPr>
              <a:t> text Tokenizer </a:t>
            </a:r>
          </a:p>
          <a:p>
            <a:pPr marL="609568" lvl="1">
              <a:buClr>
                <a:schemeClr val="dk1"/>
              </a:buClr>
              <a:buSzPct val="100000"/>
              <a:buFont typeface="Noto Symbol"/>
              <a:buChar char="✓"/>
            </a:pPr>
            <a:r>
              <a:rPr lang="en-US" altLang="ja-JP" sz="4400" dirty="0">
                <a:latin typeface="Calibri" charset="0"/>
                <a:ea typeface="Calibri" charset="0"/>
                <a:cs typeface="Calibri" charset="0"/>
                <a:sym typeface="Calibri"/>
              </a:rPr>
              <a:t>English/Japanese/Chinese Tokenizer</a:t>
            </a:r>
            <a:endParaRPr lang="en-US" altLang="ja-JP" sz="4800" dirty="0">
              <a:latin typeface="Calibri" charset="0"/>
              <a:ea typeface="Calibri" charset="0"/>
              <a:cs typeface="Calibri" charset="0"/>
              <a:sym typeface="Calibri"/>
            </a:endParaRPr>
          </a:p>
        </p:txBody>
      </p:sp>
      <p:sp>
        <p:nvSpPr>
          <p:cNvPr id="12" name="Shape 192"/>
          <p:cNvSpPr txBox="1">
            <a:spLocks/>
          </p:cNvSpPr>
          <p:nvPr/>
        </p:nvSpPr>
        <p:spPr>
          <a:xfrm>
            <a:off x="9022787" y="1834870"/>
            <a:ext cx="7956366" cy="209167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vert="horz" lIns="121904" tIns="60935" rIns="121904" bIns="60935" rtlCol="0" anchor="t" anchorCtr="0">
            <a:noAutofit/>
          </a:bodyPr>
          <a:lstStyle>
            <a:lvl1pPr marL="243848" indent="-243848" algn="l" defTabSz="975390" rtl="0" eaLnBrk="1" latinLnBrk="0" hangingPunct="1">
              <a:lnSpc>
                <a:spcPct val="90000"/>
              </a:lnSpc>
              <a:spcBef>
                <a:spcPts val="1067"/>
              </a:spcBef>
              <a:buFont typeface="Arial"/>
              <a:buChar char="•"/>
              <a:defRPr kumimoji="1" sz="298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1543" indent="-243848" algn="l" defTabSz="975390" rtl="0" eaLnBrk="1" latinLnBrk="0" hangingPunct="1">
              <a:lnSpc>
                <a:spcPct val="90000"/>
              </a:lnSpc>
              <a:spcBef>
                <a:spcPts val="533"/>
              </a:spcBef>
              <a:buFont typeface="Arial"/>
              <a:buChar char="•"/>
              <a:defRPr kumimoji="1"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238" indent="-243848" algn="l" defTabSz="975390" rtl="0" eaLnBrk="1" latinLnBrk="0" hangingPunct="1">
              <a:lnSpc>
                <a:spcPct val="90000"/>
              </a:lnSpc>
              <a:spcBef>
                <a:spcPts val="533"/>
              </a:spcBef>
              <a:buFont typeface="Arial"/>
              <a:buChar char="•"/>
              <a:defRPr kumimoji="1"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06933" indent="-243848" algn="l" defTabSz="975390" rtl="0" eaLnBrk="1" latinLnBrk="0" hangingPunct="1">
              <a:lnSpc>
                <a:spcPct val="90000"/>
              </a:lnSpc>
              <a:spcBef>
                <a:spcPts val="533"/>
              </a:spcBef>
              <a:buFont typeface="Arial"/>
              <a:buChar char="•"/>
              <a:defRPr kumimoji="1" sz="19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94629" indent="-243848" algn="l" defTabSz="975390" rtl="0" eaLnBrk="1" latinLnBrk="0" hangingPunct="1">
              <a:lnSpc>
                <a:spcPct val="90000"/>
              </a:lnSpc>
              <a:spcBef>
                <a:spcPts val="533"/>
              </a:spcBef>
              <a:buFont typeface="Arial"/>
              <a:buChar char="•"/>
              <a:defRPr kumimoji="1" sz="19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82324" indent="-243848" algn="l" defTabSz="975390" rtl="0" eaLnBrk="1" latinLnBrk="0" hangingPunct="1">
              <a:lnSpc>
                <a:spcPct val="90000"/>
              </a:lnSpc>
              <a:spcBef>
                <a:spcPts val="533"/>
              </a:spcBef>
              <a:buFont typeface="Arial"/>
              <a:buChar char="•"/>
              <a:defRPr kumimoji="1" sz="19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70019" indent="-243848" algn="l" defTabSz="975390" rtl="0" eaLnBrk="1" latinLnBrk="0" hangingPunct="1">
              <a:lnSpc>
                <a:spcPct val="90000"/>
              </a:lnSpc>
              <a:spcBef>
                <a:spcPts val="533"/>
              </a:spcBef>
              <a:buFont typeface="Arial"/>
              <a:buChar char="•"/>
              <a:defRPr kumimoji="1" sz="19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7714" indent="-243848" algn="l" defTabSz="975390" rtl="0" eaLnBrk="1" latinLnBrk="0" hangingPunct="1">
              <a:lnSpc>
                <a:spcPct val="90000"/>
              </a:lnSpc>
              <a:spcBef>
                <a:spcPts val="533"/>
              </a:spcBef>
              <a:buFont typeface="Arial"/>
              <a:buChar char="•"/>
              <a:defRPr kumimoji="1" sz="19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45410" indent="-243848" algn="l" defTabSz="975390" rtl="0" eaLnBrk="1" latinLnBrk="0" hangingPunct="1">
              <a:lnSpc>
                <a:spcPct val="90000"/>
              </a:lnSpc>
              <a:spcBef>
                <a:spcPts val="533"/>
              </a:spcBef>
              <a:buFont typeface="Arial"/>
              <a:buChar char="•"/>
              <a:defRPr kumimoji="1" sz="19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US" sz="5310" b="1" dirty="0">
                <a:solidFill>
                  <a:srgbClr val="002060"/>
                </a:solidFill>
                <a:latin typeface="Calibri" charset="0"/>
                <a:ea typeface="Calibri" charset="0"/>
                <a:cs typeface="Calibri" charset="0"/>
                <a:sym typeface="Calibri"/>
              </a:rPr>
              <a:t>Evaluation metrics</a:t>
            </a:r>
            <a:endParaRPr lang="en-US" altLang="ja-JP" sz="4400" dirty="0">
              <a:solidFill>
                <a:schemeClr val="dk1"/>
              </a:solidFill>
              <a:latin typeface="Calibri" charset="0"/>
              <a:ea typeface="Calibri" charset="0"/>
              <a:cs typeface="Calibri" charset="0"/>
              <a:sym typeface="Calibri"/>
            </a:endParaRPr>
          </a:p>
          <a:p>
            <a:pPr marL="609568" lvl="1">
              <a:buClr>
                <a:schemeClr val="dk1"/>
              </a:buClr>
              <a:buSzPct val="111111"/>
              <a:buFont typeface="Noto Symbol"/>
              <a:buChar char="✓"/>
            </a:pPr>
            <a:r>
              <a:rPr lang="en-US" altLang="ja-JP" sz="4400" dirty="0">
                <a:solidFill>
                  <a:schemeClr val="dk1"/>
                </a:solidFill>
                <a:latin typeface="Calibri" charset="0"/>
                <a:ea typeface="Calibri" charset="0"/>
                <a:cs typeface="Calibri" charset="0"/>
                <a:sym typeface="Calibri"/>
              </a:rPr>
              <a:t>AUC, </a:t>
            </a:r>
            <a:r>
              <a:rPr lang="en-US" altLang="ja-JP" sz="4400" dirty="0" err="1">
                <a:solidFill>
                  <a:schemeClr val="dk1"/>
                </a:solidFill>
                <a:latin typeface="Calibri" charset="0"/>
                <a:ea typeface="Calibri" charset="0"/>
                <a:cs typeface="Calibri" charset="0"/>
                <a:sym typeface="Calibri"/>
              </a:rPr>
              <a:t>nDCG</a:t>
            </a:r>
            <a:r>
              <a:rPr lang="en-US" altLang="ja-JP" sz="4400" dirty="0">
                <a:solidFill>
                  <a:schemeClr val="dk1"/>
                </a:solidFill>
                <a:latin typeface="Calibri" charset="0"/>
                <a:ea typeface="Calibri" charset="0"/>
                <a:cs typeface="Calibri" charset="0"/>
                <a:sym typeface="Calibri"/>
              </a:rPr>
              <a:t>, </a:t>
            </a:r>
            <a:r>
              <a:rPr lang="en-US" altLang="ja-JP" sz="4400" dirty="0" err="1">
                <a:solidFill>
                  <a:schemeClr val="dk1"/>
                </a:solidFill>
                <a:latin typeface="Calibri" charset="0"/>
                <a:ea typeface="Calibri" charset="0"/>
                <a:cs typeface="Calibri" charset="0"/>
                <a:sym typeface="Calibri"/>
              </a:rPr>
              <a:t>logloss</a:t>
            </a:r>
            <a:r>
              <a:rPr lang="en-US" altLang="ja-JP" sz="4400" dirty="0">
                <a:solidFill>
                  <a:schemeClr val="dk1"/>
                </a:solidFill>
                <a:latin typeface="Calibri" charset="0"/>
                <a:ea typeface="Calibri" charset="0"/>
                <a:cs typeface="Calibri" charset="0"/>
                <a:sym typeface="Calibri"/>
              </a:rPr>
              <a:t>, precision </a:t>
            </a:r>
            <a:r>
              <a:rPr lang="en-US" altLang="ja-JP" sz="4400" dirty="0" err="1">
                <a:solidFill>
                  <a:schemeClr val="dk1"/>
                </a:solidFill>
                <a:latin typeface="Calibri" charset="0"/>
                <a:ea typeface="Calibri" charset="0"/>
                <a:cs typeface="Calibri" charset="0"/>
                <a:sym typeface="Calibri"/>
              </a:rPr>
              <a:t>recall@K</a:t>
            </a:r>
            <a:r>
              <a:rPr lang="en-US" altLang="ja-JP" sz="4400" dirty="0">
                <a:solidFill>
                  <a:schemeClr val="dk1"/>
                </a:solidFill>
                <a:latin typeface="Calibri" charset="0"/>
                <a:ea typeface="Calibri" charset="0"/>
                <a:cs typeface="Calibri" charset="0"/>
                <a:sym typeface="Calibri"/>
              </a:rPr>
              <a:t>, and </a:t>
            </a:r>
            <a:r>
              <a:rPr lang="en-US" altLang="ja-JP" sz="4400" dirty="0" err="1">
                <a:solidFill>
                  <a:schemeClr val="dk1"/>
                </a:solidFill>
                <a:latin typeface="Calibri" charset="0"/>
                <a:ea typeface="Calibri" charset="0"/>
                <a:cs typeface="Calibri" charset="0"/>
                <a:sym typeface="Calibri"/>
              </a:rPr>
              <a:t>etc</a:t>
            </a:r>
            <a:endParaRPr lang="en-US" altLang="ja-JP" sz="4400" dirty="0">
              <a:latin typeface="Calibri" charset="0"/>
              <a:ea typeface="Calibri" charset="0"/>
              <a:cs typeface="Calibri" charset="0"/>
              <a:sym typeface="Calibri"/>
            </a:endParaRPr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EDF3B376-E241-8649-8A99-298A3BB5AD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ApacheCon North America 2018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FAE9A3A6-0575-6649-ADFE-93A5AC4B84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E8707A-C469-024F-A4B2-69E431FDC0D1}" type="slidenum">
              <a:rPr kumimoji="1" lang="ja-JP" altLang="en-US" smtClean="0"/>
              <a:pPr/>
              <a:t>40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1992564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タイトル 1"/>
          <p:cNvSpPr>
            <a:spLocks noGrp="1"/>
          </p:cNvSpPr>
          <p:nvPr>
            <p:ph type="title"/>
          </p:nvPr>
        </p:nvSpPr>
        <p:spPr>
          <a:xfrm>
            <a:off x="425634" y="172375"/>
            <a:ext cx="14766702" cy="1264328"/>
          </a:xfrm>
        </p:spPr>
        <p:txBody>
          <a:bodyPr>
            <a:normAutofit/>
          </a:bodyPr>
          <a:lstStyle/>
          <a:p>
            <a:r>
              <a:rPr lang="en-US" altLang="ja-JP" b="1" dirty="0">
                <a:latin typeface="+mn-lt"/>
              </a:rPr>
              <a:t>Feature Engineering – Feature Hashing</a:t>
            </a:r>
            <a:endParaRPr kumimoji="1" lang="ja-JP" altLang="en-US" b="1" dirty="0">
              <a:latin typeface="+mn-lt"/>
            </a:endParaRP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2450" y="1576610"/>
            <a:ext cx="13879886" cy="7463533"/>
          </a:xfrm>
          <a:prstGeom prst="rect">
            <a:avLst/>
          </a:prstGeom>
        </p:spPr>
      </p:pic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463FA064-A09C-EE4D-9C1B-B010A7AD38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ApacheCon North America 2018</a:t>
            </a:r>
            <a:endParaRPr kumimoji="1" lang="ja-JP" altLang="en-US" dirty="0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582A00D1-035F-6446-AFCC-68C3CFAB55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E8707A-C469-024F-A4B2-69E431FDC0D1}" type="slidenum">
              <a:rPr kumimoji="1" lang="ja-JP" altLang="en-US" smtClean="0"/>
              <a:pPr/>
              <a:t>41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915977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1"/>
          <p:cNvSpPr txBox="1">
            <a:spLocks/>
          </p:cNvSpPr>
          <p:nvPr/>
        </p:nvSpPr>
        <p:spPr>
          <a:xfrm>
            <a:off x="545520" y="137453"/>
            <a:ext cx="16794743" cy="1226465"/>
          </a:xfrm>
          <a:prstGeom prst="rect">
            <a:avLst/>
          </a:prstGeom>
        </p:spPr>
        <p:txBody>
          <a:bodyPr vert="horz" lIns="121924" tIns="60962" rIns="121924" bIns="60962" rtlCol="0" anchor="ctr">
            <a:normAutofit/>
          </a:bodyPr>
          <a:lstStyle>
            <a:lvl1pPr algn="l" defTabSz="97539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693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6600" b="1" dirty="0">
                <a:latin typeface="+mn-lt"/>
              </a:rPr>
              <a:t>Evaluation Metrics</a:t>
            </a:r>
            <a:endParaRPr lang="ja-JP" altLang="en-US" sz="8800" b="1" dirty="0">
              <a:solidFill>
                <a:srgbClr val="C00000"/>
              </a:solidFill>
              <a:latin typeface="+mn-lt"/>
            </a:endParaRP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9885" y="1883207"/>
            <a:ext cx="15688235" cy="4303817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62682" y="4909150"/>
            <a:ext cx="8119539" cy="4130993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0581FBF0-3A07-9F4C-8C92-65DC024B8D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924155" y="-238468"/>
            <a:ext cx="1601845" cy="1609418"/>
          </a:xfrm>
          <a:prstGeom prst="rect">
            <a:avLst/>
          </a:prstGeom>
        </p:spPr>
      </p:pic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F61CE09D-1A9B-0146-8F28-FDF84659BC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ApacheCon North America 2018</a:t>
            </a:r>
            <a:endParaRPr kumimoji="1" lang="ja-JP" altLang="en-US" dirty="0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5E6B26DC-7D79-624D-BF6D-3415D96FFD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E8707A-C469-024F-A4B2-69E431FDC0D1}" type="slidenum">
              <a:rPr kumimoji="1" lang="ja-JP" altLang="en-US" smtClean="0"/>
              <a:pPr/>
              <a:t>42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7908974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25634" y="172375"/>
            <a:ext cx="14766702" cy="1264328"/>
          </a:xfrm>
        </p:spPr>
        <p:txBody>
          <a:bodyPr>
            <a:normAutofit/>
          </a:bodyPr>
          <a:lstStyle/>
          <a:p>
            <a:r>
              <a:rPr lang="en-US" altLang="ja-JP" b="1" dirty="0">
                <a:latin typeface="+mn-lt"/>
              </a:rPr>
              <a:t>Other Supported Features</a:t>
            </a:r>
            <a:endParaRPr kumimoji="1" lang="ja-JP" altLang="en-US" b="1" dirty="0">
              <a:latin typeface="+mn-lt"/>
            </a:endParaRPr>
          </a:p>
        </p:txBody>
      </p:sp>
      <p:sp>
        <p:nvSpPr>
          <p:cNvPr id="9" name="Shape 192"/>
          <p:cNvSpPr txBox="1">
            <a:spLocks/>
          </p:cNvSpPr>
          <p:nvPr/>
        </p:nvSpPr>
        <p:spPr>
          <a:xfrm>
            <a:off x="580629" y="2171526"/>
            <a:ext cx="7344172" cy="293724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vert="horz" lIns="121904" tIns="60935" rIns="121904" bIns="60935" rtlCol="0" anchor="t" anchorCtr="0">
            <a:noAutofit/>
          </a:bodyPr>
          <a:lstStyle>
            <a:lvl1pPr marL="243848" indent="-243848" algn="l" defTabSz="975390" rtl="0" eaLnBrk="1" latinLnBrk="0" hangingPunct="1">
              <a:lnSpc>
                <a:spcPct val="90000"/>
              </a:lnSpc>
              <a:spcBef>
                <a:spcPts val="1067"/>
              </a:spcBef>
              <a:buFont typeface="Arial"/>
              <a:buChar char="•"/>
              <a:defRPr kumimoji="1" sz="298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1543" indent="-243848" algn="l" defTabSz="975390" rtl="0" eaLnBrk="1" latinLnBrk="0" hangingPunct="1">
              <a:lnSpc>
                <a:spcPct val="90000"/>
              </a:lnSpc>
              <a:spcBef>
                <a:spcPts val="533"/>
              </a:spcBef>
              <a:buFont typeface="Arial"/>
              <a:buChar char="•"/>
              <a:defRPr kumimoji="1"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238" indent="-243848" algn="l" defTabSz="975390" rtl="0" eaLnBrk="1" latinLnBrk="0" hangingPunct="1">
              <a:lnSpc>
                <a:spcPct val="90000"/>
              </a:lnSpc>
              <a:spcBef>
                <a:spcPts val="533"/>
              </a:spcBef>
              <a:buFont typeface="Arial"/>
              <a:buChar char="•"/>
              <a:defRPr kumimoji="1"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06933" indent="-243848" algn="l" defTabSz="975390" rtl="0" eaLnBrk="1" latinLnBrk="0" hangingPunct="1">
              <a:lnSpc>
                <a:spcPct val="90000"/>
              </a:lnSpc>
              <a:spcBef>
                <a:spcPts val="533"/>
              </a:spcBef>
              <a:buFont typeface="Arial"/>
              <a:buChar char="•"/>
              <a:defRPr kumimoji="1" sz="19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94629" indent="-243848" algn="l" defTabSz="975390" rtl="0" eaLnBrk="1" latinLnBrk="0" hangingPunct="1">
              <a:lnSpc>
                <a:spcPct val="90000"/>
              </a:lnSpc>
              <a:spcBef>
                <a:spcPts val="533"/>
              </a:spcBef>
              <a:buFont typeface="Arial"/>
              <a:buChar char="•"/>
              <a:defRPr kumimoji="1" sz="19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82324" indent="-243848" algn="l" defTabSz="975390" rtl="0" eaLnBrk="1" latinLnBrk="0" hangingPunct="1">
              <a:lnSpc>
                <a:spcPct val="90000"/>
              </a:lnSpc>
              <a:spcBef>
                <a:spcPts val="533"/>
              </a:spcBef>
              <a:buFont typeface="Arial"/>
              <a:buChar char="•"/>
              <a:defRPr kumimoji="1" sz="19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70019" indent="-243848" algn="l" defTabSz="975390" rtl="0" eaLnBrk="1" latinLnBrk="0" hangingPunct="1">
              <a:lnSpc>
                <a:spcPct val="90000"/>
              </a:lnSpc>
              <a:spcBef>
                <a:spcPts val="533"/>
              </a:spcBef>
              <a:buFont typeface="Arial"/>
              <a:buChar char="•"/>
              <a:defRPr kumimoji="1" sz="19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7714" indent="-243848" algn="l" defTabSz="975390" rtl="0" eaLnBrk="1" latinLnBrk="0" hangingPunct="1">
              <a:lnSpc>
                <a:spcPct val="90000"/>
              </a:lnSpc>
              <a:spcBef>
                <a:spcPts val="533"/>
              </a:spcBef>
              <a:buFont typeface="Arial"/>
              <a:buChar char="•"/>
              <a:defRPr kumimoji="1" sz="19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45410" indent="-243848" algn="l" defTabSz="975390" rtl="0" eaLnBrk="1" latinLnBrk="0" hangingPunct="1">
              <a:lnSpc>
                <a:spcPct val="90000"/>
              </a:lnSpc>
              <a:spcBef>
                <a:spcPts val="533"/>
              </a:spcBef>
              <a:buFont typeface="Arial"/>
              <a:buChar char="•"/>
              <a:defRPr kumimoji="1" sz="19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US" sz="5400" b="1" dirty="0">
                <a:solidFill>
                  <a:srgbClr val="002060"/>
                </a:solidFill>
                <a:latin typeface="Calibri" charset="0"/>
                <a:ea typeface="Calibri" charset="0"/>
                <a:cs typeface="Calibri" charset="0"/>
                <a:sym typeface="Calibri"/>
              </a:rPr>
              <a:t>Anomaly Detection</a:t>
            </a:r>
            <a:endParaRPr lang="en-US" sz="4400" b="1" dirty="0">
              <a:solidFill>
                <a:srgbClr val="002060"/>
              </a:solidFill>
              <a:latin typeface="Calibri" charset="0"/>
              <a:ea typeface="Calibri" charset="0"/>
              <a:cs typeface="Calibri" charset="0"/>
              <a:sym typeface="Calibri"/>
            </a:endParaRPr>
          </a:p>
          <a:p>
            <a:pPr marL="609568" lvl="1">
              <a:buClr>
                <a:schemeClr val="dk1"/>
              </a:buClr>
              <a:buSzPct val="100000"/>
              <a:buFont typeface="Noto Symbol"/>
              <a:buChar char="✓"/>
            </a:pPr>
            <a:r>
              <a:rPr lang="en-US" altLang="ja-JP" sz="4400" dirty="0">
                <a:latin typeface="Calibri" charset="0"/>
                <a:ea typeface="Calibri" charset="0"/>
                <a:cs typeface="Calibri" charset="0"/>
                <a:sym typeface="Calibri"/>
              </a:rPr>
              <a:t>Local Outlier Factor (</a:t>
            </a:r>
            <a:r>
              <a:rPr lang="en-US" altLang="ja-JP" sz="4400" dirty="0" err="1">
                <a:latin typeface="Calibri" charset="0"/>
                <a:ea typeface="Calibri" charset="0"/>
                <a:cs typeface="Calibri" charset="0"/>
                <a:sym typeface="Calibri"/>
              </a:rPr>
              <a:t>LoF</a:t>
            </a:r>
            <a:r>
              <a:rPr lang="en-US" altLang="ja-JP" sz="4400" dirty="0">
                <a:latin typeface="Calibri" charset="0"/>
                <a:ea typeface="Calibri" charset="0"/>
                <a:cs typeface="Calibri" charset="0"/>
                <a:sym typeface="Calibri"/>
              </a:rPr>
              <a:t>)</a:t>
            </a:r>
          </a:p>
          <a:p>
            <a:pPr marL="609568" lvl="1">
              <a:buClr>
                <a:schemeClr val="dk1"/>
              </a:buClr>
              <a:buSzPct val="100000"/>
              <a:buFont typeface="Noto Symbol"/>
              <a:buChar char="✓"/>
            </a:pPr>
            <a:r>
              <a:rPr lang="en-US" altLang="ja-JP" sz="4400" dirty="0" err="1">
                <a:latin typeface="Calibri" charset="0"/>
                <a:ea typeface="Calibri" charset="0"/>
                <a:cs typeface="Calibri" charset="0"/>
                <a:sym typeface="Calibri"/>
              </a:rPr>
              <a:t>ChangeFinder</a:t>
            </a:r>
            <a:endParaRPr lang="en-US" altLang="ja-JP" sz="4400" dirty="0">
              <a:latin typeface="Calibri" charset="0"/>
              <a:ea typeface="Calibri" charset="0"/>
              <a:cs typeface="Calibri" charset="0"/>
              <a:sym typeface="Calibri"/>
            </a:endParaRPr>
          </a:p>
          <a:p>
            <a:pPr marL="609568" lvl="1">
              <a:buClr>
                <a:schemeClr val="dk1"/>
              </a:buClr>
              <a:buSzPct val="100000"/>
              <a:buFont typeface="Noto Symbol"/>
              <a:buChar char="✓"/>
            </a:pPr>
            <a:endParaRPr lang="en-US" altLang="ja-JP" sz="4400" dirty="0">
              <a:latin typeface="Calibri" charset="0"/>
              <a:ea typeface="Calibri" charset="0"/>
              <a:cs typeface="Calibri" charset="0"/>
              <a:sym typeface="Calibri"/>
            </a:endParaRPr>
          </a:p>
          <a:p>
            <a:pPr marL="609568" lvl="1">
              <a:buClr>
                <a:schemeClr val="dk1"/>
              </a:buClr>
              <a:buSzPct val="100000"/>
              <a:buFont typeface="Noto Symbol"/>
              <a:buChar char="✓"/>
            </a:pPr>
            <a:endParaRPr lang="en-US" altLang="ja-JP" sz="4400" dirty="0">
              <a:latin typeface="Calibri" charset="0"/>
              <a:ea typeface="Calibri" charset="0"/>
              <a:cs typeface="Calibri" charset="0"/>
              <a:sym typeface="Calibri"/>
            </a:endParaRPr>
          </a:p>
        </p:txBody>
      </p:sp>
      <p:sp>
        <p:nvSpPr>
          <p:cNvPr id="10" name="Shape 192"/>
          <p:cNvSpPr txBox="1">
            <a:spLocks/>
          </p:cNvSpPr>
          <p:nvPr/>
        </p:nvSpPr>
        <p:spPr>
          <a:xfrm>
            <a:off x="580628" y="6087583"/>
            <a:ext cx="7963997" cy="23995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vert="horz" lIns="121904" tIns="60935" rIns="121904" bIns="60935" rtlCol="0" anchor="t" anchorCtr="0">
            <a:noAutofit/>
          </a:bodyPr>
          <a:lstStyle>
            <a:lvl1pPr marL="243848" indent="-243848" algn="l" defTabSz="975390" rtl="0" eaLnBrk="1" latinLnBrk="0" hangingPunct="1">
              <a:lnSpc>
                <a:spcPct val="90000"/>
              </a:lnSpc>
              <a:spcBef>
                <a:spcPts val="1067"/>
              </a:spcBef>
              <a:buFont typeface="Arial"/>
              <a:buChar char="•"/>
              <a:defRPr kumimoji="1" sz="298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1543" indent="-243848" algn="l" defTabSz="975390" rtl="0" eaLnBrk="1" latinLnBrk="0" hangingPunct="1">
              <a:lnSpc>
                <a:spcPct val="90000"/>
              </a:lnSpc>
              <a:spcBef>
                <a:spcPts val="533"/>
              </a:spcBef>
              <a:buFont typeface="Arial"/>
              <a:buChar char="•"/>
              <a:defRPr kumimoji="1"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238" indent="-243848" algn="l" defTabSz="975390" rtl="0" eaLnBrk="1" latinLnBrk="0" hangingPunct="1">
              <a:lnSpc>
                <a:spcPct val="90000"/>
              </a:lnSpc>
              <a:spcBef>
                <a:spcPts val="533"/>
              </a:spcBef>
              <a:buFont typeface="Arial"/>
              <a:buChar char="•"/>
              <a:defRPr kumimoji="1"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06933" indent="-243848" algn="l" defTabSz="975390" rtl="0" eaLnBrk="1" latinLnBrk="0" hangingPunct="1">
              <a:lnSpc>
                <a:spcPct val="90000"/>
              </a:lnSpc>
              <a:spcBef>
                <a:spcPts val="533"/>
              </a:spcBef>
              <a:buFont typeface="Arial"/>
              <a:buChar char="•"/>
              <a:defRPr kumimoji="1" sz="19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94629" indent="-243848" algn="l" defTabSz="975390" rtl="0" eaLnBrk="1" latinLnBrk="0" hangingPunct="1">
              <a:lnSpc>
                <a:spcPct val="90000"/>
              </a:lnSpc>
              <a:spcBef>
                <a:spcPts val="533"/>
              </a:spcBef>
              <a:buFont typeface="Arial"/>
              <a:buChar char="•"/>
              <a:defRPr kumimoji="1" sz="19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82324" indent="-243848" algn="l" defTabSz="975390" rtl="0" eaLnBrk="1" latinLnBrk="0" hangingPunct="1">
              <a:lnSpc>
                <a:spcPct val="90000"/>
              </a:lnSpc>
              <a:spcBef>
                <a:spcPts val="533"/>
              </a:spcBef>
              <a:buFont typeface="Arial"/>
              <a:buChar char="•"/>
              <a:defRPr kumimoji="1" sz="19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70019" indent="-243848" algn="l" defTabSz="975390" rtl="0" eaLnBrk="1" latinLnBrk="0" hangingPunct="1">
              <a:lnSpc>
                <a:spcPct val="90000"/>
              </a:lnSpc>
              <a:spcBef>
                <a:spcPts val="533"/>
              </a:spcBef>
              <a:buFont typeface="Arial"/>
              <a:buChar char="•"/>
              <a:defRPr kumimoji="1" sz="19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7714" indent="-243848" algn="l" defTabSz="975390" rtl="0" eaLnBrk="1" latinLnBrk="0" hangingPunct="1">
              <a:lnSpc>
                <a:spcPct val="90000"/>
              </a:lnSpc>
              <a:spcBef>
                <a:spcPts val="533"/>
              </a:spcBef>
              <a:buFont typeface="Arial"/>
              <a:buChar char="•"/>
              <a:defRPr kumimoji="1" sz="19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45410" indent="-243848" algn="l" defTabSz="975390" rtl="0" eaLnBrk="1" latinLnBrk="0" hangingPunct="1">
              <a:lnSpc>
                <a:spcPct val="90000"/>
              </a:lnSpc>
              <a:spcBef>
                <a:spcPts val="533"/>
              </a:spcBef>
              <a:buFont typeface="Arial"/>
              <a:buChar char="•"/>
              <a:defRPr kumimoji="1" sz="19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US" sz="5400" b="1" dirty="0">
                <a:solidFill>
                  <a:srgbClr val="002060"/>
                </a:solidFill>
                <a:latin typeface="Calibri" charset="0"/>
                <a:ea typeface="Calibri" charset="0"/>
                <a:cs typeface="Calibri" charset="0"/>
                <a:sym typeface="Calibri"/>
              </a:rPr>
              <a:t>Clustering / Topic models</a:t>
            </a:r>
            <a:endParaRPr lang="en-US" sz="4400" b="1" dirty="0">
              <a:solidFill>
                <a:srgbClr val="002060"/>
              </a:solidFill>
              <a:latin typeface="Calibri" charset="0"/>
              <a:ea typeface="Calibri" charset="0"/>
              <a:cs typeface="Calibri" charset="0"/>
              <a:sym typeface="Calibri"/>
            </a:endParaRPr>
          </a:p>
          <a:p>
            <a:pPr marL="609568" lvl="1">
              <a:buClr>
                <a:schemeClr val="dk1"/>
              </a:buClr>
              <a:buSzPct val="100000"/>
              <a:buFont typeface="Noto Symbol"/>
              <a:buChar char="✓"/>
            </a:pPr>
            <a:r>
              <a:rPr lang="en-US" altLang="ja-JP" sz="4400" dirty="0">
                <a:latin typeface="Calibri" charset="0"/>
                <a:ea typeface="Calibri" charset="0"/>
                <a:cs typeface="Calibri" charset="0"/>
                <a:sym typeface="Calibri"/>
              </a:rPr>
              <a:t>Online mini-batch LDA</a:t>
            </a:r>
          </a:p>
          <a:p>
            <a:pPr marL="609568" lvl="1">
              <a:buClr>
                <a:schemeClr val="dk1"/>
              </a:buClr>
              <a:buSzPct val="100000"/>
              <a:buFont typeface="Noto Symbol"/>
              <a:buChar char="✓"/>
            </a:pPr>
            <a:r>
              <a:rPr lang="en-US" altLang="ja-JP" sz="4400" dirty="0">
                <a:latin typeface="Calibri" charset="0"/>
                <a:ea typeface="Calibri" charset="0"/>
                <a:cs typeface="Calibri" charset="0"/>
                <a:sym typeface="Calibri"/>
              </a:rPr>
              <a:t>Online mini-batch PLSA</a:t>
            </a:r>
            <a:endParaRPr lang="en-US" altLang="ja-JP" sz="4800" dirty="0">
              <a:latin typeface="Calibri" charset="0"/>
              <a:ea typeface="Calibri" charset="0"/>
              <a:cs typeface="Calibri" charset="0"/>
              <a:sym typeface="Calibri"/>
            </a:endParaRPr>
          </a:p>
        </p:txBody>
      </p:sp>
      <p:sp>
        <p:nvSpPr>
          <p:cNvPr id="17" name="Shape 192"/>
          <p:cNvSpPr txBox="1">
            <a:spLocks/>
          </p:cNvSpPr>
          <p:nvPr/>
        </p:nvSpPr>
        <p:spPr>
          <a:xfrm>
            <a:off x="8157881" y="2171526"/>
            <a:ext cx="7758489" cy="293724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vert="horz" lIns="121904" tIns="60935" rIns="121904" bIns="60935" rtlCol="0" anchor="t" anchorCtr="0">
            <a:noAutofit/>
          </a:bodyPr>
          <a:lstStyle>
            <a:lvl1pPr marL="243848" indent="-243848" algn="l" defTabSz="975390" rtl="0" eaLnBrk="1" latinLnBrk="0" hangingPunct="1">
              <a:lnSpc>
                <a:spcPct val="90000"/>
              </a:lnSpc>
              <a:spcBef>
                <a:spcPts val="1067"/>
              </a:spcBef>
              <a:buFont typeface="Arial"/>
              <a:buChar char="•"/>
              <a:defRPr kumimoji="1" sz="298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1543" indent="-243848" algn="l" defTabSz="975390" rtl="0" eaLnBrk="1" latinLnBrk="0" hangingPunct="1">
              <a:lnSpc>
                <a:spcPct val="90000"/>
              </a:lnSpc>
              <a:spcBef>
                <a:spcPts val="533"/>
              </a:spcBef>
              <a:buFont typeface="Arial"/>
              <a:buChar char="•"/>
              <a:defRPr kumimoji="1"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238" indent="-243848" algn="l" defTabSz="975390" rtl="0" eaLnBrk="1" latinLnBrk="0" hangingPunct="1">
              <a:lnSpc>
                <a:spcPct val="90000"/>
              </a:lnSpc>
              <a:spcBef>
                <a:spcPts val="533"/>
              </a:spcBef>
              <a:buFont typeface="Arial"/>
              <a:buChar char="•"/>
              <a:defRPr kumimoji="1"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06933" indent="-243848" algn="l" defTabSz="975390" rtl="0" eaLnBrk="1" latinLnBrk="0" hangingPunct="1">
              <a:lnSpc>
                <a:spcPct val="90000"/>
              </a:lnSpc>
              <a:spcBef>
                <a:spcPts val="533"/>
              </a:spcBef>
              <a:buFont typeface="Arial"/>
              <a:buChar char="•"/>
              <a:defRPr kumimoji="1" sz="19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94629" indent="-243848" algn="l" defTabSz="975390" rtl="0" eaLnBrk="1" latinLnBrk="0" hangingPunct="1">
              <a:lnSpc>
                <a:spcPct val="90000"/>
              </a:lnSpc>
              <a:spcBef>
                <a:spcPts val="533"/>
              </a:spcBef>
              <a:buFont typeface="Arial"/>
              <a:buChar char="•"/>
              <a:defRPr kumimoji="1" sz="19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82324" indent="-243848" algn="l" defTabSz="975390" rtl="0" eaLnBrk="1" latinLnBrk="0" hangingPunct="1">
              <a:lnSpc>
                <a:spcPct val="90000"/>
              </a:lnSpc>
              <a:spcBef>
                <a:spcPts val="533"/>
              </a:spcBef>
              <a:buFont typeface="Arial"/>
              <a:buChar char="•"/>
              <a:defRPr kumimoji="1" sz="19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70019" indent="-243848" algn="l" defTabSz="975390" rtl="0" eaLnBrk="1" latinLnBrk="0" hangingPunct="1">
              <a:lnSpc>
                <a:spcPct val="90000"/>
              </a:lnSpc>
              <a:spcBef>
                <a:spcPts val="533"/>
              </a:spcBef>
              <a:buFont typeface="Arial"/>
              <a:buChar char="•"/>
              <a:defRPr kumimoji="1" sz="19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7714" indent="-243848" algn="l" defTabSz="975390" rtl="0" eaLnBrk="1" latinLnBrk="0" hangingPunct="1">
              <a:lnSpc>
                <a:spcPct val="90000"/>
              </a:lnSpc>
              <a:spcBef>
                <a:spcPts val="533"/>
              </a:spcBef>
              <a:buFont typeface="Arial"/>
              <a:buChar char="•"/>
              <a:defRPr kumimoji="1" sz="19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45410" indent="-243848" algn="l" defTabSz="975390" rtl="0" eaLnBrk="1" latinLnBrk="0" hangingPunct="1">
              <a:lnSpc>
                <a:spcPct val="90000"/>
              </a:lnSpc>
              <a:spcBef>
                <a:spcPts val="533"/>
              </a:spcBef>
              <a:buFont typeface="Arial"/>
              <a:buChar char="•"/>
              <a:defRPr kumimoji="1" sz="19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US" sz="5400" b="1" dirty="0">
                <a:solidFill>
                  <a:srgbClr val="002060"/>
                </a:solidFill>
                <a:latin typeface="Calibri" charset="0"/>
                <a:ea typeface="Calibri" charset="0"/>
                <a:cs typeface="Calibri" charset="0"/>
                <a:sym typeface="Calibri"/>
              </a:rPr>
              <a:t>Change Point Detection</a:t>
            </a:r>
            <a:endParaRPr lang="en-US" sz="4400" b="1" dirty="0">
              <a:solidFill>
                <a:srgbClr val="002060"/>
              </a:solidFill>
              <a:latin typeface="Calibri" charset="0"/>
              <a:ea typeface="Calibri" charset="0"/>
              <a:cs typeface="Calibri" charset="0"/>
              <a:sym typeface="Calibri"/>
            </a:endParaRPr>
          </a:p>
          <a:p>
            <a:pPr marL="609568" lvl="1">
              <a:buClr>
                <a:schemeClr val="dk1"/>
              </a:buClr>
              <a:buSzPct val="100000"/>
              <a:buFont typeface="Noto Symbol"/>
              <a:buChar char="✓"/>
            </a:pPr>
            <a:r>
              <a:rPr lang="en-US" altLang="ja-JP" sz="4400" dirty="0" err="1">
                <a:latin typeface="Calibri" charset="0"/>
                <a:ea typeface="Calibri" charset="0"/>
                <a:cs typeface="Calibri" charset="0"/>
                <a:sym typeface="Calibri"/>
              </a:rPr>
              <a:t>ChangeFinder</a:t>
            </a:r>
            <a:endParaRPr lang="en-US" altLang="ja-JP" sz="4400" dirty="0">
              <a:latin typeface="Calibri" charset="0"/>
              <a:ea typeface="Calibri" charset="0"/>
              <a:cs typeface="Calibri" charset="0"/>
              <a:sym typeface="Calibri"/>
            </a:endParaRPr>
          </a:p>
          <a:p>
            <a:pPr marL="609568" lvl="1">
              <a:buClr>
                <a:schemeClr val="dk1"/>
              </a:buClr>
              <a:buSzPct val="100000"/>
              <a:buFont typeface="Noto Symbol"/>
              <a:buChar char="✓"/>
            </a:pPr>
            <a:r>
              <a:rPr lang="en-US" altLang="ja-JP" sz="4400" dirty="0"/>
              <a:t>Singular Spectrum Transformation</a:t>
            </a:r>
            <a:endParaRPr lang="en-US" altLang="ja-JP" sz="4400" dirty="0">
              <a:ea typeface="Calibri" charset="0"/>
              <a:cs typeface="Calibri" charset="0"/>
              <a:sym typeface="Calibri"/>
            </a:endParaRPr>
          </a:p>
          <a:p>
            <a:pPr marL="609568" lvl="1">
              <a:buClr>
                <a:schemeClr val="dk1"/>
              </a:buClr>
              <a:buSzPct val="100000"/>
              <a:buFont typeface="Noto Symbol"/>
              <a:buChar char="✓"/>
            </a:pPr>
            <a:endParaRPr lang="en-US" altLang="ja-JP" sz="4400" dirty="0">
              <a:latin typeface="Calibri" charset="0"/>
              <a:ea typeface="Calibri" charset="0"/>
              <a:cs typeface="Calibri" charset="0"/>
              <a:sym typeface="Calibri"/>
            </a:endParaRPr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41E06710-F982-BB44-BC5F-DCA9398A91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ApacheCon North America 2018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D8BBF29D-234C-7648-9502-601E089AD4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E8707A-C469-024F-A4B2-69E431FDC0D1}" type="slidenum">
              <a:rPr kumimoji="1" lang="ja-JP" altLang="en-US" smtClean="0"/>
              <a:pPr/>
              <a:t>43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051814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820214" y="1649506"/>
            <a:ext cx="15101104" cy="739063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ja-JP" sz="4800" dirty="0">
                <a:latin typeface="+mj-lt"/>
              </a:rPr>
              <a:t>Efficient algorithm for finding change point and outliers from time-series data</a:t>
            </a:r>
          </a:p>
        </p:txBody>
      </p:sp>
      <p:pic>
        <p:nvPicPr>
          <p:cNvPr id="11" name="図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8127" y="4331804"/>
            <a:ext cx="12211081" cy="451624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</p:pic>
      <p:sp>
        <p:nvSpPr>
          <p:cNvPr id="12" name="正方形/長方形 11"/>
          <p:cNvSpPr/>
          <p:nvPr/>
        </p:nvSpPr>
        <p:spPr>
          <a:xfrm>
            <a:off x="1069755" y="3173928"/>
            <a:ext cx="15078365" cy="707886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algn="l"/>
            <a:r>
              <a:rPr lang="ja-JP" alt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J. Takeuchi and K. Yamanishi, “A Unifying Framework for Detecting Outliers and Change Points from Time Series,” IEEE  transactions on Knowledge and Data Engineering, pp.482-492, 2006.</a:t>
            </a:r>
          </a:p>
        </p:txBody>
      </p:sp>
      <p:sp>
        <p:nvSpPr>
          <p:cNvPr id="8" name="タイトル 1"/>
          <p:cNvSpPr txBox="1">
            <a:spLocks/>
          </p:cNvSpPr>
          <p:nvPr/>
        </p:nvSpPr>
        <p:spPr>
          <a:xfrm>
            <a:off x="438716" y="244886"/>
            <a:ext cx="16794743" cy="1226465"/>
          </a:xfrm>
          <a:prstGeom prst="rect">
            <a:avLst/>
          </a:prstGeom>
        </p:spPr>
        <p:txBody>
          <a:bodyPr vert="horz" lIns="121924" tIns="60962" rIns="121924" bIns="60962" rtlCol="0" anchor="ctr">
            <a:normAutofit/>
          </a:bodyPr>
          <a:lstStyle>
            <a:lvl1pPr algn="l" defTabSz="97539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693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5400" b="1" dirty="0">
                <a:latin typeface="+mn-lt"/>
              </a:rPr>
              <a:t>Anomaly/Change-point Detection by </a:t>
            </a:r>
            <a:r>
              <a:rPr lang="en-US" altLang="ja-JP" sz="5400" b="1" dirty="0" err="1">
                <a:latin typeface="+mn-lt"/>
              </a:rPr>
              <a:t>ChangeFinder</a:t>
            </a:r>
            <a:endParaRPr lang="ja-JP" altLang="en-US" sz="6600" b="1" dirty="0">
              <a:latin typeface="+mn-lt"/>
            </a:endParaRP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60A67518-9AE1-E546-B7F8-B49222A698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24155" y="-238468"/>
            <a:ext cx="1601845" cy="1609418"/>
          </a:xfrm>
          <a:prstGeom prst="rect">
            <a:avLst/>
          </a:prstGeom>
        </p:spPr>
      </p:pic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F53AA97C-0719-734A-99D7-F201BF0924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ApacheCon North America 2018</a:t>
            </a:r>
            <a:endParaRPr kumimoji="1" lang="ja-JP" altLang="en-US" dirty="0"/>
          </a:p>
        </p:txBody>
      </p:sp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B25D97FE-A198-EA46-AD07-AA74969899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E8707A-C469-024F-A4B2-69E431FDC0D1}" type="slidenum">
              <a:rPr kumimoji="1" lang="ja-JP" altLang="en-US" smtClean="0"/>
              <a:pPr/>
              <a:t>44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561977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4788" y="1619077"/>
            <a:ext cx="10359000" cy="727333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90459" y="2990247"/>
            <a:ext cx="4250977" cy="7051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982" dirty="0"/>
              <a:t>Take this</a:t>
            </a:r>
            <a:r>
              <a:rPr lang="is-IS" sz="3982" dirty="0"/>
              <a:t>…</a:t>
            </a:r>
            <a:endParaRPr lang="en-US" sz="3982" dirty="0"/>
          </a:p>
        </p:txBody>
      </p:sp>
      <p:sp>
        <p:nvSpPr>
          <p:cNvPr id="4" name="タイトル 1"/>
          <p:cNvSpPr txBox="1">
            <a:spLocks/>
          </p:cNvSpPr>
          <p:nvPr/>
        </p:nvSpPr>
        <p:spPr>
          <a:xfrm>
            <a:off x="438716" y="244886"/>
            <a:ext cx="16794743" cy="1226465"/>
          </a:xfrm>
          <a:prstGeom prst="rect">
            <a:avLst/>
          </a:prstGeom>
        </p:spPr>
        <p:txBody>
          <a:bodyPr vert="horz" lIns="121924" tIns="60962" rIns="121924" bIns="60962" rtlCol="0" anchor="ctr">
            <a:normAutofit/>
          </a:bodyPr>
          <a:lstStyle>
            <a:lvl1pPr algn="l" defTabSz="97539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693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5400" b="1" dirty="0">
                <a:latin typeface="+mn-lt"/>
              </a:rPr>
              <a:t>Anomaly/Change-point Detection by </a:t>
            </a:r>
            <a:r>
              <a:rPr lang="en-US" altLang="ja-JP" sz="5400" b="1" dirty="0" err="1">
                <a:latin typeface="+mn-lt"/>
              </a:rPr>
              <a:t>ChangeFinder</a:t>
            </a:r>
            <a:endParaRPr lang="ja-JP" altLang="en-US" sz="6600" b="1" dirty="0">
              <a:latin typeface="+mn-lt"/>
            </a:endParaRPr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4994F8FE-138B-3D4E-91A1-D87F61D40E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ApacheCon North America 2018</a:t>
            </a:r>
            <a:endParaRPr kumimoji="1" lang="ja-JP" altLang="en-US" dirty="0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F61C9D9B-EE02-1A47-8F18-2D8939709C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924155" y="-238468"/>
            <a:ext cx="1601845" cy="1609418"/>
          </a:xfrm>
          <a:prstGeom prst="rect">
            <a:avLst/>
          </a:prstGeom>
        </p:spPr>
      </p:pic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699AC8BD-37C4-B64B-AD00-E08BFFEA91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E8707A-C469-024F-A4B2-69E431FDC0D1}" type="slidenum">
              <a:rPr kumimoji="1" lang="ja-JP" altLang="en-US" smtClean="0"/>
              <a:pPr/>
              <a:t>45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6248305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タイトル 1"/>
          <p:cNvSpPr txBox="1">
            <a:spLocks/>
          </p:cNvSpPr>
          <p:nvPr/>
        </p:nvSpPr>
        <p:spPr>
          <a:xfrm>
            <a:off x="438716" y="244886"/>
            <a:ext cx="16794743" cy="1226465"/>
          </a:xfrm>
          <a:prstGeom prst="rect">
            <a:avLst/>
          </a:prstGeom>
        </p:spPr>
        <p:txBody>
          <a:bodyPr vert="horz" lIns="121924" tIns="60962" rIns="121924" bIns="60962" rtlCol="0" anchor="ctr">
            <a:normAutofit/>
          </a:bodyPr>
          <a:lstStyle>
            <a:lvl1pPr algn="l" defTabSz="97539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693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5400" b="1" dirty="0">
                <a:latin typeface="+mn-lt"/>
              </a:rPr>
              <a:t>Anomaly/Change-point Detection by </a:t>
            </a:r>
            <a:r>
              <a:rPr lang="en-US" altLang="ja-JP" sz="5400" b="1" dirty="0" err="1">
                <a:latin typeface="+mn-lt"/>
              </a:rPr>
              <a:t>ChangeFinder</a:t>
            </a:r>
            <a:endParaRPr lang="ja-JP" altLang="en-US" sz="6600" b="1" dirty="0">
              <a:latin typeface="+mn-lt"/>
            </a:endParaRPr>
          </a:p>
        </p:txBody>
      </p:sp>
      <p:pic>
        <p:nvPicPr>
          <p:cNvPr id="7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7681" y="1581236"/>
            <a:ext cx="11166552" cy="7840345"/>
          </a:xfrm>
          <a:prstGeom prst="rect">
            <a:avLst/>
          </a:prstGeom>
        </p:spPr>
      </p:pic>
      <p:sp>
        <p:nvSpPr>
          <p:cNvPr id="8" name="TextBox 2"/>
          <p:cNvSpPr txBox="1"/>
          <p:nvPr/>
        </p:nvSpPr>
        <p:spPr>
          <a:xfrm>
            <a:off x="942296" y="2908189"/>
            <a:ext cx="2977097" cy="7051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 sz="3982" dirty="0"/>
              <a:t>…and do this!</a:t>
            </a:r>
            <a:endParaRPr lang="en-US" sz="3982" dirty="0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A3188236-7BF7-CD4E-BDDF-3095BA1616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ApacheCon North America 2018</a:t>
            </a:r>
            <a:endParaRPr kumimoji="1" lang="ja-JP" altLang="en-US" dirty="0"/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B9FCF4C2-BF1F-3741-ACC0-D902642A29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24155" y="-238468"/>
            <a:ext cx="1601845" cy="1609418"/>
          </a:xfrm>
          <a:prstGeom prst="rect">
            <a:avLst/>
          </a:prstGeom>
        </p:spPr>
      </p:pic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7A292DDE-8860-7148-9380-CA7000829C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E8707A-C469-024F-A4B2-69E431FDC0D1}" type="slidenum">
              <a:rPr kumimoji="1" lang="ja-JP" altLang="en-US" smtClean="0"/>
              <a:pPr/>
              <a:t>46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3474914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942" y="2347428"/>
            <a:ext cx="7305504" cy="4074929"/>
          </a:xfrm>
          <a:prstGeom prst="rect">
            <a:avLst/>
          </a:prstGeom>
        </p:spPr>
      </p:pic>
      <p:sp>
        <p:nvSpPr>
          <p:cNvPr id="7" name="正方形/長方形 6"/>
          <p:cNvSpPr/>
          <p:nvPr/>
        </p:nvSpPr>
        <p:spPr>
          <a:xfrm>
            <a:off x="873700" y="7350815"/>
            <a:ext cx="1592477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l">
              <a:buFont typeface="Arial" charset="0"/>
              <a:buChar char="•"/>
            </a:pPr>
            <a:r>
              <a:rPr lang="ja-JP" altLang="en-US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T. Ide and K. Inoue, "Knowledge Discovery from Heterogeneous Dynamic Systems using Change-Point Correlations", Proc. SDM, 2005T. </a:t>
            </a:r>
            <a:endParaRPr lang="en-US" altLang="ja-JP" sz="2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457200" indent="-457200" algn="l">
              <a:buFont typeface="Arial" charset="0"/>
              <a:buChar char="•"/>
            </a:pPr>
            <a:r>
              <a:rPr lang="en-US" altLang="ja-JP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T. </a:t>
            </a:r>
            <a:r>
              <a:rPr lang="ja-JP" altLang="en-US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Ide and K. Tsuda, "Change-point detection using Krylov subspace learning", Proc. SDM, 2007.</a:t>
            </a:r>
          </a:p>
        </p:txBody>
      </p:sp>
      <p:sp>
        <p:nvSpPr>
          <p:cNvPr id="8" name="タイトル 1"/>
          <p:cNvSpPr txBox="1">
            <a:spLocks/>
          </p:cNvSpPr>
          <p:nvPr/>
        </p:nvSpPr>
        <p:spPr>
          <a:xfrm>
            <a:off x="438716" y="244886"/>
            <a:ext cx="16794743" cy="1226465"/>
          </a:xfrm>
          <a:prstGeom prst="rect">
            <a:avLst/>
          </a:prstGeom>
        </p:spPr>
        <p:txBody>
          <a:bodyPr vert="horz" lIns="121924" tIns="60962" rIns="121924" bIns="60962" rtlCol="0" anchor="ctr">
            <a:normAutofit fontScale="62500" lnSpcReduction="20000"/>
          </a:bodyPr>
          <a:lstStyle>
            <a:lvl1pPr algn="l" defTabSz="97539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693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8000" b="1" dirty="0">
                <a:latin typeface="+mn-lt"/>
              </a:rPr>
              <a:t>Change-point detection by Singular Spectrum Transformation</a:t>
            </a:r>
            <a:endParaRPr lang="ja-JP" altLang="en-US" sz="9600" b="1" dirty="0">
              <a:latin typeface="+mn-lt"/>
            </a:endParaRPr>
          </a:p>
        </p:txBody>
      </p:sp>
      <p:pic>
        <p:nvPicPr>
          <p:cNvPr id="9" name="図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90909" y="2399809"/>
            <a:ext cx="9442550" cy="3166779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615D209E-AC7B-0241-8C66-C3B3C78B5D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924155" y="-238468"/>
            <a:ext cx="1601845" cy="1609418"/>
          </a:xfrm>
          <a:prstGeom prst="rect">
            <a:avLst/>
          </a:prstGeom>
        </p:spPr>
      </p:pic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86E8EAFC-A7A9-9642-9C37-0C114D0136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ApacheCon North America 2018</a:t>
            </a:r>
            <a:endParaRPr kumimoji="1" lang="ja-JP" altLang="en-US" dirty="0"/>
          </a:p>
        </p:txBody>
      </p:sp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4578CC0C-B126-FE42-982F-F2A47C8551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E8707A-C469-024F-A4B2-69E431FDC0D1}" type="slidenum">
              <a:rPr kumimoji="1" lang="ja-JP" altLang="en-US" smtClean="0"/>
              <a:pPr/>
              <a:t>47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2724546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タイトル 1"/>
          <p:cNvSpPr>
            <a:spLocks noGrp="1"/>
          </p:cNvSpPr>
          <p:nvPr>
            <p:ph type="title"/>
          </p:nvPr>
        </p:nvSpPr>
        <p:spPr>
          <a:xfrm>
            <a:off x="512984" y="165363"/>
            <a:ext cx="17101977" cy="1226465"/>
          </a:xfrm>
        </p:spPr>
        <p:txBody>
          <a:bodyPr>
            <a:normAutofit/>
          </a:bodyPr>
          <a:lstStyle/>
          <a:p>
            <a:r>
              <a:rPr lang="en-US" altLang="ja-JP" sz="7200" b="1" dirty="0">
                <a:latin typeface="+mn-lt"/>
              </a:rPr>
              <a:t>Online mini-batch LDA</a:t>
            </a:r>
            <a:endParaRPr lang="ja-JP" altLang="en-US" sz="8799" b="1" dirty="0">
              <a:latin typeface="+mn-lt"/>
            </a:endParaRPr>
          </a:p>
        </p:txBody>
      </p:sp>
      <p:pic>
        <p:nvPicPr>
          <p:cNvPr id="14" name="図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48147" y="7075354"/>
            <a:ext cx="8877581" cy="1902339"/>
          </a:xfrm>
          <a:prstGeom prst="rect">
            <a:avLst/>
          </a:prstGeom>
        </p:spPr>
      </p:pic>
      <p:pic>
        <p:nvPicPr>
          <p:cNvPr id="2" name="図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984" y="1662913"/>
            <a:ext cx="7626210" cy="5533059"/>
          </a:xfrm>
          <a:prstGeom prst="rect">
            <a:avLst/>
          </a:prstGeom>
        </p:spPr>
      </p:pic>
      <p:pic>
        <p:nvPicPr>
          <p:cNvPr id="3" name="図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69624" y="1600463"/>
            <a:ext cx="6655635" cy="5412441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D0EF4D4E-E45F-BA47-9E5F-1907B72EB4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924155" y="-238468"/>
            <a:ext cx="1601845" cy="1609418"/>
          </a:xfrm>
          <a:prstGeom prst="rect">
            <a:avLst/>
          </a:prstGeom>
        </p:spPr>
      </p:pic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2D2A75DF-15B5-7740-8674-C88C3AFD32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ApacheCon North America 2018</a:t>
            </a:r>
            <a:endParaRPr kumimoji="1" lang="ja-JP" altLang="en-US" dirty="0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5FE3246B-A979-9642-80B0-5369EC1A84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E8707A-C469-024F-A4B2-69E431FDC0D1}" type="slidenum">
              <a:rPr kumimoji="1" lang="ja-JP" altLang="en-US" smtClean="0"/>
              <a:pPr/>
              <a:t>48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7459303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タイトル 1">
            <a:extLst>
              <a:ext uri="{FF2B5EF4-FFF2-40B4-BE49-F238E27FC236}">
                <a16:creationId xmlns:a16="http://schemas.microsoft.com/office/drawing/2014/main" id="{A704E46D-B8E1-4D43-8787-BBD4AB1C7598}"/>
              </a:ext>
            </a:extLst>
          </p:cNvPr>
          <p:cNvSpPr txBox="1">
            <a:spLocks/>
          </p:cNvSpPr>
          <p:nvPr/>
        </p:nvSpPr>
        <p:spPr>
          <a:xfrm>
            <a:off x="512984" y="165363"/>
            <a:ext cx="17101977" cy="12264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130046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258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6000" b="1" dirty="0">
                <a:latin typeface="+mn-lt"/>
              </a:rPr>
              <a:t>Probabilistic Latent Semantic Analysis </a:t>
            </a:r>
            <a:r>
              <a:rPr lang="en-US" altLang="ja-JP" sz="4800" b="1" dirty="0">
                <a:latin typeface="+mn-lt"/>
              </a:rPr>
              <a:t>- </a:t>
            </a:r>
            <a:r>
              <a:rPr lang="en-US" altLang="ja-JP" sz="5400" b="1" dirty="0">
                <a:latin typeface="+mn-lt"/>
              </a:rPr>
              <a:t>training</a:t>
            </a:r>
            <a:endParaRPr lang="ja-JP" altLang="en-US" sz="7200" b="1" dirty="0">
              <a:latin typeface="+mn-lt"/>
            </a:endParaRP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94EC3A62-DE3D-BF45-A43F-0580A3CA3E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24155" y="-238468"/>
            <a:ext cx="1601845" cy="1609418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8EEA1718-9C0F-CE42-94B9-EB6152C0BC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984" y="1795658"/>
            <a:ext cx="11318296" cy="3538341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56D70B6C-336C-AD45-B130-BF58D4CBCC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95067" y="3799187"/>
            <a:ext cx="7953610" cy="5760245"/>
          </a:xfrm>
          <a:prstGeom prst="rect">
            <a:avLst/>
          </a:prstGeom>
        </p:spPr>
      </p:pic>
      <p:sp>
        <p:nvSpPr>
          <p:cNvPr id="12" name="フッター プレースホルダー 11">
            <a:extLst>
              <a:ext uri="{FF2B5EF4-FFF2-40B4-BE49-F238E27FC236}">
                <a16:creationId xmlns:a16="http://schemas.microsoft.com/office/drawing/2014/main" id="{32A4A076-11B5-F041-9806-8B92A1394B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ApacheCon North America 2018</a:t>
            </a:r>
            <a:endParaRPr kumimoji="1" lang="ja-JP" altLang="en-US" dirty="0"/>
          </a:p>
        </p:txBody>
      </p:sp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B9299621-2A60-5644-B2F7-DC1F653716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E8707A-C469-024F-A4B2-69E431FDC0D1}" type="slidenum">
              <a:rPr kumimoji="1" lang="ja-JP" altLang="en-US" smtClean="0"/>
              <a:pPr/>
              <a:t>49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409642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Shape 88"/>
          <p:cNvSpPr txBox="1">
            <a:spLocks noGrp="1"/>
          </p:cNvSpPr>
          <p:nvPr>
            <p:ph type="title"/>
          </p:nvPr>
        </p:nvSpPr>
        <p:spPr>
          <a:xfrm>
            <a:off x="674347" y="146946"/>
            <a:ext cx="14955976" cy="1226463"/>
          </a:xfrm>
          <a:prstGeom prst="rect">
            <a:avLst/>
          </a:prstGeom>
          <a:noFill/>
          <a:ln>
            <a:noFill/>
          </a:ln>
        </p:spPr>
        <p:txBody>
          <a:bodyPr vert="horz" lIns="173375" tIns="86664" rIns="173375" bIns="86664" rtlCol="0" anchor="ctr" anchorCtr="0">
            <a:noAutofit/>
          </a:bodyPr>
          <a:lstStyle/>
          <a:p>
            <a:pPr>
              <a:buSzPct val="25000"/>
            </a:pPr>
            <a:r>
              <a:rPr lang="en-US" sz="7491" b="1" dirty="0">
                <a:solidFill>
                  <a:schemeClr val="dk1"/>
                </a:solidFill>
                <a:latin typeface="+mn-lt"/>
                <a:ea typeface="Proxima Nova"/>
                <a:cs typeface="Proxima Nova"/>
                <a:sym typeface="Proxima Nova"/>
              </a:rPr>
              <a:t>What’s new in v0.5.0?</a:t>
            </a:r>
          </a:p>
        </p:txBody>
      </p:sp>
      <p:sp>
        <p:nvSpPr>
          <p:cNvPr id="14" name="Shape 208">
            <a:extLst>
              <a:ext uri="{FF2B5EF4-FFF2-40B4-BE49-F238E27FC236}">
                <a16:creationId xmlns:a16="http://schemas.microsoft.com/office/drawing/2014/main" id="{B9A55ABC-22E3-F74F-B06F-5062AE4605B4}"/>
              </a:ext>
            </a:extLst>
          </p:cNvPr>
          <p:cNvSpPr/>
          <p:nvPr/>
        </p:nvSpPr>
        <p:spPr>
          <a:xfrm>
            <a:off x="714178" y="3595221"/>
            <a:ext cx="4885750" cy="2951884"/>
          </a:xfrm>
          <a:prstGeom prst="roundRect">
            <a:avLst>
              <a:gd name="adj" fmla="val 3636"/>
            </a:avLst>
          </a:prstGeom>
          <a:solidFill>
            <a:schemeClr val="accent3">
              <a:lumMod val="20000"/>
              <a:lumOff val="80000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5" name="Shape 214">
            <a:extLst>
              <a:ext uri="{FF2B5EF4-FFF2-40B4-BE49-F238E27FC236}">
                <a16:creationId xmlns:a16="http://schemas.microsoft.com/office/drawing/2014/main" id="{5A75E105-C7E4-3647-B67F-BA986BC713CF}"/>
              </a:ext>
            </a:extLst>
          </p:cNvPr>
          <p:cNvSpPr/>
          <p:nvPr/>
        </p:nvSpPr>
        <p:spPr>
          <a:xfrm>
            <a:off x="934985" y="4823582"/>
            <a:ext cx="4780025" cy="14399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pPr algn="l">
              <a:spcBef>
                <a:spcPts val="1000"/>
              </a:spcBef>
              <a:defRPr sz="2000"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r>
              <a:rPr lang="en-US" sz="3600" b="1" dirty="0"/>
              <a:t>Anomaly/Change Point </a:t>
            </a:r>
          </a:p>
          <a:p>
            <a:pPr algn="l">
              <a:spcBef>
                <a:spcPts val="1000"/>
              </a:spcBef>
              <a:defRPr sz="2000"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r>
              <a:rPr lang="en-US" sz="3600" b="1" dirty="0"/>
              <a:t>Detection</a:t>
            </a:r>
            <a:endParaRPr sz="2800" b="1" dirty="0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17BCFD97-F6AF-3247-9CEA-0DD94B82A4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6415" y="2109504"/>
            <a:ext cx="2667000" cy="2667000"/>
          </a:xfrm>
          <a:prstGeom prst="rect">
            <a:avLst/>
          </a:prstGeom>
        </p:spPr>
      </p:pic>
      <p:sp>
        <p:nvSpPr>
          <p:cNvPr id="17" name="Shape 208">
            <a:extLst>
              <a:ext uri="{FF2B5EF4-FFF2-40B4-BE49-F238E27FC236}">
                <a16:creationId xmlns:a16="http://schemas.microsoft.com/office/drawing/2014/main" id="{DD07CFDB-A69D-D942-BEE1-E932C1B81A17}"/>
              </a:ext>
            </a:extLst>
          </p:cNvPr>
          <p:cNvSpPr/>
          <p:nvPr/>
        </p:nvSpPr>
        <p:spPr>
          <a:xfrm>
            <a:off x="6266416" y="3595221"/>
            <a:ext cx="4531360" cy="2951884"/>
          </a:xfrm>
          <a:prstGeom prst="roundRect">
            <a:avLst>
              <a:gd name="adj" fmla="val 3636"/>
            </a:avLst>
          </a:prstGeom>
          <a:solidFill>
            <a:schemeClr val="accent3">
              <a:lumMod val="20000"/>
              <a:lumOff val="80000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A4CB2221-F449-D546-8CEE-7BAB790976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00300" y="2483636"/>
            <a:ext cx="2263592" cy="2223170"/>
          </a:xfrm>
          <a:prstGeom prst="rect">
            <a:avLst/>
          </a:prstGeom>
        </p:spPr>
      </p:pic>
      <p:sp>
        <p:nvSpPr>
          <p:cNvPr id="18" name="Shape 214">
            <a:extLst>
              <a:ext uri="{FF2B5EF4-FFF2-40B4-BE49-F238E27FC236}">
                <a16:creationId xmlns:a16="http://schemas.microsoft.com/office/drawing/2014/main" id="{7DA8411A-8D07-3147-9E69-7AF68C72F26B}"/>
              </a:ext>
            </a:extLst>
          </p:cNvPr>
          <p:cNvSpPr/>
          <p:nvPr/>
        </p:nvSpPr>
        <p:spPr>
          <a:xfrm>
            <a:off x="6948860" y="4823582"/>
            <a:ext cx="4356701" cy="15520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pPr algn="l">
              <a:spcBef>
                <a:spcPts val="1000"/>
              </a:spcBef>
              <a:defRPr sz="2000"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r>
              <a:rPr lang="en-US" sz="3600" b="1" dirty="0"/>
              <a:t>Topic Modeling</a:t>
            </a:r>
            <a:br>
              <a:rPr lang="en-US" sz="3600" b="1" dirty="0"/>
            </a:br>
            <a:r>
              <a:rPr lang="en-US" sz="3600" dirty="0"/>
              <a:t>(Soft Clustering)</a:t>
            </a:r>
            <a:endParaRPr sz="2800" dirty="0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F852D366-08C5-B14B-9EDD-40DCFA6ECBB4}"/>
              </a:ext>
            </a:extLst>
          </p:cNvPr>
          <p:cNvSpPr txBox="1"/>
          <p:nvPr/>
        </p:nvSpPr>
        <p:spPr>
          <a:xfrm>
            <a:off x="7568530" y="6938649"/>
            <a:ext cx="1927131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dirty="0"/>
              <a:t>Algorithm:</a:t>
            </a:r>
          </a:p>
          <a:p>
            <a:r>
              <a:rPr kumimoji="1" lang="en-US" altLang="ja-JP" sz="3200" dirty="0"/>
              <a:t> LDA, </a:t>
            </a:r>
            <a:r>
              <a:rPr kumimoji="1" lang="en-US" altLang="ja-JP" sz="3200" dirty="0" err="1"/>
              <a:t>pLSA</a:t>
            </a:r>
            <a:endParaRPr kumimoji="1" lang="ja-JP" altLang="en-US" sz="3200" dirty="0"/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7744EBD4-9000-CB4B-BA90-8C852F807854}"/>
              </a:ext>
            </a:extLst>
          </p:cNvPr>
          <p:cNvSpPr txBox="1"/>
          <p:nvPr/>
        </p:nvSpPr>
        <p:spPr>
          <a:xfrm>
            <a:off x="1050068" y="6908799"/>
            <a:ext cx="454986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kumimoji="1" lang="en-US" altLang="ja-JP" sz="3200" dirty="0"/>
              <a:t>Algorithm:</a:t>
            </a:r>
            <a:br>
              <a:rPr kumimoji="1" lang="en-US" altLang="ja-JP" sz="3200" dirty="0"/>
            </a:br>
            <a:r>
              <a:rPr kumimoji="1" lang="en-US" altLang="ja-JP" sz="3200" dirty="0"/>
              <a:t> </a:t>
            </a:r>
            <a:r>
              <a:rPr kumimoji="1" lang="en-US" altLang="ja-JP" sz="3200" dirty="0" err="1"/>
              <a:t>ChangeFinder</a:t>
            </a:r>
            <a:r>
              <a:rPr kumimoji="1" lang="en-US" altLang="ja-JP" sz="3200" dirty="0"/>
              <a:t>, SST</a:t>
            </a:r>
            <a:endParaRPr kumimoji="1" lang="ja-JP" altLang="en-US" sz="3200" dirty="0"/>
          </a:p>
        </p:txBody>
      </p:sp>
      <p:sp>
        <p:nvSpPr>
          <p:cNvPr id="21" name="Shape 208">
            <a:extLst>
              <a:ext uri="{FF2B5EF4-FFF2-40B4-BE49-F238E27FC236}">
                <a16:creationId xmlns:a16="http://schemas.microsoft.com/office/drawing/2014/main" id="{BCF3B5D1-0B35-8A41-9AAA-E9F17F86CB99}"/>
              </a:ext>
            </a:extLst>
          </p:cNvPr>
          <p:cNvSpPr/>
          <p:nvPr/>
        </p:nvSpPr>
        <p:spPr>
          <a:xfrm>
            <a:off x="11931660" y="3595221"/>
            <a:ext cx="4531360" cy="2951884"/>
          </a:xfrm>
          <a:prstGeom prst="roundRect">
            <a:avLst>
              <a:gd name="adj" fmla="val 3636"/>
            </a:avLst>
          </a:prstGeom>
          <a:solidFill>
            <a:schemeClr val="accent3">
              <a:lumMod val="20000"/>
              <a:lumOff val="80000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41782C0E-5635-9446-B616-6168DBE72F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67554" y="2483636"/>
            <a:ext cx="5459571" cy="2227987"/>
          </a:xfrm>
          <a:prstGeom prst="rect">
            <a:avLst/>
          </a:prstGeom>
        </p:spPr>
      </p:pic>
      <p:sp>
        <p:nvSpPr>
          <p:cNvPr id="23" name="Shape 214">
            <a:extLst>
              <a:ext uri="{FF2B5EF4-FFF2-40B4-BE49-F238E27FC236}">
                <a16:creationId xmlns:a16="http://schemas.microsoft.com/office/drawing/2014/main" id="{ACB18F73-0321-394F-B98B-61808625D08F}"/>
              </a:ext>
            </a:extLst>
          </p:cNvPr>
          <p:cNvSpPr/>
          <p:nvPr/>
        </p:nvSpPr>
        <p:spPr>
          <a:xfrm>
            <a:off x="12338371" y="4795828"/>
            <a:ext cx="4356701" cy="15520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pPr algn="l">
              <a:spcBef>
                <a:spcPts val="1000"/>
              </a:spcBef>
              <a:defRPr sz="2000"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r>
              <a:rPr lang="en-US" sz="3600" b="1" dirty="0" err="1"/>
              <a:t>Hivmall</a:t>
            </a:r>
            <a:r>
              <a:rPr lang="en-US" sz="3600" b="1" dirty="0"/>
              <a:t> on Spark</a:t>
            </a:r>
            <a:br>
              <a:rPr lang="en-US" sz="3600" b="1" dirty="0"/>
            </a:br>
            <a:r>
              <a:rPr lang="en-US" sz="3600" dirty="0"/>
              <a:t>2.0/2.1/2.1</a:t>
            </a:r>
            <a:endParaRPr sz="2800" dirty="0"/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4F750E96-4DAA-DB46-A6DF-BA61D75E7B5F}"/>
              </a:ext>
            </a:extLst>
          </p:cNvPr>
          <p:cNvSpPr txBox="1"/>
          <p:nvPr/>
        </p:nvSpPr>
        <p:spPr>
          <a:xfrm>
            <a:off x="11819329" y="6938649"/>
            <a:ext cx="521489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dirty="0" err="1"/>
              <a:t>SparkSQL</a:t>
            </a:r>
            <a:r>
              <a:rPr kumimoji="1" lang="en-US" altLang="ja-JP" sz="3200" dirty="0"/>
              <a:t>/</a:t>
            </a:r>
            <a:r>
              <a:rPr kumimoji="1" lang="en-US" altLang="ja-JP" sz="3200" dirty="0" err="1"/>
              <a:t>Dataframe</a:t>
            </a:r>
            <a:r>
              <a:rPr kumimoji="1" lang="en-US" altLang="ja-JP" sz="3200" dirty="0"/>
              <a:t> support, </a:t>
            </a:r>
          </a:p>
          <a:p>
            <a:r>
              <a:rPr kumimoji="1" lang="en-US" altLang="ja-JP" sz="3200" dirty="0"/>
              <a:t>Top-k data processing</a:t>
            </a:r>
            <a:endParaRPr kumimoji="1" lang="ja-JP" altLang="en-US" sz="3200" dirty="0"/>
          </a:p>
        </p:txBody>
      </p:sp>
      <p:pic>
        <p:nvPicPr>
          <p:cNvPr id="25" name="図 24">
            <a:extLst>
              <a:ext uri="{FF2B5EF4-FFF2-40B4-BE49-F238E27FC236}">
                <a16:creationId xmlns:a16="http://schemas.microsoft.com/office/drawing/2014/main" id="{8701FDF2-D42A-0748-8752-C013306ACA8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19329" y="8233951"/>
            <a:ext cx="4144497" cy="1519649"/>
          </a:xfrm>
          <a:prstGeom prst="rect">
            <a:avLst/>
          </a:prstGeom>
        </p:spPr>
      </p:pic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D3F4A22E-C9E4-6C47-B289-0BEF0AE637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ApacheCon North America 2018</a:t>
            </a:r>
            <a:endParaRPr kumimoji="1" lang="ja-JP" altLang="en-US" dirty="0"/>
          </a:p>
        </p:txBody>
      </p:sp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85BAACCE-52FA-3848-9F61-7A37959CDB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E8707A-C469-024F-A4B2-69E431FDC0D1}" type="slidenum">
              <a:rPr kumimoji="1" lang="ja-JP" altLang="en-US" smtClean="0"/>
              <a:pPr/>
              <a:t>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25689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タイトル 1">
            <a:extLst>
              <a:ext uri="{FF2B5EF4-FFF2-40B4-BE49-F238E27FC236}">
                <a16:creationId xmlns:a16="http://schemas.microsoft.com/office/drawing/2014/main" id="{A704E46D-B8E1-4D43-8787-BBD4AB1C7598}"/>
              </a:ext>
            </a:extLst>
          </p:cNvPr>
          <p:cNvSpPr txBox="1">
            <a:spLocks/>
          </p:cNvSpPr>
          <p:nvPr/>
        </p:nvSpPr>
        <p:spPr>
          <a:xfrm>
            <a:off x="512984" y="165363"/>
            <a:ext cx="17101977" cy="12264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130046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258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6000" b="1" dirty="0">
                <a:latin typeface="+mn-lt"/>
              </a:rPr>
              <a:t>Probabilistic Latent Semantic Analysis - predict</a:t>
            </a:r>
            <a:endParaRPr lang="ja-JP" altLang="en-US" sz="7200" b="1" dirty="0">
              <a:latin typeface="+mn-lt"/>
            </a:endParaRPr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AFC67FD1-7B7F-F441-B55B-D3FEE51C74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5114" y="1660193"/>
            <a:ext cx="11481447" cy="4452741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71F3B3BB-0FA8-C04A-A926-191BE72BC5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5906" y="5987210"/>
            <a:ext cx="14369304" cy="3032055"/>
          </a:xfrm>
          <a:prstGeom prst="rect">
            <a:avLst/>
          </a:prstGeom>
        </p:spPr>
      </p:pic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2569ADFE-7A18-6B47-8FCD-5AE1DC5846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ApacheCon North America 2018</a:t>
            </a:r>
            <a:endParaRPr kumimoji="1" lang="ja-JP" altLang="en-US" dirty="0"/>
          </a:p>
        </p:txBody>
      </p:sp>
      <p:pic>
        <p:nvPicPr>
          <p:cNvPr id="12" name="図 11">
            <a:extLst>
              <a:ext uri="{FF2B5EF4-FFF2-40B4-BE49-F238E27FC236}">
                <a16:creationId xmlns:a16="http://schemas.microsoft.com/office/drawing/2014/main" id="{123E3226-7730-AC4B-9378-93E83FD0DC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924155" y="-238468"/>
            <a:ext cx="1601845" cy="1609418"/>
          </a:xfrm>
          <a:prstGeom prst="rect">
            <a:avLst/>
          </a:prstGeom>
        </p:spPr>
      </p:pic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7D39D596-0391-7B48-815A-EB3A4D71B5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E8707A-C469-024F-A4B2-69E431FDC0D1}" type="slidenum">
              <a:rPr kumimoji="1" lang="ja-JP" altLang="en-US" smtClean="0"/>
              <a:pPr/>
              <a:t>50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8423996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833402" y="2100683"/>
            <a:ext cx="15673458" cy="5707008"/>
          </a:xfrm>
        </p:spPr>
        <p:txBody>
          <a:bodyPr>
            <a:normAutofit lnSpcReduction="10000"/>
          </a:bodyPr>
          <a:lstStyle/>
          <a:p>
            <a:pPr>
              <a:buFont typeface="Wingdings" charset="2"/>
              <a:buChar char="ü"/>
            </a:pPr>
            <a:r>
              <a:rPr lang="en-US" altLang="ja-JP" sz="5796" dirty="0"/>
              <a:t> Spark 2.3 support</a:t>
            </a:r>
          </a:p>
          <a:p>
            <a:pPr>
              <a:buFont typeface="Wingdings" charset="2"/>
              <a:buChar char="ü"/>
            </a:pPr>
            <a:r>
              <a:rPr lang="en-US" altLang="ja-JP" sz="5796" dirty="0"/>
              <a:t> Merged Brickhouse UDFs</a:t>
            </a:r>
          </a:p>
          <a:p>
            <a:pPr>
              <a:buFont typeface="Wingdings" charset="2"/>
              <a:buChar char="ü"/>
            </a:pPr>
            <a:r>
              <a:rPr lang="en-US" altLang="ja-JP" sz="5796" dirty="0"/>
              <a:t> Field-aware Factorization Machines</a:t>
            </a:r>
            <a:endParaRPr lang="en-US" altLang="ja-JP" sz="5227" dirty="0"/>
          </a:p>
          <a:p>
            <a:pPr marL="0" indent="0">
              <a:buNone/>
            </a:pPr>
            <a:endParaRPr lang="en-US" altLang="ja-JP" sz="5796" dirty="0"/>
          </a:p>
          <a:p>
            <a:pPr marL="0" indent="0">
              <a:buNone/>
            </a:pPr>
            <a:endParaRPr lang="en-US" altLang="ja-JP" sz="5796" dirty="0"/>
          </a:p>
          <a:p>
            <a:pPr>
              <a:buFont typeface="Wingdings" charset="2"/>
              <a:buChar char="ü"/>
            </a:pPr>
            <a:r>
              <a:rPr lang="en-US" altLang="ja-JP" sz="5796" dirty="0"/>
              <a:t> SLIM recommendation</a:t>
            </a:r>
          </a:p>
        </p:txBody>
      </p:sp>
      <p:sp>
        <p:nvSpPr>
          <p:cNvPr id="6" name="タイトル 1"/>
          <p:cNvSpPr txBox="1">
            <a:spLocks/>
          </p:cNvSpPr>
          <p:nvPr/>
        </p:nvSpPr>
        <p:spPr>
          <a:xfrm>
            <a:off x="545520" y="137453"/>
            <a:ext cx="16794743" cy="1226465"/>
          </a:xfrm>
          <a:prstGeom prst="rect">
            <a:avLst/>
          </a:prstGeom>
        </p:spPr>
        <p:txBody>
          <a:bodyPr vert="horz" lIns="121924" tIns="60962" rIns="121924" bIns="60962" rtlCol="0" anchor="ctr">
            <a:normAutofit/>
          </a:bodyPr>
          <a:lstStyle>
            <a:lvl1pPr algn="l" defTabSz="97539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693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6600" b="1" dirty="0">
                <a:latin typeface="+mn-lt"/>
              </a:rPr>
              <a:t>What’s new in the coming v0.5.2</a:t>
            </a:r>
            <a:endParaRPr lang="ja-JP" altLang="en-US" sz="8800" b="1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13" name="フッター プレースホルダー 12">
            <a:extLst>
              <a:ext uri="{FF2B5EF4-FFF2-40B4-BE49-F238E27FC236}">
                <a16:creationId xmlns:a16="http://schemas.microsoft.com/office/drawing/2014/main" id="{B001FCB7-1E40-6C49-B8B5-57FD08BF81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ApacheCon North America 2018</a:t>
            </a:r>
            <a:endParaRPr kumimoji="1" lang="ja-JP" altLang="en-US" dirty="0"/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E8C02266-6270-7A4E-8474-040CD32EAF0B}"/>
              </a:ext>
            </a:extLst>
          </p:cNvPr>
          <p:cNvSpPr/>
          <p:nvPr/>
        </p:nvSpPr>
        <p:spPr>
          <a:xfrm>
            <a:off x="1837414" y="8126067"/>
            <a:ext cx="1421095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ja-JP" altLang="en-US" sz="2400">
                <a:solidFill>
                  <a:schemeClr val="tx1"/>
                </a:solidFill>
              </a:rPr>
              <a:t>Xia Ning and George Karypis, SLIM: Sparse Linear Methods for Top-N Recommender Systems, Proc. ICDM, 2011.</a:t>
            </a: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849651CE-6D7C-A647-9130-D0AF62FACA2F}"/>
              </a:ext>
            </a:extLst>
          </p:cNvPr>
          <p:cNvSpPr/>
          <p:nvPr/>
        </p:nvSpPr>
        <p:spPr>
          <a:xfrm>
            <a:off x="1850681" y="5278618"/>
            <a:ext cx="1393265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altLang="ja-JP" sz="2400" dirty="0"/>
              <a:t>Y</a:t>
            </a:r>
            <a:r>
              <a:rPr lang="ja-JP" altLang="en-US" sz="2400"/>
              <a:t>uchin Juan, Yong Zhuang, Wei-Sheng Chin, and Chih-Jen Lin, "Field-aware Factorization Machines for CTR Prediction", Proc. RecSys. 2016.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AAC06C71-93BE-6047-AEC0-EC876227BB6C}"/>
              </a:ext>
            </a:extLst>
          </p:cNvPr>
          <p:cNvSpPr txBox="1"/>
          <p:nvPr/>
        </p:nvSpPr>
        <p:spPr>
          <a:xfrm>
            <a:off x="1763636" y="4631021"/>
            <a:ext cx="141067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600" dirty="0">
                <a:solidFill>
                  <a:srgbClr val="FF0000"/>
                </a:solidFill>
              </a:rPr>
              <a:t>State-of-the-art method for CTR prediction, often used algorithm in Kaggle </a:t>
            </a:r>
            <a:endParaRPr kumimoji="1" lang="ja-JP" altLang="en-US" sz="3600">
              <a:solidFill>
                <a:srgbClr val="FF0000"/>
              </a:solidFill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69C8E3CB-788B-144B-BC9D-8F2390CB6670}"/>
              </a:ext>
            </a:extLst>
          </p:cNvPr>
          <p:cNvSpPr txBox="1"/>
          <p:nvPr/>
        </p:nvSpPr>
        <p:spPr>
          <a:xfrm>
            <a:off x="1763636" y="7350490"/>
            <a:ext cx="99245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600" dirty="0">
                <a:solidFill>
                  <a:srgbClr val="FF0000"/>
                </a:solidFill>
              </a:rPr>
              <a:t>Very promising algorithm for top-k recommendation</a:t>
            </a:r>
            <a:endParaRPr kumimoji="1" lang="ja-JP" altLang="en-US" sz="3600">
              <a:solidFill>
                <a:srgbClr val="FF0000"/>
              </a:solidFill>
            </a:endParaRPr>
          </a:p>
        </p:txBody>
      </p:sp>
      <p:sp>
        <p:nvSpPr>
          <p:cNvPr id="8" name="スライド番号プレースホルダー 7">
            <a:extLst>
              <a:ext uri="{FF2B5EF4-FFF2-40B4-BE49-F238E27FC236}">
                <a16:creationId xmlns:a16="http://schemas.microsoft.com/office/drawing/2014/main" id="{7A4A2C9D-D907-7F4F-89C7-2CBB268B9F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E8707A-C469-024F-A4B2-69E431FDC0D1}" type="slidenum">
              <a:rPr kumimoji="1" lang="ja-JP" altLang="en-US" smtClean="0"/>
              <a:pPr/>
              <a:t>51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3603135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1192142" y="1897197"/>
            <a:ext cx="15673458" cy="7142946"/>
          </a:xfrm>
        </p:spPr>
        <p:txBody>
          <a:bodyPr>
            <a:normAutofit/>
          </a:bodyPr>
          <a:lstStyle/>
          <a:p>
            <a:pPr>
              <a:buFont typeface="Wingdings" charset="2"/>
              <a:buChar char="ü"/>
            </a:pPr>
            <a:r>
              <a:rPr lang="en-US" altLang="ja-JP" sz="5796" dirty="0"/>
              <a:t> Word2Vec support</a:t>
            </a:r>
          </a:p>
          <a:p>
            <a:pPr>
              <a:buFont typeface="Wingdings" charset="2"/>
              <a:buChar char="ü"/>
            </a:pPr>
            <a:r>
              <a:rPr lang="en-US" altLang="ja-JP" sz="5796" dirty="0"/>
              <a:t> Multi-class Logistic Regression</a:t>
            </a:r>
          </a:p>
          <a:p>
            <a:pPr>
              <a:buFont typeface="Wingdings" charset="2"/>
              <a:buChar char="ü"/>
            </a:pPr>
            <a:r>
              <a:rPr lang="en-US" altLang="ja-JP" sz="5796" dirty="0"/>
              <a:t> More efficient </a:t>
            </a:r>
            <a:r>
              <a:rPr lang="en-US" altLang="ja-JP" sz="5796" dirty="0" err="1"/>
              <a:t>XGBoost</a:t>
            </a:r>
            <a:r>
              <a:rPr lang="en-US" altLang="ja-JP" sz="5796" dirty="0"/>
              <a:t> support </a:t>
            </a:r>
          </a:p>
          <a:p>
            <a:pPr>
              <a:buFont typeface="Wingdings" charset="2"/>
              <a:buChar char="ü"/>
            </a:pPr>
            <a:r>
              <a:rPr lang="en-US" altLang="ja-JP" sz="5796" dirty="0"/>
              <a:t> </a:t>
            </a:r>
            <a:r>
              <a:rPr lang="en-US" altLang="ja-JP" sz="5796" dirty="0" err="1"/>
              <a:t>LightGBM</a:t>
            </a:r>
            <a:r>
              <a:rPr lang="en-US" altLang="ja-JP" sz="5796" dirty="0"/>
              <a:t> support</a:t>
            </a:r>
          </a:p>
          <a:p>
            <a:pPr>
              <a:buFont typeface="Wingdings" charset="2"/>
              <a:buChar char="ü"/>
            </a:pPr>
            <a:r>
              <a:rPr lang="en-US" altLang="ja-JP" sz="5796" dirty="0"/>
              <a:t> Gradient Boosting</a:t>
            </a:r>
          </a:p>
          <a:p>
            <a:pPr>
              <a:buFont typeface="Wingdings" charset="2"/>
              <a:buChar char="ü"/>
            </a:pPr>
            <a:r>
              <a:rPr lang="en-US" altLang="ja-JP" sz="5796" dirty="0"/>
              <a:t> Kafka KSQL UDF porting</a:t>
            </a:r>
          </a:p>
          <a:p>
            <a:pPr>
              <a:buFont typeface="Wingdings" charset="2"/>
              <a:buChar char="ü"/>
            </a:pPr>
            <a:endParaRPr lang="en-US" altLang="ja-JP" sz="5796" dirty="0"/>
          </a:p>
          <a:p>
            <a:endParaRPr kumimoji="1" lang="ja-JP" altLang="en-US" dirty="0"/>
          </a:p>
        </p:txBody>
      </p:sp>
      <p:sp>
        <p:nvSpPr>
          <p:cNvPr id="6" name="タイトル 1"/>
          <p:cNvSpPr txBox="1">
            <a:spLocks/>
          </p:cNvSpPr>
          <p:nvPr/>
        </p:nvSpPr>
        <p:spPr>
          <a:xfrm>
            <a:off x="545520" y="137453"/>
            <a:ext cx="16794743" cy="1226465"/>
          </a:xfrm>
          <a:prstGeom prst="rect">
            <a:avLst/>
          </a:prstGeom>
        </p:spPr>
        <p:txBody>
          <a:bodyPr vert="horz" lIns="121924" tIns="60962" rIns="121924" bIns="60962" rtlCol="0" anchor="ctr">
            <a:normAutofit/>
          </a:bodyPr>
          <a:lstStyle>
            <a:lvl1pPr algn="l" defTabSz="97539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693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6600" b="1" dirty="0">
                <a:latin typeface="+mn-lt"/>
              </a:rPr>
              <a:t>Future work for v0.6 and later</a:t>
            </a:r>
            <a:endParaRPr lang="ja-JP" altLang="en-US" sz="8800" b="1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F59F0C61-A24A-4740-879D-1008DCFD3C9E}"/>
              </a:ext>
            </a:extLst>
          </p:cNvPr>
          <p:cNvSpPr txBox="1"/>
          <p:nvPr/>
        </p:nvSpPr>
        <p:spPr>
          <a:xfrm>
            <a:off x="15255642" y="2851955"/>
            <a:ext cx="13628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600" b="1" dirty="0">
                <a:hlinkClick r:id="rId3"/>
              </a:rPr>
              <a:t>PR#91</a:t>
            </a:r>
            <a:endParaRPr kumimoji="1" lang="ja-JP" altLang="en-US" sz="3600" b="1" dirty="0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383814B5-C54B-714B-941E-220677248789}"/>
              </a:ext>
            </a:extLst>
          </p:cNvPr>
          <p:cNvSpPr txBox="1"/>
          <p:nvPr/>
        </p:nvSpPr>
        <p:spPr>
          <a:xfrm>
            <a:off x="15023207" y="1995510"/>
            <a:ext cx="15953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600" b="1" dirty="0">
                <a:hlinkClick r:id="rId4"/>
              </a:rPr>
              <a:t>PR#116</a:t>
            </a:r>
            <a:endParaRPr kumimoji="1" lang="ja-JP" altLang="en-US" sz="3600" b="1" dirty="0"/>
          </a:p>
        </p:txBody>
      </p:sp>
      <p:sp>
        <p:nvSpPr>
          <p:cNvPr id="13" name="フッター プレースホルダー 12">
            <a:extLst>
              <a:ext uri="{FF2B5EF4-FFF2-40B4-BE49-F238E27FC236}">
                <a16:creationId xmlns:a16="http://schemas.microsoft.com/office/drawing/2014/main" id="{B001FCB7-1E40-6C49-B8B5-57FD08BF81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ApacheCon North America 2018</a:t>
            </a:r>
            <a:endParaRPr kumimoji="1" lang="ja-JP" altLang="en-US" dirty="0"/>
          </a:p>
        </p:txBody>
      </p:sp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2BE933C9-0301-2D45-8415-1EAE4D6E38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E8707A-C469-024F-A4B2-69E431FDC0D1}" type="slidenum">
              <a:rPr kumimoji="1" lang="ja-JP" altLang="en-US" smtClean="0"/>
              <a:pPr/>
              <a:t>52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3665669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C00B2A50-21BD-0041-9EC8-3B6414F7EA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E8707A-C469-024F-A4B2-69E431FDC0D1}" type="slidenum">
              <a:rPr kumimoji="1" lang="ja-JP" altLang="en-US" smtClean="0"/>
              <a:pPr/>
              <a:t>53</a:t>
            </a:fld>
            <a:endParaRPr kumimoji="1" lang="ja-JP" altLang="en-US"/>
          </a:p>
        </p:txBody>
      </p:sp>
      <p:pic>
        <p:nvPicPr>
          <p:cNvPr id="13" name="図 12">
            <a:extLst>
              <a:ext uri="{FF2B5EF4-FFF2-40B4-BE49-F238E27FC236}">
                <a16:creationId xmlns:a16="http://schemas.microsoft.com/office/drawing/2014/main" id="{45C24E36-065B-E94B-95FE-8B74F70190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2143" y="2038439"/>
            <a:ext cx="14853920" cy="7001704"/>
          </a:xfrm>
          <a:prstGeom prst="rect">
            <a:avLst/>
          </a:prstGeom>
        </p:spPr>
      </p:pic>
      <p:sp>
        <p:nvSpPr>
          <p:cNvPr id="6" name="タイトル 1">
            <a:extLst>
              <a:ext uri="{FF2B5EF4-FFF2-40B4-BE49-F238E27FC236}">
                <a16:creationId xmlns:a16="http://schemas.microsoft.com/office/drawing/2014/main" id="{A0C1476F-5F1E-B247-9019-BAB34A0C759E}"/>
              </a:ext>
            </a:extLst>
          </p:cNvPr>
          <p:cNvSpPr txBox="1">
            <a:spLocks/>
          </p:cNvSpPr>
          <p:nvPr/>
        </p:nvSpPr>
        <p:spPr>
          <a:xfrm>
            <a:off x="545520" y="137453"/>
            <a:ext cx="16794743" cy="1226465"/>
          </a:xfrm>
          <a:prstGeom prst="rect">
            <a:avLst/>
          </a:prstGeom>
        </p:spPr>
        <p:txBody>
          <a:bodyPr vert="horz" lIns="121924" tIns="60962" rIns="121924" bIns="60962" rtlCol="0" anchor="ctr">
            <a:normAutofit lnSpcReduction="10000"/>
          </a:bodyPr>
          <a:lstStyle>
            <a:lvl1pPr algn="l" defTabSz="97539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693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ja-JP" altLang="en-US" sz="8800" b="1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7" name="タイトル 1">
            <a:extLst>
              <a:ext uri="{FF2B5EF4-FFF2-40B4-BE49-F238E27FC236}">
                <a16:creationId xmlns:a16="http://schemas.microsoft.com/office/drawing/2014/main" id="{F361DB95-E43B-7843-B487-471770A4F19D}"/>
              </a:ext>
            </a:extLst>
          </p:cNvPr>
          <p:cNvSpPr txBox="1">
            <a:spLocks/>
          </p:cNvSpPr>
          <p:nvPr/>
        </p:nvSpPr>
        <p:spPr>
          <a:xfrm>
            <a:off x="697920" y="289853"/>
            <a:ext cx="16794743" cy="1226465"/>
          </a:xfrm>
          <a:prstGeom prst="rect">
            <a:avLst/>
          </a:prstGeom>
        </p:spPr>
        <p:txBody>
          <a:bodyPr vert="horz" lIns="121924" tIns="60962" rIns="121924" bIns="60962" rtlCol="0" anchor="ctr">
            <a:normAutofit/>
          </a:bodyPr>
          <a:lstStyle>
            <a:lvl1pPr algn="l" defTabSz="97539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693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6600" b="1" dirty="0">
                <a:latin typeface="+mn-lt"/>
              </a:rPr>
              <a:t>Apache </a:t>
            </a:r>
            <a:r>
              <a:rPr lang="en-US" altLang="ja-JP" sz="6600" b="1" dirty="0" err="1">
                <a:latin typeface="+mn-lt"/>
              </a:rPr>
              <a:t>Hivemall</a:t>
            </a:r>
            <a:r>
              <a:rPr lang="en-US" altLang="ja-JP" sz="6600" b="1" dirty="0">
                <a:latin typeface="+mn-lt"/>
              </a:rPr>
              <a:t>       </a:t>
            </a:r>
            <a:r>
              <a:rPr lang="en-US" altLang="ja-JP" sz="6600" b="1" dirty="0" err="1">
                <a:latin typeface="+mn-lt"/>
              </a:rPr>
              <a:t>Digdag</a:t>
            </a:r>
            <a:r>
              <a:rPr lang="en-US" altLang="ja-JP" sz="4800" b="1" dirty="0">
                <a:latin typeface="+mn-lt"/>
              </a:rPr>
              <a:t> (or Apache Airflow)</a:t>
            </a:r>
            <a:endParaRPr lang="ja-JP" altLang="en-US" sz="8800" b="1" dirty="0">
              <a:solidFill>
                <a:srgbClr val="C00000"/>
              </a:solidFill>
              <a:latin typeface="+mn-lt"/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AA9F43E7-99D9-614B-A6DA-937A67A24A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4933" y="594582"/>
            <a:ext cx="836346" cy="563691"/>
          </a:xfrm>
          <a:prstGeom prst="rect">
            <a:avLst/>
          </a:prstGeom>
        </p:spPr>
      </p:pic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C953A589-2A83-3E4B-8C01-23997A494F7E}"/>
              </a:ext>
            </a:extLst>
          </p:cNvPr>
          <p:cNvSpPr/>
          <p:nvPr/>
        </p:nvSpPr>
        <p:spPr>
          <a:xfrm>
            <a:off x="12967441" y="69442"/>
            <a:ext cx="318067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3200" dirty="0">
                <a:solidFill>
                  <a:schemeClr val="accent5"/>
                </a:solidFill>
              </a:rPr>
              <a:t>Whatever you like</a:t>
            </a:r>
            <a:endParaRPr lang="ja-JP" altLang="en-US" sz="3200">
              <a:solidFill>
                <a:schemeClr val="accent5"/>
              </a:solidFill>
            </a:endParaRPr>
          </a:p>
        </p:txBody>
      </p:sp>
      <p:sp>
        <p:nvSpPr>
          <p:cNvPr id="9" name="フッター プレースホルダー 8">
            <a:extLst>
              <a:ext uri="{FF2B5EF4-FFF2-40B4-BE49-F238E27FC236}">
                <a16:creationId xmlns:a16="http://schemas.microsoft.com/office/drawing/2014/main" id="{EF5B2758-D9C4-5440-B0CE-F2C23FAD07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ApacheCon North America 2018</a:t>
            </a:r>
            <a:endParaRPr kumimoji="1" lang="ja-JP" altLang="en-US" dirty="0"/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41E31C54-365C-FA44-93B1-F4FD17065FBF}"/>
              </a:ext>
            </a:extLst>
          </p:cNvPr>
          <p:cNvSpPr/>
          <p:nvPr/>
        </p:nvSpPr>
        <p:spPr>
          <a:xfrm>
            <a:off x="1560460" y="7526270"/>
            <a:ext cx="243688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4800">
                <a:solidFill>
                  <a:schemeClr val="tx1">
                    <a:lumMod val="85000"/>
                    <a:lumOff val="15000"/>
                  </a:schemeClr>
                </a:solidFill>
                <a:hlinkClick r:id="rId4"/>
              </a:rPr>
              <a:t>digdag.io</a:t>
            </a:r>
            <a:endParaRPr lang="ja-JP" altLang="en-US" sz="480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377230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633FDF98-73B1-4842-AE2E-A64BEFE0E9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ApacheCon North America 2018</a:t>
            </a:r>
            <a:endParaRPr kumimoji="1" lang="ja-JP" altLang="en-US" dirty="0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28432D10-B08B-394E-97ED-770FAF3539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E8707A-C469-024F-A4B2-69E431FDC0D1}" type="slidenum">
              <a:rPr kumimoji="1" lang="ja-JP" altLang="en-US" smtClean="0"/>
              <a:pPr/>
              <a:t>54</a:t>
            </a:fld>
            <a:endParaRPr kumimoji="1" lang="ja-JP" altLang="en-US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69A9FEE5-A4A7-B74B-8D23-32E6A0A586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94114" y="813034"/>
            <a:ext cx="9104894" cy="6554059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7AF35C70-5BCB-FF46-9B4A-82AA6F6E8F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1684" y="851708"/>
            <a:ext cx="5606073" cy="7207809"/>
          </a:xfrm>
          <a:prstGeom prst="rect">
            <a:avLst/>
          </a:prstGeom>
        </p:spPr>
      </p:pic>
      <p:sp>
        <p:nvSpPr>
          <p:cNvPr id="10" name="ストライプ矢印 9">
            <a:extLst>
              <a:ext uri="{FF2B5EF4-FFF2-40B4-BE49-F238E27FC236}">
                <a16:creationId xmlns:a16="http://schemas.microsoft.com/office/drawing/2014/main" id="{669D654F-889F-F243-8023-78513DF4B4C3}"/>
              </a:ext>
            </a:extLst>
          </p:cNvPr>
          <p:cNvSpPr/>
          <p:nvPr/>
        </p:nvSpPr>
        <p:spPr>
          <a:xfrm>
            <a:off x="6377757" y="3923648"/>
            <a:ext cx="1598771" cy="1063928"/>
          </a:xfrm>
          <a:prstGeom prst="stripedRightArrow">
            <a:avLst/>
          </a:prstGeom>
          <a:solidFill>
            <a:srgbClr val="FF5E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rgbClr val="FF5E5E"/>
              </a:solidFill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DC376BA6-94B0-5940-B630-E8823205F5F6}"/>
              </a:ext>
            </a:extLst>
          </p:cNvPr>
          <p:cNvSpPr txBox="1"/>
          <p:nvPr/>
        </p:nvSpPr>
        <p:spPr>
          <a:xfrm>
            <a:off x="459926" y="8332257"/>
            <a:ext cx="622959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000" dirty="0">
                <a:latin typeface="Hiragino Kaku Gothic Std W8" panose="020B0800000000000000" pitchFamily="34" charset="-128"/>
                <a:ea typeface="Hiragino Kaku Gothic Std W8" panose="020B0800000000000000" pitchFamily="34" charset="-128"/>
              </a:rPr>
              <a:t>ML pipeline in YAML</a:t>
            </a:r>
            <a:endParaRPr kumimoji="1" lang="ja-JP" altLang="en-US" sz="4000">
              <a:latin typeface="Hiragino Kaku Gothic Std W8" panose="020B0800000000000000" pitchFamily="34" charset="-128"/>
              <a:ea typeface="Hiragino Kaku Gothic Std W8" panose="020B0800000000000000" pitchFamily="34" charset="-128"/>
            </a:endParaRPr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6935E0D8-C4CE-ED47-9A92-73D252B065FD}"/>
              </a:ext>
            </a:extLst>
          </p:cNvPr>
          <p:cNvSpPr/>
          <p:nvPr/>
        </p:nvSpPr>
        <p:spPr>
          <a:xfrm>
            <a:off x="7694114" y="7860338"/>
            <a:ext cx="918622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ja-JP" altLang="en-US" sz="3600">
                <a:latin typeface="+mn-lt"/>
              </a:rPr>
              <a:t>github.com/</a:t>
            </a:r>
            <a:r>
              <a:rPr lang="ja-JP" altLang="en-US" sz="3600" b="1">
                <a:latin typeface="+mn-lt"/>
              </a:rPr>
              <a:t>treasure-data/workflow-examples</a:t>
            </a:r>
            <a:br>
              <a:rPr lang="en-US" altLang="ja-JP" sz="3600" dirty="0">
                <a:latin typeface="+mn-lt"/>
              </a:rPr>
            </a:br>
            <a:r>
              <a:rPr lang="ja-JP" altLang="en-US" sz="3600">
                <a:latin typeface="+mn-lt"/>
              </a:rPr>
              <a:t>github.com/</a:t>
            </a:r>
            <a:r>
              <a:rPr lang="ja-JP" altLang="en-US" sz="3600" b="1">
                <a:latin typeface="+mn-lt"/>
              </a:rPr>
              <a:t>myui/dockernized-digdag-server</a:t>
            </a:r>
          </a:p>
        </p:txBody>
      </p:sp>
    </p:spTree>
    <p:extLst>
      <p:ext uri="{BB962C8B-B14F-4D97-AF65-F5344CB8AC3E}">
        <p14:creationId xmlns:p14="http://schemas.microsoft.com/office/powerpoint/2010/main" val="3888596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81288" y="4364743"/>
            <a:ext cx="9694944" cy="1194799"/>
          </a:xfrm>
        </p:spPr>
        <p:txBody>
          <a:bodyPr/>
          <a:lstStyle/>
          <a:p>
            <a:r>
              <a:rPr lang="en-US" altLang="ja-JP" sz="6600" dirty="0" err="1"/>
              <a:t>Hivemall</a:t>
            </a:r>
            <a:r>
              <a:rPr lang="ja-JP" altLang="en-US" sz="6600" dirty="0"/>
              <a:t> </a:t>
            </a:r>
            <a:r>
              <a:rPr lang="en-US" altLang="ja-JP" sz="6600" dirty="0"/>
              <a:t>on</a:t>
            </a:r>
            <a:endParaRPr lang="en-US" sz="6600" dirty="0"/>
          </a:p>
        </p:txBody>
      </p:sp>
      <p:pic>
        <p:nvPicPr>
          <p:cNvPr id="9" name="Picture 2" descr="C:\Users\t-yamamu\Desktop\Spark-logo-192x100px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5685" y="3639328"/>
            <a:ext cx="3686810" cy="1920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4876089"/>
      </p:ext>
    </p:extLst>
  </p:cSld>
  <p:clrMapOvr>
    <a:masterClrMapping/>
  </p:clrMapOvr>
  <p:transition spd="slow">
    <p:wipe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Who</a:t>
            </a:r>
            <a:r>
              <a:rPr lang="ja-JP" altLang="en-US" dirty="0"/>
              <a:t> </a:t>
            </a:r>
            <a:r>
              <a:rPr lang="en-US" altLang="ja-JP" dirty="0"/>
              <a:t>am</a:t>
            </a:r>
            <a:r>
              <a:rPr lang="ja-JP" altLang="en-US" dirty="0"/>
              <a:t> </a:t>
            </a:r>
            <a:r>
              <a:rPr lang="en-US" altLang="ja-JP" dirty="0"/>
              <a:t>I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165805" y="2223247"/>
            <a:ext cx="9004337" cy="5657619"/>
          </a:xfrm>
        </p:spPr>
        <p:txBody>
          <a:bodyPr>
            <a:normAutofit/>
          </a:bodyPr>
          <a:lstStyle/>
          <a:p>
            <a:r>
              <a:rPr lang="ja-JP" altLang="ja-JP" sz="4172" dirty="0"/>
              <a:t>N</a:t>
            </a:r>
            <a:r>
              <a:rPr lang="en-US" altLang="ja-JP" sz="4172" dirty="0"/>
              <a:t>TT</a:t>
            </a:r>
            <a:r>
              <a:rPr lang="ja-JP" altLang="en-US" sz="4172" dirty="0"/>
              <a:t> </a:t>
            </a:r>
            <a:r>
              <a:rPr lang="en-US" altLang="ja-JP" sz="4172" dirty="0"/>
              <a:t>corp.</a:t>
            </a:r>
            <a:r>
              <a:rPr lang="ja-JP" altLang="en-US" sz="4172" dirty="0"/>
              <a:t> </a:t>
            </a:r>
            <a:r>
              <a:rPr lang="en-US" altLang="ja-JP" sz="4172" dirty="0"/>
              <a:t>in</a:t>
            </a:r>
            <a:r>
              <a:rPr lang="ja-JP" altLang="en-US" sz="4172" dirty="0"/>
              <a:t> </a:t>
            </a:r>
            <a:r>
              <a:rPr lang="en-US" altLang="ja-JP" sz="4172" dirty="0"/>
              <a:t>Tokyo, Japan</a:t>
            </a:r>
          </a:p>
          <a:p>
            <a:r>
              <a:rPr lang="en-US" altLang="ja-JP" sz="4172" dirty="0"/>
              <a:t>You can find all my activities in...</a:t>
            </a:r>
          </a:p>
          <a:p>
            <a:pPr lvl="1"/>
            <a:r>
              <a:rPr lang="en-US" altLang="ja-JP" sz="3414" dirty="0"/>
              <a:t>https://</a:t>
            </a:r>
            <a:r>
              <a:rPr lang="en-US" altLang="ja-JP" sz="3414" dirty="0" err="1"/>
              <a:t>github.com</a:t>
            </a:r>
            <a:r>
              <a:rPr lang="en-US" altLang="ja-JP" sz="3414" dirty="0"/>
              <a:t>/</a:t>
            </a:r>
            <a:r>
              <a:rPr lang="en-US" altLang="ja-JP" sz="3414" dirty="0" err="1"/>
              <a:t>maropu</a:t>
            </a:r>
            <a:endParaRPr lang="en-US" altLang="ja-JP" sz="3414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4085" y="1541929"/>
            <a:ext cx="5005562" cy="7983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3461278"/>
      </p:ext>
    </p:extLst>
  </p:cSld>
  <p:clrMapOvr>
    <a:masterClrMapping/>
  </p:clrMapOvr>
  <p:transition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z="5100" dirty="0"/>
              <a:t>Apache Spark: Distributed Analytics Engine</a:t>
            </a:r>
            <a:endParaRPr lang="en-US" sz="5100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50318" y="1702047"/>
            <a:ext cx="16034002" cy="7817402"/>
          </a:xfrm>
        </p:spPr>
        <p:txBody>
          <a:bodyPr>
            <a:normAutofit/>
          </a:bodyPr>
          <a:lstStyle/>
          <a:p>
            <a:r>
              <a:rPr lang="en-US" dirty="0"/>
              <a:t>Unified Engine</a:t>
            </a:r>
          </a:p>
          <a:p>
            <a:pPr lvl="1"/>
            <a:r>
              <a:rPr lang="en-US" sz="4172" dirty="0"/>
              <a:t>supports end-to-end APIs, e.g., </a:t>
            </a:r>
            <a:r>
              <a:rPr lang="en-US" sz="4172" dirty="0" err="1"/>
              <a:t>MLlib</a:t>
            </a:r>
            <a:r>
              <a:rPr lang="en-US" sz="4172" dirty="0"/>
              <a:t> and Streaming</a:t>
            </a:r>
          </a:p>
          <a:p>
            <a:pPr lvl="6"/>
            <a:endParaRPr lang="en-US" sz="1896" dirty="0"/>
          </a:p>
          <a:p>
            <a:r>
              <a:rPr lang="en-US" dirty="0"/>
              <a:t>High-Level APIs</a:t>
            </a:r>
          </a:p>
          <a:p>
            <a:pPr lvl="1"/>
            <a:r>
              <a:rPr lang="en-US" sz="4172" dirty="0"/>
              <a:t>easy-to-use, rich</a:t>
            </a:r>
          </a:p>
          <a:p>
            <a:pPr marL="677335" lvl="1" indent="0">
              <a:buNone/>
            </a:pPr>
            <a:r>
              <a:rPr lang="en-US" sz="4172" dirty="0"/>
              <a:t>  optimization</a:t>
            </a:r>
          </a:p>
          <a:p>
            <a:pPr lvl="7"/>
            <a:endParaRPr lang="en-US" sz="1896" dirty="0"/>
          </a:p>
          <a:p>
            <a:r>
              <a:rPr lang="en-US" dirty="0"/>
              <a:t>Integrates Broadly</a:t>
            </a:r>
          </a:p>
          <a:p>
            <a:pPr lvl="1"/>
            <a:r>
              <a:rPr lang="en-US" sz="4172" dirty="0"/>
              <a:t>storages, libraries, ...</a:t>
            </a:r>
          </a:p>
        </p:txBody>
      </p:sp>
      <p:pic>
        <p:nvPicPr>
          <p:cNvPr id="4" name="Picture 3" descr="Screen Shot 2016-10-06 at 7.14.50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5982" y="3585879"/>
            <a:ext cx="8146388" cy="5020234"/>
          </a:xfrm>
          <a:prstGeom prst="rect">
            <a:avLst/>
          </a:prstGeom>
        </p:spPr>
      </p:pic>
      <p:pic>
        <p:nvPicPr>
          <p:cNvPr id="5" name="Picture 2" descr="C:\Users\t-yamamu\Desktop\Spark-logo-192x100px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60119" y="5461336"/>
            <a:ext cx="2919037" cy="1520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6710191"/>
      </p:ext>
    </p:extLst>
  </p:cSld>
  <p:clrMapOvr>
    <a:masterClrMapping/>
  </p:clrMapOvr>
  <p:transition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z="5100" dirty="0"/>
              <a:t>Quick Start: Word Counting</a:t>
            </a:r>
            <a:endParaRPr lang="en-US" sz="5100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50318" y="1702047"/>
            <a:ext cx="15839626" cy="7213353"/>
          </a:xfrm>
        </p:spPr>
        <p:txBody>
          <a:bodyPr>
            <a:normAutofit/>
          </a:bodyPr>
          <a:lstStyle/>
          <a:p>
            <a:r>
              <a:rPr lang="en-US" sz="4550" dirty="0"/>
              <a:t>1. Downloads pre-built Spark</a:t>
            </a:r>
          </a:p>
          <a:p>
            <a:endParaRPr lang="en-US" sz="4550" dirty="0"/>
          </a:p>
          <a:p>
            <a:endParaRPr lang="en-US" sz="4550" dirty="0"/>
          </a:p>
          <a:p>
            <a:endParaRPr lang="en-US" sz="4550" dirty="0"/>
          </a:p>
          <a:p>
            <a:r>
              <a:rPr lang="en-US" sz="4550" dirty="0"/>
              <a:t>2. Launches an interactive shell</a:t>
            </a:r>
          </a:p>
          <a:p>
            <a:pPr marL="0" indent="0">
              <a:buNone/>
            </a:pPr>
            <a:endParaRPr lang="en-US" sz="4550" dirty="0"/>
          </a:p>
          <a:p>
            <a:r>
              <a:rPr lang="en-US" sz="4550" dirty="0"/>
              <a:t>3. Then, counts words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6544" y="2451100"/>
            <a:ext cx="8284448" cy="223319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 bwMode="auto">
          <a:xfrm>
            <a:off x="1600490" y="5806325"/>
            <a:ext cx="13367368" cy="758063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173397" tIns="86699" rIns="173397" bIns="86699" numCol="1" rtlCol="0" anchor="ctr" anchorCtr="0" compatLnSpc="1">
            <a:prstTxWarp prst="textNoShape">
              <a:avLst/>
            </a:prstTxWarp>
          </a:bodyPr>
          <a:lstStyle/>
          <a:p>
            <a:pPr algn="l"/>
            <a:r>
              <a:rPr lang="en-US" sz="3000" dirty="0">
                <a:solidFill>
                  <a:prstClr val="white"/>
                </a:solidFill>
                <a:ea typeface="HGP創英角ｺﾞｼｯｸUB" pitchFamily="50" charset="-128"/>
              </a:rPr>
              <a:t>$ ./bin/spark-shell</a:t>
            </a:r>
            <a:endParaRPr lang="en-US" altLang="ja-JP" sz="3000" dirty="0">
              <a:solidFill>
                <a:prstClr val="white"/>
              </a:solidFill>
              <a:ea typeface="HGP創英角ｺﾞｼｯｸUB" pitchFamily="50" charset="-128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333525" y="4593729"/>
            <a:ext cx="54312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spark.apache.org</a:t>
            </a:r>
            <a:r>
              <a:rPr lang="en-US" dirty="0"/>
              <a:t>/</a:t>
            </a:r>
            <a:r>
              <a:rPr lang="en-US" dirty="0" err="1"/>
              <a:t>downloads.html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 bwMode="auto">
          <a:xfrm>
            <a:off x="1600490" y="7421044"/>
            <a:ext cx="13367368" cy="1654674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173397" tIns="86699" rIns="173397" bIns="86699" numCol="1" rtlCol="0" anchor="ctr" anchorCtr="0" compatLnSpc="1">
            <a:prstTxWarp prst="textNoShape">
              <a:avLst/>
            </a:prstTxWarp>
          </a:bodyPr>
          <a:lstStyle/>
          <a:p>
            <a:pPr algn="l"/>
            <a:r>
              <a:rPr lang="en-US" sz="3000" dirty="0" err="1">
                <a:solidFill>
                  <a:prstClr val="white"/>
                </a:solidFill>
                <a:ea typeface="HGP創英角ｺﾞｼｯｸUB" pitchFamily="50" charset="-128"/>
              </a:rPr>
              <a:t>scala</a:t>
            </a:r>
            <a:r>
              <a:rPr lang="en-US" sz="3000" dirty="0">
                <a:solidFill>
                  <a:prstClr val="white"/>
                </a:solidFill>
                <a:ea typeface="HGP創英角ｺﾞｼｯｸUB" pitchFamily="50" charset="-128"/>
              </a:rPr>
              <a:t>&gt; </a:t>
            </a:r>
            <a:r>
              <a:rPr lang="en-US" sz="3000" dirty="0" err="1">
                <a:solidFill>
                  <a:prstClr val="white"/>
                </a:solidFill>
                <a:ea typeface="HGP創英角ｺﾞｼｯｸUB" pitchFamily="50" charset="-128"/>
              </a:rPr>
              <a:t>val</a:t>
            </a:r>
            <a:r>
              <a:rPr lang="en-US" sz="3000" dirty="0">
                <a:solidFill>
                  <a:prstClr val="white"/>
                </a:solidFill>
                <a:ea typeface="HGP創英角ｺﾞｼｯｸUB" pitchFamily="50" charset="-128"/>
              </a:rPr>
              <a:t> file = </a:t>
            </a:r>
            <a:r>
              <a:rPr lang="en-US" sz="3000" dirty="0" err="1">
                <a:solidFill>
                  <a:prstClr val="white"/>
                </a:solidFill>
                <a:ea typeface="HGP創英角ｺﾞｼｯｸUB" pitchFamily="50" charset="-128"/>
              </a:rPr>
              <a:t>spark.read.textFile</a:t>
            </a:r>
            <a:r>
              <a:rPr lang="en-US" sz="3000" dirty="0">
                <a:solidFill>
                  <a:prstClr val="white"/>
                </a:solidFill>
                <a:ea typeface="HGP創英角ｺﾞｼｯｸUB" pitchFamily="50" charset="-128"/>
              </a:rPr>
              <a:t>("</a:t>
            </a:r>
            <a:r>
              <a:rPr lang="en-US" sz="3000" dirty="0" err="1">
                <a:solidFill>
                  <a:prstClr val="white"/>
                </a:solidFill>
                <a:ea typeface="HGP創英角ｺﾞｼｯｸUB" pitchFamily="50" charset="-128"/>
              </a:rPr>
              <a:t>README.md</a:t>
            </a:r>
            <a:r>
              <a:rPr lang="en-US" sz="3000" dirty="0">
                <a:solidFill>
                  <a:prstClr val="white"/>
                </a:solidFill>
                <a:ea typeface="HGP創英角ｺﾞｼｯｸUB" pitchFamily="50" charset="-128"/>
              </a:rPr>
              <a:t>")</a:t>
            </a:r>
          </a:p>
          <a:p>
            <a:pPr algn="l"/>
            <a:r>
              <a:rPr lang="en-US" altLang="ja-JP" sz="3000" dirty="0" err="1">
                <a:solidFill>
                  <a:prstClr val="white"/>
                </a:solidFill>
                <a:ea typeface="HGP創英角ｺﾞｼｯｸUB" pitchFamily="50" charset="-128"/>
              </a:rPr>
              <a:t>scala</a:t>
            </a:r>
            <a:r>
              <a:rPr lang="en-US" altLang="ja-JP" sz="3000" dirty="0">
                <a:solidFill>
                  <a:prstClr val="white"/>
                </a:solidFill>
                <a:ea typeface="HGP創英角ｺﾞｼｯｸUB" pitchFamily="50" charset="-128"/>
              </a:rPr>
              <a:t>&gt; </a:t>
            </a:r>
            <a:r>
              <a:rPr lang="en-US" altLang="ja-JP" sz="3000" dirty="0" err="1">
                <a:solidFill>
                  <a:prstClr val="white"/>
                </a:solidFill>
                <a:ea typeface="HGP創英角ｺﾞｼｯｸUB" pitchFamily="50" charset="-128"/>
              </a:rPr>
              <a:t>file.filter</a:t>
            </a:r>
            <a:r>
              <a:rPr lang="en-US" altLang="ja-JP" sz="3000" dirty="0">
                <a:solidFill>
                  <a:prstClr val="white"/>
                </a:solidFill>
                <a:ea typeface="HGP創英角ｺﾞｼｯｸUB" pitchFamily="50" charset="-128"/>
              </a:rPr>
              <a:t>(_.contains(“Spark”)).count()</a:t>
            </a:r>
          </a:p>
          <a:p>
            <a:pPr algn="l"/>
            <a:r>
              <a:rPr lang="en-US" altLang="ja-JP" sz="3000" dirty="0">
                <a:solidFill>
                  <a:prstClr val="white"/>
                </a:solidFill>
                <a:ea typeface="HGP創英角ｺﾞｼｯｸUB" pitchFamily="50" charset="-128"/>
              </a:rPr>
              <a:t>res2: Long = 15</a:t>
            </a:r>
          </a:p>
        </p:txBody>
      </p:sp>
    </p:spTree>
    <p:extLst>
      <p:ext uri="{BB962C8B-B14F-4D97-AF65-F5344CB8AC3E}">
        <p14:creationId xmlns:p14="http://schemas.microsoft.com/office/powerpoint/2010/main" val="885215120"/>
      </p:ext>
    </p:extLst>
  </p:cSld>
  <p:clrMapOvr>
    <a:masterClrMapping/>
  </p:clrMapOvr>
  <p:transition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50318" y="1817335"/>
            <a:ext cx="15839626" cy="6278449"/>
          </a:xfrm>
        </p:spPr>
        <p:txBody>
          <a:bodyPr>
            <a:normAutofit/>
          </a:bodyPr>
          <a:lstStyle/>
          <a:p>
            <a:r>
              <a:rPr lang="en-US" dirty="0"/>
              <a:t>Latest is v2.3.1 and v2.4.0 will be available soon (feature freeze done)</a:t>
            </a:r>
          </a:p>
          <a:p>
            <a:r>
              <a:rPr lang="en-US" dirty="0"/>
              <a:t>New features in v2.3</a:t>
            </a:r>
            <a:r>
              <a:rPr lang="en-US" baseline="30000" dirty="0"/>
              <a:t>*</a:t>
            </a:r>
          </a:p>
          <a:p>
            <a:pPr lvl="1"/>
            <a:r>
              <a:rPr lang="en-US" dirty="0"/>
              <a:t>Continuous Processing</a:t>
            </a:r>
          </a:p>
          <a:p>
            <a:pPr lvl="1"/>
            <a:r>
              <a:rPr lang="en-US" dirty="0"/>
              <a:t>Spark on </a:t>
            </a:r>
            <a:r>
              <a:rPr lang="en-US" dirty="0" err="1"/>
              <a:t>Kubernetes</a:t>
            </a:r>
            <a:r>
              <a:rPr lang="en-US" dirty="0"/>
              <a:t> (Experimental)</a:t>
            </a:r>
          </a:p>
          <a:p>
            <a:pPr lvl="1"/>
            <a:r>
              <a:rPr lang="en-US" dirty="0"/>
              <a:t>Streaming Machine Learning</a:t>
            </a:r>
          </a:p>
          <a:p>
            <a:pPr lvl="1"/>
            <a:r>
              <a:rPr lang="en-US" dirty="0"/>
              <a:t>Image Reader</a:t>
            </a:r>
          </a:p>
          <a:p>
            <a:pPr lvl="1"/>
            <a:r>
              <a:rPr lang="mr-IN" dirty="0"/>
              <a:t>…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Spark Recent Status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420589" y="8633637"/>
            <a:ext cx="1073082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1" indent="0" algn="l"/>
            <a:r>
              <a:rPr lang="en-US" sz="2800" baseline="30000" dirty="0"/>
              <a:t>* </a:t>
            </a:r>
            <a:r>
              <a:rPr lang="en-US" sz="2800" dirty="0"/>
              <a:t>Further information can be found in https://</a:t>
            </a:r>
            <a:r>
              <a:rPr lang="en-US" sz="2800" dirty="0" err="1"/>
              <a:t>bit.ly</a:t>
            </a:r>
            <a:r>
              <a:rPr lang="en-US" sz="2800" dirty="0"/>
              <a:t>/2xa5y1H</a:t>
            </a:r>
          </a:p>
          <a:p>
            <a:pPr algn="l"/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608205692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7168098C-6D61-684E-A507-59F251954A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E8707A-C469-024F-A4B2-69E431FDC0D1}" type="slidenum">
              <a:rPr kumimoji="1" lang="ja-JP" altLang="en-US" smtClean="0"/>
              <a:pPr/>
              <a:t>6</a:t>
            </a:fld>
            <a:endParaRPr kumimoji="1" lang="ja-JP" altLang="en-US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C98FDA51-95FA-0D45-8B13-7B894B1EA7B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077293" y="4020644"/>
            <a:ext cx="16262970" cy="1885950"/>
          </a:xfrm>
        </p:spPr>
        <p:txBody>
          <a:bodyPr>
            <a:normAutofit fontScale="90000"/>
          </a:bodyPr>
          <a:lstStyle/>
          <a:p>
            <a:br>
              <a:rPr lang="en-US" altLang="ja-JP" sz="4800" dirty="0">
                <a:latin typeface="Berlin Sans FB" panose="020E0602020502020306" pitchFamily="34" charset="0"/>
              </a:rPr>
            </a:br>
            <a:br>
              <a:rPr lang="en-US" altLang="ja-JP" sz="4800" dirty="0">
                <a:latin typeface="Berlin Sans FB" panose="020E0602020502020306" pitchFamily="34" charset="0"/>
              </a:rPr>
            </a:br>
            <a:r>
              <a:rPr lang="en-US" altLang="ja-JP" sz="4800" dirty="0">
                <a:latin typeface="Berlin Sans FB" panose="020E0602020502020306" pitchFamily="34" charset="0"/>
              </a:rPr>
              <a:t>Run</a:t>
            </a:r>
            <a:r>
              <a:rPr kumimoji="1" lang="en-US" altLang="ja-JP" sz="4800" dirty="0">
                <a:latin typeface="Berlin Sans FB" panose="020E0602020502020306" pitchFamily="34" charset="0"/>
              </a:rPr>
              <a:t> machine learning on massive data stored on data warehouse</a:t>
            </a:r>
            <a:endParaRPr kumimoji="1" lang="ja-JP" altLang="en-US" sz="4800">
              <a:latin typeface="Berlin Sans FB" panose="020E0602020502020306" pitchFamily="34" charset="0"/>
            </a:endParaRPr>
          </a:p>
        </p:txBody>
      </p:sp>
      <p:grpSp>
        <p:nvGrpSpPr>
          <p:cNvPr id="9" name="グループ化 8">
            <a:extLst>
              <a:ext uri="{FF2B5EF4-FFF2-40B4-BE49-F238E27FC236}">
                <a16:creationId xmlns:a16="http://schemas.microsoft.com/office/drawing/2014/main" id="{EDACBD61-3F02-C64A-A35C-211CB4BDDFBD}"/>
              </a:ext>
            </a:extLst>
          </p:cNvPr>
          <p:cNvGrpSpPr/>
          <p:nvPr/>
        </p:nvGrpSpPr>
        <p:grpSpPr>
          <a:xfrm>
            <a:off x="12246561" y="5949967"/>
            <a:ext cx="1918191" cy="3349820"/>
            <a:chOff x="10978630" y="722567"/>
            <a:chExt cx="2535862" cy="3988220"/>
          </a:xfrm>
        </p:grpSpPr>
        <p:pic>
          <p:nvPicPr>
            <p:cNvPr id="6" name="図 5">
              <a:extLst>
                <a:ext uri="{FF2B5EF4-FFF2-40B4-BE49-F238E27FC236}">
                  <a16:creationId xmlns:a16="http://schemas.microsoft.com/office/drawing/2014/main" id="{8C604AC2-DA38-5A46-937D-B97D748E056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978630" y="722567"/>
              <a:ext cx="2535862" cy="3988220"/>
            </a:xfrm>
            <a:prstGeom prst="rect">
              <a:avLst/>
            </a:prstGeom>
          </p:spPr>
        </p:pic>
        <p:sp>
          <p:nvSpPr>
            <p:cNvPr id="7" name="テキスト ボックス 6">
              <a:extLst>
                <a:ext uri="{FF2B5EF4-FFF2-40B4-BE49-F238E27FC236}">
                  <a16:creationId xmlns:a16="http://schemas.microsoft.com/office/drawing/2014/main" id="{D3AAA918-62D0-C341-9F59-80E282816352}"/>
                </a:ext>
              </a:extLst>
            </p:cNvPr>
            <p:cNvSpPr txBox="1"/>
            <p:nvPr/>
          </p:nvSpPr>
          <p:spPr>
            <a:xfrm>
              <a:off x="11042425" y="2240062"/>
              <a:ext cx="671979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600" dirty="0">
                  <a:latin typeface="Berlin Sans FB" panose="020E0602020502020306" pitchFamily="34" charset="0"/>
                </a:rPr>
                <a:t>Make</a:t>
              </a:r>
            </a:p>
            <a:p>
              <a:r>
                <a:rPr kumimoji="1" lang="en-US" altLang="ja-JP" sz="1600" dirty="0">
                  <a:latin typeface="Berlin Sans FB" panose="020E0602020502020306" pitchFamily="34" charset="0"/>
                </a:rPr>
                <a:t>It!</a:t>
              </a:r>
              <a:endParaRPr kumimoji="1" lang="ja-JP" altLang="en-US" sz="1600">
                <a:latin typeface="Berlin Sans FB" panose="020E0602020502020306" pitchFamily="34" charset="0"/>
              </a:endParaRPr>
            </a:p>
          </p:txBody>
        </p:sp>
      </p:grpSp>
      <p:sp>
        <p:nvSpPr>
          <p:cNvPr id="11" name="フッター プレースホルダー 10">
            <a:extLst>
              <a:ext uri="{FF2B5EF4-FFF2-40B4-BE49-F238E27FC236}">
                <a16:creationId xmlns:a16="http://schemas.microsoft.com/office/drawing/2014/main" id="{122A29CF-E812-3E4F-BB0A-945A3F1059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ApacheCon North America 2018</a:t>
            </a:r>
            <a:endParaRPr kumimoji="1" lang="ja-JP" altLang="en-US" dirty="0"/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B33177D0-9B77-E049-9696-7082CEC96201}"/>
              </a:ext>
            </a:extLst>
          </p:cNvPr>
          <p:cNvSpPr/>
          <p:nvPr/>
        </p:nvSpPr>
        <p:spPr>
          <a:xfrm>
            <a:off x="534160" y="3015050"/>
            <a:ext cx="3187090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5400" dirty="0">
                <a:latin typeface="Berlin Sans FB" panose="020E0602020502020306" pitchFamily="34" charset="0"/>
              </a:rPr>
              <a:t>Suppose …</a:t>
            </a:r>
            <a:endParaRPr lang="ja-JP" altLang="en-US" sz="5400"/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B96D7E5C-FB16-AF46-AF0F-6608D3B60EE6}"/>
              </a:ext>
            </a:extLst>
          </p:cNvPr>
          <p:cNvSpPr/>
          <p:nvPr/>
        </p:nvSpPr>
        <p:spPr>
          <a:xfrm>
            <a:off x="813560" y="217442"/>
            <a:ext cx="4355680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6600" b="1" dirty="0">
                <a:latin typeface="+mn-lt"/>
              </a:rPr>
              <a:t>Background</a:t>
            </a:r>
            <a:endParaRPr lang="ja-JP" altLang="en-US" sz="6600" b="1">
              <a:latin typeface="+mn-lt"/>
            </a:endParaRPr>
          </a:p>
        </p:txBody>
      </p:sp>
      <p:cxnSp>
        <p:nvCxnSpPr>
          <p:cNvPr id="13" name="直線コネクタ 12">
            <a:extLst>
              <a:ext uri="{FF2B5EF4-FFF2-40B4-BE49-F238E27FC236}">
                <a16:creationId xmlns:a16="http://schemas.microsoft.com/office/drawing/2014/main" id="{357358F8-2536-6448-9B25-79F7B4584CE4}"/>
              </a:ext>
            </a:extLst>
          </p:cNvPr>
          <p:cNvCxnSpPr/>
          <p:nvPr/>
        </p:nvCxnSpPr>
        <p:spPr>
          <a:xfrm>
            <a:off x="151727" y="1451075"/>
            <a:ext cx="17036808" cy="10837"/>
          </a:xfrm>
          <a:prstGeom prst="line">
            <a:avLst/>
          </a:prstGeom>
          <a:ln w="31750"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7435129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50318" y="1817335"/>
            <a:ext cx="15839626" cy="6278449"/>
          </a:xfrm>
        </p:spPr>
        <p:txBody>
          <a:bodyPr>
            <a:normAutofit/>
          </a:bodyPr>
          <a:lstStyle/>
          <a:p>
            <a:r>
              <a:rPr lang="en-US" dirty="0"/>
              <a:t>Ongoing Major Work: Project Hydrogen</a:t>
            </a:r>
            <a:endParaRPr lang="en-US" baseline="30000" dirty="0"/>
          </a:p>
          <a:p>
            <a:pPr lvl="1"/>
            <a:r>
              <a:rPr lang="en-US" dirty="0"/>
              <a:t>State-of-the-Art Deep </a:t>
            </a:r>
            <a:r>
              <a:rPr lang="en-US" altLang="ja-JP" dirty="0"/>
              <a:t>L</a:t>
            </a:r>
            <a:r>
              <a:rPr lang="en-US" dirty="0"/>
              <a:t>earning on Apache Spark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Spark Recent Status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562268" y="8386198"/>
            <a:ext cx="134992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1" indent="0" algn="l"/>
            <a:r>
              <a:rPr lang="en-US" sz="2800" baseline="30000" dirty="0"/>
              <a:t>* </a:t>
            </a:r>
            <a:r>
              <a:rPr lang="en-US" sz="2800" dirty="0"/>
              <a:t>Unified execution models with Hydrogen, cited from https://</a:t>
            </a:r>
            <a:r>
              <a:rPr lang="en-US" sz="2800" dirty="0" err="1"/>
              <a:t>bit.ly</a:t>
            </a:r>
            <a:r>
              <a:rPr lang="en-US" sz="2800" dirty="0"/>
              <a:t>/2QvA3rI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4852" y="3668129"/>
            <a:ext cx="12263245" cy="4515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591645"/>
      </p:ext>
    </p:extLst>
  </p:cSld>
  <p:clrMapOvr>
    <a:masterClrMapping/>
  </p:clrMapOvr>
  <p:transition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50318" y="1817336"/>
            <a:ext cx="15839626" cy="7885676"/>
          </a:xfrm>
        </p:spPr>
        <p:txBody>
          <a:bodyPr/>
          <a:lstStyle/>
          <a:p>
            <a:r>
              <a:rPr lang="en-US" altLang="ja-JP" dirty="0" err="1"/>
              <a:t>Hivemall</a:t>
            </a:r>
            <a:r>
              <a:rPr lang="ja-JP" altLang="en-US" dirty="0"/>
              <a:t> </a:t>
            </a:r>
            <a:r>
              <a:rPr lang="en-US" altLang="ja-JP" dirty="0"/>
              <a:t>wrapper</a:t>
            </a:r>
            <a:r>
              <a:rPr lang="ja-JP" altLang="en-US" dirty="0"/>
              <a:t> </a:t>
            </a:r>
            <a:r>
              <a:rPr lang="en-US" altLang="ja-JP" dirty="0"/>
              <a:t>for</a:t>
            </a:r>
            <a:r>
              <a:rPr lang="ja-JP" altLang="en-US" dirty="0"/>
              <a:t> </a:t>
            </a:r>
            <a:r>
              <a:rPr lang="ja-JP" altLang="ja-JP" dirty="0"/>
              <a:t>S</a:t>
            </a:r>
            <a:r>
              <a:rPr lang="en-US" altLang="ja-JP" dirty="0"/>
              <a:t>park</a:t>
            </a:r>
          </a:p>
          <a:p>
            <a:pPr lvl="1"/>
            <a:r>
              <a:rPr lang="en-US" altLang="ja-JP" sz="4172" dirty="0"/>
              <a:t>Wrapper</a:t>
            </a:r>
            <a:r>
              <a:rPr lang="ja-JP" altLang="en-US" sz="4172" dirty="0"/>
              <a:t> </a:t>
            </a:r>
            <a:r>
              <a:rPr lang="en-US" altLang="ja-JP" sz="4172" dirty="0"/>
              <a:t>implementations</a:t>
            </a:r>
            <a:r>
              <a:rPr lang="ja-JP" altLang="en-US" sz="4172" dirty="0"/>
              <a:t> </a:t>
            </a:r>
            <a:r>
              <a:rPr lang="en-US" altLang="ja-JP" sz="4172" dirty="0"/>
              <a:t>for</a:t>
            </a:r>
            <a:r>
              <a:rPr lang="ja-JP" altLang="en-US" sz="4172" dirty="0"/>
              <a:t> </a:t>
            </a:r>
            <a:r>
              <a:rPr lang="en-US" altLang="ja-JP" sz="4172" dirty="0" err="1"/>
              <a:t>DataFrame</a:t>
            </a:r>
            <a:r>
              <a:rPr lang="en-US" altLang="ja-JP" sz="4172" dirty="0"/>
              <a:t>/SQL</a:t>
            </a:r>
          </a:p>
          <a:p>
            <a:pPr lvl="1"/>
            <a:r>
              <a:rPr lang="en-US" altLang="ja-JP" sz="4172" dirty="0"/>
              <a:t>+</a:t>
            </a:r>
            <a:r>
              <a:rPr lang="ja-JP" altLang="en-US" sz="4172" dirty="0"/>
              <a:t> </a:t>
            </a:r>
            <a:r>
              <a:rPr lang="en-US" altLang="ja-JP" sz="4172" dirty="0"/>
              <a:t>S</a:t>
            </a:r>
            <a:r>
              <a:rPr lang="en-US" sz="4172" dirty="0"/>
              <a:t>ome utilities for easy-to-use in Spark</a:t>
            </a:r>
            <a:endParaRPr lang="en-US" altLang="ja-JP" sz="4172" dirty="0"/>
          </a:p>
          <a:p>
            <a:pPr lvl="3"/>
            <a:endParaRPr lang="en-US" altLang="ja-JP" dirty="0"/>
          </a:p>
          <a:p>
            <a:r>
              <a:rPr lang="en-US" altLang="ja-JP" dirty="0"/>
              <a:t>The wrapper makes you...</a:t>
            </a:r>
            <a:endParaRPr lang="en-US" dirty="0"/>
          </a:p>
          <a:p>
            <a:pPr lvl="1"/>
            <a:r>
              <a:rPr lang="en-US" altLang="ja-JP" sz="4172" dirty="0"/>
              <a:t>run </a:t>
            </a:r>
            <a:r>
              <a:rPr lang="en-US" altLang="ja-JP" sz="4172" dirty="0" err="1"/>
              <a:t>mos</a:t>
            </a:r>
            <a:r>
              <a:rPr lang="ja-JP" altLang="en-US" sz="4172" dirty="0"/>
              <a:t>t </a:t>
            </a:r>
            <a:r>
              <a:rPr lang="en-US" altLang="ja-JP" sz="4172" dirty="0"/>
              <a:t>of</a:t>
            </a:r>
            <a:r>
              <a:rPr lang="ja-JP" altLang="en-US" sz="4172" dirty="0"/>
              <a:t> </a:t>
            </a:r>
            <a:r>
              <a:rPr lang="en-US" altLang="ja-JP" sz="4172" dirty="0" err="1"/>
              <a:t>Hivemall</a:t>
            </a:r>
            <a:r>
              <a:rPr lang="ja-JP" altLang="en-US" sz="4172" dirty="0"/>
              <a:t> </a:t>
            </a:r>
            <a:r>
              <a:rPr lang="en-US" altLang="ja-JP" sz="4172" dirty="0"/>
              <a:t>functions</a:t>
            </a:r>
            <a:r>
              <a:rPr lang="en-US" sz="4172" dirty="0"/>
              <a:t> in Spark</a:t>
            </a:r>
          </a:p>
          <a:p>
            <a:pPr lvl="1"/>
            <a:r>
              <a:rPr lang="en-US" sz="4172" dirty="0"/>
              <a:t>try examples easily in your laptop</a:t>
            </a:r>
          </a:p>
          <a:p>
            <a:pPr lvl="1"/>
            <a:r>
              <a:rPr lang="en-US" altLang="ja-JP" sz="4172" dirty="0"/>
              <a:t>improve</a:t>
            </a:r>
            <a:r>
              <a:rPr lang="ja-JP" altLang="en-US" sz="4172" dirty="0"/>
              <a:t> </a:t>
            </a:r>
            <a:r>
              <a:rPr lang="en-US" altLang="ja-JP" sz="4172" dirty="0"/>
              <a:t>some</a:t>
            </a:r>
            <a:r>
              <a:rPr lang="ja-JP" altLang="en-US" sz="4172" dirty="0"/>
              <a:t> </a:t>
            </a:r>
            <a:r>
              <a:rPr lang="en-US" altLang="ja-JP" sz="4172" dirty="0"/>
              <a:t>function</a:t>
            </a:r>
            <a:r>
              <a:rPr lang="ja-JP" altLang="en-US" sz="4172" dirty="0"/>
              <a:t> </a:t>
            </a:r>
            <a:r>
              <a:rPr lang="en-US" altLang="ja-JP" sz="4172" dirty="0"/>
              <a:t>performance</a:t>
            </a:r>
            <a:r>
              <a:rPr lang="ja-JP" altLang="en-US" sz="4172" dirty="0"/>
              <a:t> </a:t>
            </a:r>
            <a:r>
              <a:rPr lang="en-US" altLang="ja-JP" sz="4172" dirty="0"/>
              <a:t>in</a:t>
            </a:r>
            <a:r>
              <a:rPr lang="ja-JP" altLang="en-US" sz="4172" dirty="0"/>
              <a:t> </a:t>
            </a:r>
            <a:r>
              <a:rPr lang="en-US" altLang="ja-JP" sz="4172" dirty="0"/>
              <a:t>Spark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What’s</a:t>
            </a:r>
            <a:r>
              <a:rPr lang="ja-JP" altLang="en-US" dirty="0"/>
              <a:t> </a:t>
            </a:r>
            <a:r>
              <a:rPr lang="en-US" altLang="ja-JP" dirty="0" err="1"/>
              <a:t>Hivemall</a:t>
            </a:r>
            <a:r>
              <a:rPr lang="ja-JP" altLang="ja-JP" dirty="0"/>
              <a:t> </a:t>
            </a:r>
            <a:r>
              <a:rPr lang="en-US" altLang="ja-JP" dirty="0"/>
              <a:t>on</a:t>
            </a:r>
            <a:r>
              <a:rPr lang="ja-JP" altLang="ja-JP" dirty="0"/>
              <a:t> </a:t>
            </a:r>
            <a:r>
              <a:rPr lang="en-US" altLang="ja-JP" dirty="0"/>
              <a:t>Spark?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5967622"/>
      </p:ext>
    </p:extLst>
  </p:cSld>
  <p:clrMapOvr>
    <a:masterClrMapping/>
  </p:clrMapOvr>
  <p:transition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Hivemall</a:t>
            </a:r>
            <a:r>
              <a:rPr lang="en-US" dirty="0"/>
              <a:t> already has many fascinating ML algorithms and useful utilities</a:t>
            </a:r>
          </a:p>
          <a:p>
            <a:pPr lvl="1"/>
            <a:r>
              <a:rPr lang="en-US" altLang="ja-JP" sz="4172" dirty="0"/>
              <a:t>+</a:t>
            </a:r>
            <a:r>
              <a:rPr lang="ja-JP" altLang="en-US" sz="4172" dirty="0"/>
              <a:t> </a:t>
            </a:r>
            <a:r>
              <a:rPr lang="en-US" sz="4172" dirty="0"/>
              <a:t>High barriers to add </a:t>
            </a:r>
            <a:r>
              <a:rPr lang="en-US" altLang="ja-JP" sz="4172" dirty="0"/>
              <a:t>new</a:t>
            </a:r>
            <a:r>
              <a:rPr lang="ja-JP" altLang="en-US" sz="4172" dirty="0"/>
              <a:t>e</a:t>
            </a:r>
            <a:r>
              <a:rPr lang="en-US" altLang="ja-JP" sz="4172" dirty="0"/>
              <a:t>r</a:t>
            </a:r>
            <a:r>
              <a:rPr lang="ja-JP" altLang="en-US" sz="4172" dirty="0"/>
              <a:t> </a:t>
            </a:r>
            <a:r>
              <a:rPr lang="en-US" sz="4172" dirty="0"/>
              <a:t>algorithms </a:t>
            </a:r>
            <a:r>
              <a:rPr lang="en-US" altLang="ja-JP" sz="4172" dirty="0"/>
              <a:t>in</a:t>
            </a:r>
            <a:r>
              <a:rPr lang="ja-JP" altLang="en-US" sz="4172" dirty="0"/>
              <a:t> </a:t>
            </a:r>
            <a:r>
              <a:rPr lang="en-US" altLang="ja-JP" sz="4172" dirty="0" err="1"/>
              <a:t>MLlib</a:t>
            </a:r>
            <a:endParaRPr lang="en-US" sz="4172" dirty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Why’s</a:t>
            </a:r>
            <a:r>
              <a:rPr lang="ja-JP" altLang="en-US" dirty="0"/>
              <a:t> </a:t>
            </a:r>
            <a:r>
              <a:rPr lang="ja-JP" altLang="ja-JP" dirty="0"/>
              <a:t>H</a:t>
            </a:r>
            <a:r>
              <a:rPr lang="en-US" altLang="ja-JP" dirty="0" err="1"/>
              <a:t>ivemall</a:t>
            </a:r>
            <a:r>
              <a:rPr lang="ja-JP" altLang="en-US" dirty="0"/>
              <a:t> </a:t>
            </a:r>
            <a:r>
              <a:rPr lang="en-US" altLang="ja-JP" dirty="0"/>
              <a:t>on</a:t>
            </a:r>
            <a:r>
              <a:rPr lang="ja-JP" altLang="en-US" dirty="0"/>
              <a:t> </a:t>
            </a:r>
            <a:r>
              <a:rPr lang="en-US" altLang="ja-JP" dirty="0"/>
              <a:t>Spark?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6859687" y="8758900"/>
            <a:ext cx="7993738" cy="5377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/>
              <a:t>http://</a:t>
            </a:r>
            <a:r>
              <a:rPr lang="en-US" sz="2800" dirty="0" err="1"/>
              <a:t>spark.apache.org</a:t>
            </a:r>
            <a:r>
              <a:rPr lang="en-US" sz="2800" dirty="0"/>
              <a:t>/</a:t>
            </a:r>
            <a:r>
              <a:rPr lang="en-US" sz="2800" dirty="0" err="1"/>
              <a:t>contributing.html</a:t>
            </a:r>
            <a:endParaRPr lang="en-US" sz="28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5916" y="4016932"/>
            <a:ext cx="13514348" cy="45740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0905724"/>
      </p:ext>
    </p:extLst>
  </p:cSld>
  <p:clrMapOvr>
    <a:masterClrMapping/>
  </p:clrMapOvr>
  <p:transition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50318" y="1702047"/>
            <a:ext cx="15839626" cy="2628559"/>
          </a:xfrm>
        </p:spPr>
        <p:txBody>
          <a:bodyPr/>
          <a:lstStyle/>
          <a:p>
            <a:r>
              <a:rPr lang="en-US" altLang="ja-JP" dirty="0"/>
              <a:t>Most</a:t>
            </a:r>
            <a:r>
              <a:rPr lang="ja-JP" altLang="en-US" dirty="0"/>
              <a:t> </a:t>
            </a:r>
            <a:r>
              <a:rPr lang="en-US" altLang="ja-JP" dirty="0"/>
              <a:t>of</a:t>
            </a:r>
            <a:r>
              <a:rPr lang="ja-JP" altLang="en-US" dirty="0"/>
              <a:t> </a:t>
            </a:r>
            <a:r>
              <a:rPr lang="en-US" altLang="ja-JP" dirty="0" err="1"/>
              <a:t>Hivemall</a:t>
            </a:r>
            <a:r>
              <a:rPr lang="ja-JP" altLang="en-US" dirty="0"/>
              <a:t> </a:t>
            </a:r>
            <a:r>
              <a:rPr lang="en-US" altLang="ja-JP" dirty="0"/>
              <a:t>functions</a:t>
            </a:r>
            <a:r>
              <a:rPr lang="ja-JP" altLang="en-US" dirty="0"/>
              <a:t> </a:t>
            </a:r>
            <a:r>
              <a:rPr lang="en-US" altLang="ja-JP" dirty="0"/>
              <a:t>supported in Spark v2.3 (HIVEMALL-179), v2.2, and v2.1</a:t>
            </a:r>
          </a:p>
          <a:p>
            <a:pPr lvl="1"/>
            <a:r>
              <a:rPr lang="en-US" altLang="ja-JP" dirty="0"/>
              <a:t>To compile from source codes, ...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Current</a:t>
            </a:r>
            <a:r>
              <a:rPr lang="ja-JP" altLang="en-US" dirty="0"/>
              <a:t> </a:t>
            </a:r>
            <a:r>
              <a:rPr lang="en-US" altLang="ja-JP" dirty="0"/>
              <a:t>Support Status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 bwMode="auto">
          <a:xfrm>
            <a:off x="1415432" y="4271137"/>
            <a:ext cx="14883787" cy="4096453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173397" tIns="86699" rIns="173397" bIns="86699" numCol="1" rtlCol="0" anchor="ctr" anchorCtr="0" compatLnSpc="1">
            <a:prstTxWarp prst="textNoShape">
              <a:avLst/>
            </a:prstTxWarp>
          </a:bodyPr>
          <a:lstStyle/>
          <a:p>
            <a:pPr algn="l"/>
            <a:r>
              <a:rPr lang="en-US" sz="3600" dirty="0">
                <a:solidFill>
                  <a:prstClr val="white"/>
                </a:solidFill>
                <a:ea typeface="HGP創英角ｺﾞｼｯｸUB" pitchFamily="50" charset="-128"/>
              </a:rPr>
              <a:t>$ </a:t>
            </a:r>
            <a:r>
              <a:rPr lang="en-US" sz="3600" dirty="0" err="1">
                <a:solidFill>
                  <a:prstClr val="white"/>
                </a:solidFill>
                <a:ea typeface="HGP創英角ｺﾞｼｯｸUB" pitchFamily="50" charset="-128"/>
              </a:rPr>
              <a:t>git</a:t>
            </a:r>
            <a:r>
              <a:rPr lang="en-US" sz="3600" dirty="0">
                <a:solidFill>
                  <a:prstClr val="white"/>
                </a:solidFill>
                <a:ea typeface="HGP創英角ｺﾞｼｯｸUB" pitchFamily="50" charset="-128"/>
              </a:rPr>
              <a:t> clone https://</a:t>
            </a:r>
            <a:r>
              <a:rPr lang="en-US" sz="3600" dirty="0" err="1">
                <a:solidFill>
                  <a:prstClr val="white"/>
                </a:solidFill>
                <a:ea typeface="HGP創英角ｺﾞｼｯｸUB" pitchFamily="50" charset="-128"/>
              </a:rPr>
              <a:t>github.com</a:t>
            </a:r>
            <a:r>
              <a:rPr lang="en-US" sz="3600" dirty="0">
                <a:solidFill>
                  <a:prstClr val="white"/>
                </a:solidFill>
                <a:ea typeface="HGP創英角ｺﾞｼｯｸUB" pitchFamily="50" charset="-128"/>
              </a:rPr>
              <a:t>/apache/incubator-</a:t>
            </a:r>
            <a:r>
              <a:rPr lang="en-US" sz="3600" dirty="0" err="1">
                <a:solidFill>
                  <a:prstClr val="white"/>
                </a:solidFill>
                <a:ea typeface="HGP創英角ｺﾞｼｯｸUB" pitchFamily="50" charset="-128"/>
              </a:rPr>
              <a:t>hivemall</a:t>
            </a:r>
            <a:endParaRPr lang="en-US" sz="3600" dirty="0">
              <a:solidFill>
                <a:prstClr val="white"/>
              </a:solidFill>
              <a:ea typeface="HGP創英角ｺﾞｼｯｸUB" pitchFamily="50" charset="-128"/>
            </a:endParaRPr>
          </a:p>
          <a:p>
            <a:pPr algn="l"/>
            <a:r>
              <a:rPr lang="en-US" sz="3600" dirty="0">
                <a:solidFill>
                  <a:prstClr val="white"/>
                </a:solidFill>
                <a:ea typeface="HGP創英角ｺﾞｼｯｸUB" pitchFamily="50" charset="-128"/>
              </a:rPr>
              <a:t>$ cd incubator-</a:t>
            </a:r>
            <a:r>
              <a:rPr lang="en-US" sz="3600" dirty="0" err="1">
                <a:solidFill>
                  <a:prstClr val="white"/>
                </a:solidFill>
                <a:ea typeface="HGP創英角ｺﾞｼｯｸUB" pitchFamily="50" charset="-128"/>
              </a:rPr>
              <a:t>hivemall</a:t>
            </a:r>
            <a:endParaRPr lang="en-US" sz="3600" dirty="0">
              <a:solidFill>
                <a:prstClr val="white"/>
              </a:solidFill>
              <a:ea typeface="HGP創英角ｺﾞｼｯｸUB" pitchFamily="50" charset="-128"/>
            </a:endParaRPr>
          </a:p>
          <a:p>
            <a:pPr algn="l"/>
            <a:r>
              <a:rPr lang="en-US" altLang="ja-JP" sz="3600" dirty="0">
                <a:solidFill>
                  <a:prstClr val="white"/>
                </a:solidFill>
                <a:ea typeface="HGP創英角ｺﾞｼｯｸUB" pitchFamily="50" charset="-128"/>
              </a:rPr>
              <a:t>$ </a:t>
            </a:r>
            <a:r>
              <a:rPr lang="en-US" altLang="ja-JP" sz="3600" dirty="0" err="1">
                <a:solidFill>
                  <a:prstClr val="white"/>
                </a:solidFill>
                <a:ea typeface="HGP創英角ｺﾞｼｯｸUB" pitchFamily="50" charset="-128"/>
              </a:rPr>
              <a:t>mvn</a:t>
            </a:r>
            <a:r>
              <a:rPr lang="en-US" altLang="ja-JP" sz="3600" dirty="0">
                <a:solidFill>
                  <a:prstClr val="white"/>
                </a:solidFill>
                <a:ea typeface="HGP創英角ｺﾞｼｯｸUB" pitchFamily="50" charset="-128"/>
              </a:rPr>
              <a:t> package –</a:t>
            </a:r>
            <a:r>
              <a:rPr lang="en-US" altLang="ja-JP" sz="3600" dirty="0" err="1">
                <a:solidFill>
                  <a:prstClr val="white"/>
                </a:solidFill>
                <a:ea typeface="HGP創英角ｺﾞｼｯｸUB" pitchFamily="50" charset="-128"/>
              </a:rPr>
              <a:t>DskipTests</a:t>
            </a:r>
            <a:endParaRPr lang="en-US" altLang="ja-JP" sz="3600" dirty="0">
              <a:solidFill>
                <a:prstClr val="white"/>
              </a:solidFill>
              <a:ea typeface="HGP創英角ｺﾞｼｯｸUB" pitchFamily="50" charset="-128"/>
            </a:endParaRPr>
          </a:p>
          <a:p>
            <a:pPr algn="l"/>
            <a:r>
              <a:rPr lang="en-US" altLang="ja-JP" sz="3600" dirty="0">
                <a:solidFill>
                  <a:prstClr val="white"/>
                </a:solidFill>
                <a:ea typeface="HGP創英角ｺﾞｼｯｸUB" pitchFamily="50" charset="-128"/>
              </a:rPr>
              <a:t>$ </a:t>
            </a:r>
            <a:r>
              <a:rPr lang="en-US" altLang="ja-JP" sz="3600" dirty="0" err="1">
                <a:solidFill>
                  <a:prstClr val="white"/>
                </a:solidFill>
                <a:ea typeface="HGP創英角ｺﾞｼｯｸUB" pitchFamily="50" charset="-128"/>
              </a:rPr>
              <a:t>ls</a:t>
            </a:r>
            <a:r>
              <a:rPr lang="en-US" altLang="ja-JP" sz="3600" dirty="0">
                <a:solidFill>
                  <a:prstClr val="white"/>
                </a:solidFill>
                <a:ea typeface="HGP創英角ｺﾞｼｯｸUB" pitchFamily="50" charset="-128"/>
              </a:rPr>
              <a:t> target/*spark*</a:t>
            </a:r>
          </a:p>
          <a:p>
            <a:pPr algn="l"/>
            <a:r>
              <a:rPr lang="en-US" altLang="ja-JP" sz="3600">
                <a:solidFill>
                  <a:prstClr val="white"/>
                </a:solidFill>
                <a:ea typeface="HGP創英角ｺﾞｼｯｸUB" pitchFamily="50" charset="-128"/>
              </a:rPr>
              <a:t>target/hivemall-spark2.3-0.5.1-XXX-with-dependencies.jar</a:t>
            </a:r>
            <a:endParaRPr lang="en-US" altLang="ja-JP" sz="3600" dirty="0">
              <a:solidFill>
                <a:prstClr val="white"/>
              </a:solidFill>
              <a:ea typeface="HGP創英角ｺﾞｼｯｸUB" pitchFamily="50" charset="-128"/>
            </a:endParaRPr>
          </a:p>
          <a:p>
            <a:pPr algn="l"/>
            <a:r>
              <a:rPr lang="en-US" altLang="ja-JP" sz="3600" dirty="0">
                <a:solidFill>
                  <a:prstClr val="white"/>
                </a:solidFill>
                <a:ea typeface="HGP創英角ｺﾞｼｯｸUB" pitchFamily="50" charset="-128"/>
              </a:rPr>
              <a:t>...</a:t>
            </a:r>
          </a:p>
        </p:txBody>
      </p:sp>
    </p:spTree>
    <p:extLst>
      <p:ext uri="{BB962C8B-B14F-4D97-AF65-F5344CB8AC3E}">
        <p14:creationId xmlns:p14="http://schemas.microsoft.com/office/powerpoint/2010/main" val="991630251"/>
      </p:ext>
    </p:extLst>
  </p:cSld>
  <p:clrMapOvr>
    <a:masterClrMapping/>
  </p:clrMapOvr>
  <p:transition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ja-JP" altLang="ja-JP" dirty="0"/>
              <a:t>1</a:t>
            </a:r>
            <a:r>
              <a:rPr lang="en-US" altLang="ja-JP" dirty="0"/>
              <a:t>.</a:t>
            </a:r>
            <a:r>
              <a:rPr lang="ja-JP" altLang="en-US" dirty="0"/>
              <a:t> </a:t>
            </a:r>
            <a:r>
              <a:rPr lang="ja-JP" altLang="ja-JP" dirty="0"/>
              <a:t>F</a:t>
            </a:r>
            <a:r>
              <a:rPr lang="en-US" altLang="ja-JP" dirty="0"/>
              <a:t>etches</a:t>
            </a:r>
            <a:r>
              <a:rPr lang="ja-JP" altLang="en-US" dirty="0"/>
              <a:t> </a:t>
            </a:r>
            <a:r>
              <a:rPr lang="ja-JP" altLang="ja-JP" dirty="0"/>
              <a:t>t</a:t>
            </a:r>
            <a:r>
              <a:rPr lang="en-US" altLang="ja-JP" dirty="0"/>
              <a:t>raining</a:t>
            </a:r>
            <a:r>
              <a:rPr lang="ja-JP" altLang="en-US" dirty="0"/>
              <a:t> </a:t>
            </a:r>
            <a:r>
              <a:rPr lang="ja-JP" altLang="ja-JP" dirty="0"/>
              <a:t>a</a:t>
            </a:r>
            <a:r>
              <a:rPr lang="en-US" altLang="ja-JP" dirty="0" err="1"/>
              <a:t>nd</a:t>
            </a:r>
            <a:r>
              <a:rPr lang="ja-JP" altLang="en-US" dirty="0"/>
              <a:t> </a:t>
            </a:r>
            <a:r>
              <a:rPr lang="en-US" altLang="ja-JP" dirty="0"/>
              <a:t>test</a:t>
            </a:r>
            <a:r>
              <a:rPr lang="ja-JP" altLang="en-US" dirty="0"/>
              <a:t> </a:t>
            </a:r>
            <a:r>
              <a:rPr lang="en-US" altLang="ja-JP" dirty="0"/>
              <a:t>data</a:t>
            </a:r>
          </a:p>
          <a:p>
            <a:r>
              <a:rPr lang="ja-JP" altLang="ja-JP" dirty="0"/>
              <a:t>2</a:t>
            </a:r>
            <a:r>
              <a:rPr lang="en-US" altLang="ja-JP" dirty="0"/>
              <a:t>.</a:t>
            </a:r>
            <a:r>
              <a:rPr lang="ja-JP" altLang="en-US" dirty="0"/>
              <a:t> </a:t>
            </a:r>
            <a:r>
              <a:rPr lang="ja-JP" altLang="ja-JP" dirty="0"/>
              <a:t>L</a:t>
            </a:r>
            <a:r>
              <a:rPr lang="en-US" altLang="ja-JP" dirty="0" err="1"/>
              <a:t>oads</a:t>
            </a:r>
            <a:r>
              <a:rPr lang="ja-JP" altLang="en-US" dirty="0"/>
              <a:t> </a:t>
            </a:r>
            <a:r>
              <a:rPr lang="en-US" altLang="ja-JP" dirty="0"/>
              <a:t>these</a:t>
            </a:r>
            <a:r>
              <a:rPr lang="ja-JP" altLang="en-US" dirty="0"/>
              <a:t> </a:t>
            </a:r>
            <a:r>
              <a:rPr lang="en-US" altLang="ja-JP" dirty="0"/>
              <a:t>data</a:t>
            </a:r>
            <a:r>
              <a:rPr lang="ja-JP" altLang="en-US" dirty="0"/>
              <a:t> </a:t>
            </a:r>
            <a:r>
              <a:rPr lang="en-US" altLang="ja-JP" dirty="0"/>
              <a:t>in</a:t>
            </a:r>
            <a:r>
              <a:rPr lang="ja-JP" altLang="en-US" dirty="0"/>
              <a:t> </a:t>
            </a:r>
            <a:r>
              <a:rPr lang="en-US" altLang="ja-JP" dirty="0"/>
              <a:t>Spark</a:t>
            </a:r>
          </a:p>
          <a:p>
            <a:r>
              <a:rPr lang="ja-JP" altLang="ja-JP" dirty="0"/>
              <a:t>3</a:t>
            </a:r>
            <a:r>
              <a:rPr lang="en-US" altLang="ja-JP" dirty="0"/>
              <a:t>.</a:t>
            </a:r>
            <a:r>
              <a:rPr lang="ja-JP" altLang="en-US" dirty="0"/>
              <a:t> </a:t>
            </a:r>
            <a:r>
              <a:rPr lang="ja-JP" altLang="ja-JP" dirty="0"/>
              <a:t>B</a:t>
            </a:r>
            <a:r>
              <a:rPr lang="en-US" altLang="ja-JP" dirty="0" err="1"/>
              <a:t>uilds</a:t>
            </a:r>
            <a:r>
              <a:rPr lang="ja-JP" altLang="en-US" dirty="0"/>
              <a:t> </a:t>
            </a:r>
            <a:r>
              <a:rPr lang="en-US" altLang="ja-JP" dirty="0"/>
              <a:t>a</a:t>
            </a:r>
            <a:r>
              <a:rPr lang="ja-JP" altLang="en-US" dirty="0"/>
              <a:t> </a:t>
            </a:r>
            <a:r>
              <a:rPr lang="en-US" altLang="ja-JP" dirty="0"/>
              <a:t>model</a:t>
            </a:r>
          </a:p>
          <a:p>
            <a:r>
              <a:rPr lang="ja-JP" altLang="ja-JP" dirty="0"/>
              <a:t>4</a:t>
            </a:r>
            <a:r>
              <a:rPr lang="en-US" altLang="ja-JP" dirty="0"/>
              <a:t>.</a:t>
            </a:r>
            <a:r>
              <a:rPr lang="ja-JP" altLang="en-US" dirty="0"/>
              <a:t> </a:t>
            </a:r>
            <a:r>
              <a:rPr lang="ja-JP" altLang="ja-JP" dirty="0"/>
              <a:t>D</a:t>
            </a:r>
            <a:r>
              <a:rPr lang="en-US" altLang="ja-JP" dirty="0" err="1"/>
              <a:t>oes</a:t>
            </a:r>
            <a:r>
              <a:rPr lang="ja-JP" altLang="en-US" dirty="0"/>
              <a:t> </a:t>
            </a:r>
            <a:r>
              <a:rPr lang="en-US" altLang="ja-JP" dirty="0"/>
              <a:t>predictions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ja-JP" dirty="0"/>
              <a:t>E</a:t>
            </a:r>
            <a:r>
              <a:rPr lang="en-US" altLang="ja-JP" dirty="0" err="1"/>
              <a:t>xample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3449196"/>
      </p:ext>
    </p:extLst>
  </p:cSld>
  <p:clrMapOvr>
    <a:masterClrMapping/>
  </p:clrMapOvr>
  <p:transition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ja-JP" dirty="0"/>
              <a:t>E2006 </a:t>
            </a:r>
            <a:r>
              <a:rPr lang="en-US" altLang="ja-JP" dirty="0" err="1"/>
              <a:t>tfidf</a:t>
            </a:r>
            <a:r>
              <a:rPr lang="en-US" altLang="ja-JP" dirty="0"/>
              <a:t> regression dataset</a:t>
            </a:r>
          </a:p>
          <a:p>
            <a:pPr lvl="1"/>
            <a:r>
              <a:rPr lang="en-US" altLang="ja-JP" sz="4172" dirty="0"/>
              <a:t>http://</a:t>
            </a:r>
            <a:r>
              <a:rPr lang="en-US" altLang="ja-JP" sz="4172" dirty="0" err="1"/>
              <a:t>www.csie.ntu.edu.tw</a:t>
            </a:r>
            <a:r>
              <a:rPr lang="en-US" altLang="ja-JP" sz="4172" dirty="0"/>
              <a:t>/~</a:t>
            </a:r>
            <a:r>
              <a:rPr lang="en-US" altLang="ja-JP" sz="4172" dirty="0" err="1"/>
              <a:t>cjlin</a:t>
            </a:r>
            <a:r>
              <a:rPr lang="en-US" altLang="ja-JP" sz="4172" dirty="0"/>
              <a:t>/</a:t>
            </a:r>
            <a:r>
              <a:rPr lang="en-US" altLang="ja-JP" sz="4172" dirty="0" err="1"/>
              <a:t>libsvmtools</a:t>
            </a:r>
            <a:r>
              <a:rPr lang="en-US" altLang="ja-JP" sz="4172" dirty="0"/>
              <a:t>/datasets/regression.html#E2006-tfidf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Example: </a:t>
            </a:r>
            <a:r>
              <a:rPr lang="ja-JP" altLang="ja-JP" dirty="0"/>
              <a:t>1</a:t>
            </a:r>
            <a:r>
              <a:rPr lang="en-US" altLang="ja-JP" dirty="0"/>
              <a:t>.</a:t>
            </a:r>
            <a:r>
              <a:rPr lang="ja-JP" altLang="en-US" dirty="0"/>
              <a:t> </a:t>
            </a:r>
            <a:r>
              <a:rPr lang="ja-JP" altLang="ja-JP" dirty="0"/>
              <a:t>F</a:t>
            </a:r>
            <a:r>
              <a:rPr lang="en-US" altLang="ja-JP" dirty="0"/>
              <a:t>etches</a:t>
            </a:r>
            <a:r>
              <a:rPr lang="ja-JP" altLang="en-US" dirty="0"/>
              <a:t> </a:t>
            </a:r>
            <a:r>
              <a:rPr lang="ja-JP" altLang="ja-JP" dirty="0"/>
              <a:t>t</a:t>
            </a:r>
            <a:r>
              <a:rPr lang="en-US" altLang="ja-JP" dirty="0"/>
              <a:t>raining</a:t>
            </a:r>
            <a:r>
              <a:rPr lang="ja-JP" altLang="en-US" dirty="0"/>
              <a:t> </a:t>
            </a:r>
            <a:r>
              <a:rPr lang="ja-JP" altLang="ja-JP" dirty="0"/>
              <a:t>a</a:t>
            </a:r>
            <a:r>
              <a:rPr lang="en-US" altLang="ja-JP" dirty="0" err="1"/>
              <a:t>nd</a:t>
            </a:r>
            <a:r>
              <a:rPr lang="ja-JP" altLang="en-US" dirty="0"/>
              <a:t> </a:t>
            </a:r>
            <a:r>
              <a:rPr lang="en-US" altLang="ja-JP" dirty="0"/>
              <a:t>test</a:t>
            </a:r>
            <a:r>
              <a:rPr lang="ja-JP" altLang="en-US" dirty="0"/>
              <a:t> </a:t>
            </a:r>
            <a:r>
              <a:rPr lang="en-US" altLang="ja-JP" dirty="0"/>
              <a:t>data</a:t>
            </a:r>
          </a:p>
        </p:txBody>
      </p:sp>
      <p:sp>
        <p:nvSpPr>
          <p:cNvPr id="5" name="Rectangle 4"/>
          <p:cNvSpPr/>
          <p:nvPr/>
        </p:nvSpPr>
        <p:spPr bwMode="auto">
          <a:xfrm>
            <a:off x="1383598" y="4141702"/>
            <a:ext cx="14883787" cy="3006365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173397" tIns="86699" rIns="173397" bIns="86699" numCol="1" rtlCol="0" anchor="ctr" anchorCtr="0" compatLnSpc="1">
            <a:prstTxWarp prst="textNoShape">
              <a:avLst/>
            </a:prstTxWarp>
          </a:bodyPr>
          <a:lstStyle/>
          <a:p>
            <a:pPr algn="l"/>
            <a:r>
              <a:rPr lang="en-US" sz="3200" dirty="0">
                <a:solidFill>
                  <a:prstClr val="white"/>
                </a:solidFill>
                <a:ea typeface="HGP創英角ｺﾞｼｯｸUB" pitchFamily="50" charset="-128"/>
              </a:rPr>
              <a:t>$ </a:t>
            </a:r>
            <a:r>
              <a:rPr lang="en-US" sz="3200" dirty="0" err="1">
                <a:solidFill>
                  <a:prstClr val="white"/>
                </a:solidFill>
                <a:ea typeface="HGP創英角ｺﾞｼｯｸUB" pitchFamily="50" charset="-128"/>
              </a:rPr>
              <a:t>wget</a:t>
            </a:r>
            <a:r>
              <a:rPr lang="en-US" sz="3200" dirty="0">
                <a:solidFill>
                  <a:prstClr val="white"/>
                </a:solidFill>
                <a:ea typeface="HGP創英角ｺﾞｼｯｸUB" pitchFamily="50" charset="-128"/>
              </a:rPr>
              <a:t> http://www.csie.ntu.edu.tw/~cjlin/libsvmtools/datasets/</a:t>
            </a:r>
          </a:p>
          <a:p>
            <a:pPr algn="l"/>
            <a:r>
              <a:rPr lang="en-US" sz="3200" dirty="0">
                <a:solidFill>
                  <a:prstClr val="white"/>
                </a:solidFill>
                <a:ea typeface="HGP創英角ｺﾞｼｯｸUB" pitchFamily="50" charset="-128"/>
              </a:rPr>
              <a:t>regression/E2006.</a:t>
            </a:r>
            <a:r>
              <a:rPr lang="en-US" altLang="ja-JP" sz="3200" dirty="0">
                <a:solidFill>
                  <a:prstClr val="white"/>
                </a:solidFill>
                <a:ea typeface="HGP創英角ｺﾞｼｯｸUB" pitchFamily="50" charset="-128"/>
              </a:rPr>
              <a:t>train</a:t>
            </a:r>
            <a:r>
              <a:rPr lang="en-US" sz="3200" dirty="0">
                <a:solidFill>
                  <a:prstClr val="white"/>
                </a:solidFill>
                <a:ea typeface="HGP創英角ｺﾞｼｯｸUB" pitchFamily="50" charset="-128"/>
              </a:rPr>
              <a:t>.bz2</a:t>
            </a:r>
          </a:p>
          <a:p>
            <a:pPr algn="l"/>
            <a:endParaRPr lang="en-US" sz="3200" dirty="0">
              <a:solidFill>
                <a:prstClr val="white"/>
              </a:solidFill>
              <a:ea typeface="HGP創英角ｺﾞｼｯｸUB" pitchFamily="50" charset="-128"/>
            </a:endParaRPr>
          </a:p>
          <a:p>
            <a:pPr algn="l"/>
            <a:r>
              <a:rPr lang="en-US" sz="3200" dirty="0">
                <a:solidFill>
                  <a:prstClr val="white"/>
                </a:solidFill>
                <a:ea typeface="HGP創英角ｺﾞｼｯｸUB" pitchFamily="50" charset="-128"/>
              </a:rPr>
              <a:t>$ </a:t>
            </a:r>
            <a:r>
              <a:rPr lang="en-US" sz="3200" dirty="0" err="1">
                <a:solidFill>
                  <a:prstClr val="white"/>
                </a:solidFill>
                <a:ea typeface="HGP創英角ｺﾞｼｯｸUB" pitchFamily="50" charset="-128"/>
              </a:rPr>
              <a:t>wget</a:t>
            </a:r>
            <a:r>
              <a:rPr lang="en-US" sz="3200" dirty="0">
                <a:solidFill>
                  <a:prstClr val="white"/>
                </a:solidFill>
                <a:ea typeface="HGP創英角ｺﾞｼｯｸUB" pitchFamily="50" charset="-128"/>
              </a:rPr>
              <a:t> http://www.csie.ntu.edu.tw/~cjlin/libsvmtools/datasets/</a:t>
            </a:r>
          </a:p>
          <a:p>
            <a:pPr algn="l"/>
            <a:r>
              <a:rPr lang="en-US" sz="3200" dirty="0">
                <a:solidFill>
                  <a:prstClr val="white"/>
                </a:solidFill>
                <a:ea typeface="HGP創英角ｺﾞｼｯｸUB" pitchFamily="50" charset="-128"/>
              </a:rPr>
              <a:t>regression/E2006.test.bz2</a:t>
            </a:r>
          </a:p>
        </p:txBody>
      </p:sp>
    </p:spTree>
    <p:extLst>
      <p:ext uri="{BB962C8B-B14F-4D97-AF65-F5344CB8AC3E}">
        <p14:creationId xmlns:p14="http://schemas.microsoft.com/office/powerpoint/2010/main" val="655404858"/>
      </p:ext>
    </p:extLst>
  </p:cSld>
  <p:clrMapOvr>
    <a:masterClrMapping/>
  </p:clrMapOvr>
  <p:transition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Example: </a:t>
            </a:r>
            <a:r>
              <a:rPr lang="ja-JP" altLang="ja-JP" dirty="0"/>
              <a:t>2</a:t>
            </a:r>
            <a:r>
              <a:rPr lang="en-US" altLang="ja-JP" dirty="0"/>
              <a:t>.</a:t>
            </a:r>
            <a:r>
              <a:rPr lang="ja-JP" altLang="en-US" dirty="0"/>
              <a:t> </a:t>
            </a:r>
            <a:r>
              <a:rPr lang="en-US" altLang="ja-JP" dirty="0"/>
              <a:t>Loads</a:t>
            </a:r>
            <a:r>
              <a:rPr lang="ja-JP" altLang="en-US" dirty="0"/>
              <a:t> </a:t>
            </a:r>
            <a:r>
              <a:rPr lang="ja-JP" altLang="ja-JP" dirty="0"/>
              <a:t>d</a:t>
            </a:r>
            <a:r>
              <a:rPr lang="en-US" altLang="ja-JP" dirty="0" err="1"/>
              <a:t>ata</a:t>
            </a:r>
            <a:r>
              <a:rPr lang="en-US" altLang="ja-JP" dirty="0"/>
              <a:t> in Spark</a:t>
            </a:r>
          </a:p>
        </p:txBody>
      </p:sp>
      <p:sp>
        <p:nvSpPr>
          <p:cNvPr id="6" name="Rectangle 5"/>
          <p:cNvSpPr/>
          <p:nvPr/>
        </p:nvSpPr>
        <p:spPr bwMode="auto">
          <a:xfrm>
            <a:off x="886867" y="1736184"/>
            <a:ext cx="15566529" cy="5383073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173397" tIns="86699" rIns="173397" bIns="86699" numCol="1" rtlCol="0" anchor="ctr" anchorCtr="0" compatLnSpc="1">
            <a:prstTxWarp prst="textNoShape">
              <a:avLst/>
            </a:prstTxWarp>
          </a:bodyPr>
          <a:lstStyle/>
          <a:p>
            <a:pPr algn="l"/>
            <a:r>
              <a:rPr lang="en-US" altLang="ja-JP" sz="3200" dirty="0">
                <a:solidFill>
                  <a:prstClr val="white"/>
                </a:solidFill>
                <a:latin typeface="Arial"/>
                <a:ea typeface="HGP創英角ｺﾞｼｯｸUB" pitchFamily="50" charset="-128"/>
                <a:cs typeface="Arial"/>
              </a:rPr>
              <a:t>// Downloads Spark v2.3 and launches a spark-shell with </a:t>
            </a:r>
            <a:r>
              <a:rPr lang="en-US" altLang="ja-JP" sz="3200" dirty="0" err="1">
                <a:solidFill>
                  <a:prstClr val="white"/>
                </a:solidFill>
                <a:latin typeface="Arial"/>
                <a:ea typeface="HGP創英角ｺﾞｼｯｸUB" pitchFamily="50" charset="-128"/>
                <a:cs typeface="Arial"/>
              </a:rPr>
              <a:t>Hivemall</a:t>
            </a:r>
            <a:endParaRPr lang="en-US" sz="3200" dirty="0">
              <a:solidFill>
                <a:prstClr val="white"/>
              </a:solidFill>
              <a:latin typeface="Arial"/>
              <a:ea typeface="HGP創英角ｺﾞｼｯｸUB" pitchFamily="50" charset="-128"/>
              <a:cs typeface="Arial"/>
            </a:endParaRPr>
          </a:p>
          <a:p>
            <a:pPr algn="l"/>
            <a:r>
              <a:rPr lang="en-US" sz="3200" dirty="0">
                <a:solidFill>
                  <a:prstClr val="white"/>
                </a:solidFill>
                <a:ea typeface="HGP創英角ｺﾞｼｯｸUB" pitchFamily="50" charset="-128"/>
              </a:rPr>
              <a:t>$ ./</a:t>
            </a:r>
            <a:r>
              <a:rPr lang="en-US" altLang="ja-JP" sz="3200" dirty="0">
                <a:solidFill>
                  <a:prstClr val="white"/>
                </a:solidFill>
                <a:ea typeface="HGP創英角ｺﾞｼｯｸUB" pitchFamily="50" charset="-128"/>
              </a:rPr>
              <a:t>bin/spark-shell --jars &lt;</a:t>
            </a:r>
          </a:p>
          <a:p>
            <a:pPr algn="l"/>
            <a:endParaRPr lang="en-US" altLang="ja-JP" sz="3200" dirty="0">
              <a:solidFill>
                <a:prstClr val="white"/>
              </a:solidFill>
              <a:ea typeface="HGP創英角ｺﾞｼｯｸUB" pitchFamily="50" charset="-128"/>
            </a:endParaRPr>
          </a:p>
          <a:p>
            <a:pPr algn="l"/>
            <a:r>
              <a:rPr lang="en-US" altLang="ja-JP" sz="3200" dirty="0">
                <a:solidFill>
                  <a:prstClr val="white"/>
                </a:solidFill>
                <a:ea typeface="HGP創英角ｺﾞｼｯｸUB" pitchFamily="50" charset="-128"/>
              </a:rPr>
              <a:t>// Create </a:t>
            </a:r>
            <a:r>
              <a:rPr lang="en-US" altLang="ja-JP" sz="3200" dirty="0" err="1">
                <a:solidFill>
                  <a:prstClr val="white"/>
                </a:solidFill>
                <a:ea typeface="HGP創英角ｺﾞｼｯｸUB" pitchFamily="50" charset="-128"/>
              </a:rPr>
              <a:t>DataFrame</a:t>
            </a:r>
            <a:r>
              <a:rPr lang="en-US" altLang="ja-JP" sz="3200" dirty="0">
                <a:solidFill>
                  <a:prstClr val="white"/>
                </a:solidFill>
                <a:ea typeface="HGP創英角ｺﾞｼｯｸUB" pitchFamily="50" charset="-128"/>
              </a:rPr>
              <a:t> from</a:t>
            </a:r>
            <a:r>
              <a:rPr lang="ja-JP" altLang="en-US" sz="3200" dirty="0">
                <a:solidFill>
                  <a:prstClr val="white"/>
                </a:solidFill>
                <a:ea typeface="HGP創英角ｺﾞｼｯｸUB" pitchFamily="50" charset="-128"/>
              </a:rPr>
              <a:t> </a:t>
            </a:r>
            <a:r>
              <a:rPr lang="en-US" altLang="ja-JP" sz="3200" dirty="0">
                <a:solidFill>
                  <a:prstClr val="white"/>
                </a:solidFill>
                <a:ea typeface="HGP創英角ｺﾞｼｯｸUB" pitchFamily="50" charset="-128"/>
              </a:rPr>
              <a:t>the </a:t>
            </a:r>
            <a:r>
              <a:rPr lang="ja-JP" altLang="ja-JP" sz="3200" dirty="0">
                <a:solidFill>
                  <a:prstClr val="white"/>
                </a:solidFill>
                <a:ea typeface="HGP創英角ｺﾞｼｯｸUB" pitchFamily="50" charset="-128"/>
              </a:rPr>
              <a:t>b</a:t>
            </a:r>
            <a:r>
              <a:rPr lang="en-US" altLang="ja-JP" sz="3200" dirty="0" err="1">
                <a:solidFill>
                  <a:prstClr val="white"/>
                </a:solidFill>
                <a:ea typeface="HGP創英角ｺﾞｼｯｸUB" pitchFamily="50" charset="-128"/>
              </a:rPr>
              <a:t>zip’d</a:t>
            </a:r>
            <a:r>
              <a:rPr lang="ja-JP" altLang="en-US" sz="3200" dirty="0">
                <a:solidFill>
                  <a:prstClr val="white"/>
                </a:solidFill>
                <a:ea typeface="HGP創英角ｺﾞｼｯｸUB" pitchFamily="50" charset="-128"/>
              </a:rPr>
              <a:t> </a:t>
            </a:r>
            <a:r>
              <a:rPr lang="en-US" altLang="ja-JP" sz="3200" dirty="0" err="1">
                <a:solidFill>
                  <a:prstClr val="white"/>
                </a:solidFill>
                <a:ea typeface="HGP創英角ｺﾞｼｯｸUB" pitchFamily="50" charset="-128"/>
              </a:rPr>
              <a:t>libsvm</a:t>
            </a:r>
            <a:r>
              <a:rPr lang="en-US" altLang="ja-JP" sz="3200" dirty="0">
                <a:solidFill>
                  <a:prstClr val="white"/>
                </a:solidFill>
                <a:ea typeface="HGP創英角ｺﾞｼｯｸUB" pitchFamily="50" charset="-128"/>
              </a:rPr>
              <a:t>-formatted file</a:t>
            </a:r>
          </a:p>
          <a:p>
            <a:pPr algn="l"/>
            <a:r>
              <a:rPr lang="en-US" altLang="ja-JP" sz="3200" dirty="0" err="1">
                <a:solidFill>
                  <a:prstClr val="white"/>
                </a:solidFill>
                <a:ea typeface="HGP創英角ｺﾞｼｯｸUB" pitchFamily="50" charset="-128"/>
              </a:rPr>
              <a:t>scala</a:t>
            </a:r>
            <a:r>
              <a:rPr lang="en-US" altLang="ja-JP" sz="3200" dirty="0">
                <a:solidFill>
                  <a:prstClr val="white"/>
                </a:solidFill>
                <a:ea typeface="HGP創英角ｺﾞｼｯｸUB" pitchFamily="50" charset="-128"/>
              </a:rPr>
              <a:t>&gt; </a:t>
            </a:r>
            <a:r>
              <a:rPr lang="en-US" altLang="ja-JP" sz="3200" dirty="0" err="1">
                <a:solidFill>
                  <a:prstClr val="white"/>
                </a:solidFill>
                <a:ea typeface="HGP創英角ｺﾞｼｯｸUB" pitchFamily="50" charset="-128"/>
              </a:rPr>
              <a:t>val</a:t>
            </a:r>
            <a:r>
              <a:rPr lang="en-US" altLang="ja-JP" sz="3200" dirty="0">
                <a:solidFill>
                  <a:prstClr val="white"/>
                </a:solidFill>
                <a:ea typeface="HGP創英角ｺﾞｼｯｸUB" pitchFamily="50" charset="-128"/>
              </a:rPr>
              <a:t> </a:t>
            </a:r>
            <a:r>
              <a:rPr lang="ja-JP" altLang="ja-JP" sz="3200" dirty="0">
                <a:solidFill>
                  <a:prstClr val="white"/>
                </a:solidFill>
                <a:ea typeface="HGP創英角ｺﾞｼｯｸUB" pitchFamily="50" charset="-128"/>
              </a:rPr>
              <a:t>t</a:t>
            </a:r>
            <a:r>
              <a:rPr lang="en-US" altLang="ja-JP" sz="3200" dirty="0" err="1">
                <a:solidFill>
                  <a:prstClr val="white"/>
                </a:solidFill>
                <a:ea typeface="HGP創英角ｺﾞｼｯｸUB" pitchFamily="50" charset="-128"/>
              </a:rPr>
              <a:t>rainDf</a:t>
            </a:r>
            <a:r>
              <a:rPr lang="en-US" altLang="ja-JP" sz="3200" dirty="0">
                <a:solidFill>
                  <a:prstClr val="white"/>
                </a:solidFill>
                <a:ea typeface="HGP創英角ｺﾞｼｯｸUB" pitchFamily="50" charset="-128"/>
              </a:rPr>
              <a:t> = </a:t>
            </a:r>
            <a:r>
              <a:rPr lang="en-US" altLang="ja-JP" sz="3200" dirty="0" err="1">
                <a:solidFill>
                  <a:prstClr val="white"/>
                </a:solidFill>
                <a:ea typeface="HGP創英角ｺﾞｼｯｸUB" pitchFamily="50" charset="-128"/>
              </a:rPr>
              <a:t>spark.read.format</a:t>
            </a:r>
            <a:r>
              <a:rPr lang="en-US" altLang="ja-JP" sz="3200" dirty="0">
                <a:solidFill>
                  <a:prstClr val="white"/>
                </a:solidFill>
                <a:ea typeface="HGP創英角ｺﾞｼｯｸUB" pitchFamily="50" charset="-128"/>
              </a:rPr>
              <a:t>("</a:t>
            </a:r>
            <a:r>
              <a:rPr lang="en-US" altLang="ja-JP" sz="3200" dirty="0" err="1">
                <a:solidFill>
                  <a:prstClr val="white"/>
                </a:solidFill>
                <a:ea typeface="HGP創英角ｺﾞｼｯｸUB" pitchFamily="50" charset="-128"/>
              </a:rPr>
              <a:t>libsvm</a:t>
            </a:r>
            <a:r>
              <a:rPr lang="en-US" altLang="ja-JP" sz="3200" dirty="0">
                <a:solidFill>
                  <a:prstClr val="white"/>
                </a:solidFill>
                <a:ea typeface="HGP創英角ｺﾞｼｯｸUB" pitchFamily="50" charset="-128"/>
              </a:rPr>
              <a:t>”).load(“E2006.</a:t>
            </a:r>
            <a:r>
              <a:rPr lang="ja-JP" altLang="ja-JP" sz="3200" dirty="0">
                <a:solidFill>
                  <a:prstClr val="white"/>
                </a:solidFill>
                <a:ea typeface="HGP創英角ｺﾞｼｯｸUB" pitchFamily="50" charset="-128"/>
              </a:rPr>
              <a:t>t</a:t>
            </a:r>
            <a:r>
              <a:rPr lang="en-US" altLang="ja-JP" sz="3200" dirty="0">
                <a:solidFill>
                  <a:prstClr val="white"/>
                </a:solidFill>
                <a:ea typeface="HGP創英角ｺﾞｼｯｸUB" pitchFamily="50" charset="-128"/>
              </a:rPr>
              <a:t>rain.bz2")</a:t>
            </a:r>
          </a:p>
          <a:p>
            <a:pPr algn="l"/>
            <a:endParaRPr lang="en-US" altLang="ja-JP" sz="3200" dirty="0">
              <a:solidFill>
                <a:prstClr val="white"/>
              </a:solidFill>
              <a:ea typeface="HGP創英角ｺﾞｼｯｸUB" pitchFamily="50" charset="-128"/>
            </a:endParaRPr>
          </a:p>
          <a:p>
            <a:pPr algn="l"/>
            <a:r>
              <a:rPr lang="en-US" altLang="ja-JP" sz="3200" dirty="0" err="1">
                <a:solidFill>
                  <a:prstClr val="white"/>
                </a:solidFill>
                <a:ea typeface="HGP創英角ｺﾞｼｯｸUB" pitchFamily="50" charset="-128"/>
              </a:rPr>
              <a:t>scala</a:t>
            </a:r>
            <a:r>
              <a:rPr lang="en-US" altLang="ja-JP" sz="3200" dirty="0">
                <a:solidFill>
                  <a:prstClr val="white"/>
                </a:solidFill>
                <a:ea typeface="HGP創英角ｺﾞｼｯｸUB" pitchFamily="50" charset="-128"/>
              </a:rPr>
              <a:t>&gt; </a:t>
            </a:r>
            <a:r>
              <a:rPr lang="en-US" altLang="ja-JP" sz="3200" dirty="0" err="1">
                <a:solidFill>
                  <a:prstClr val="white"/>
                </a:solidFill>
                <a:ea typeface="HGP創英角ｺﾞｼｯｸUB" pitchFamily="50" charset="-128"/>
              </a:rPr>
              <a:t>trainDf.printSchema</a:t>
            </a:r>
            <a:endParaRPr lang="en-US" altLang="ja-JP" sz="3200" dirty="0">
              <a:solidFill>
                <a:prstClr val="white"/>
              </a:solidFill>
              <a:ea typeface="HGP創英角ｺﾞｼｯｸUB" pitchFamily="50" charset="-128"/>
            </a:endParaRPr>
          </a:p>
          <a:p>
            <a:pPr algn="l"/>
            <a:r>
              <a:rPr lang="en-US" altLang="ja-JP" sz="3200" dirty="0">
                <a:solidFill>
                  <a:prstClr val="white"/>
                </a:solidFill>
                <a:ea typeface="HGP創英角ｺﾞｼｯｸUB" pitchFamily="50" charset="-128"/>
              </a:rPr>
              <a:t>root</a:t>
            </a:r>
          </a:p>
          <a:p>
            <a:pPr algn="l"/>
            <a:r>
              <a:rPr lang="en-US" altLang="ja-JP" sz="3200" dirty="0">
                <a:solidFill>
                  <a:prstClr val="white"/>
                </a:solidFill>
                <a:ea typeface="HGP創英角ｺﾞｼｯｸUB" pitchFamily="50" charset="-128"/>
              </a:rPr>
              <a:t> |-- label: double (</a:t>
            </a:r>
            <a:r>
              <a:rPr lang="en-US" altLang="ja-JP" sz="3200" dirty="0" err="1">
                <a:solidFill>
                  <a:prstClr val="white"/>
                </a:solidFill>
                <a:ea typeface="HGP創英角ｺﾞｼｯｸUB" pitchFamily="50" charset="-128"/>
              </a:rPr>
              <a:t>nullable</a:t>
            </a:r>
            <a:r>
              <a:rPr lang="en-US" altLang="ja-JP" sz="3200" dirty="0">
                <a:solidFill>
                  <a:prstClr val="white"/>
                </a:solidFill>
                <a:ea typeface="HGP創英角ｺﾞｼｯｸUB" pitchFamily="50" charset="-128"/>
              </a:rPr>
              <a:t> = true)</a:t>
            </a:r>
          </a:p>
          <a:p>
            <a:pPr algn="l"/>
            <a:r>
              <a:rPr lang="en-US" altLang="ja-JP" sz="3200" dirty="0">
                <a:solidFill>
                  <a:prstClr val="white"/>
                </a:solidFill>
                <a:ea typeface="HGP創英角ｺﾞｼｯｸUB" pitchFamily="50" charset="-128"/>
              </a:rPr>
              <a:t> |-- features: vector (</a:t>
            </a:r>
            <a:r>
              <a:rPr lang="en-US" altLang="ja-JP" sz="3200" dirty="0" err="1">
                <a:solidFill>
                  <a:prstClr val="white"/>
                </a:solidFill>
                <a:ea typeface="HGP創英角ｺﾞｼｯｸUB" pitchFamily="50" charset="-128"/>
              </a:rPr>
              <a:t>nullable</a:t>
            </a:r>
            <a:r>
              <a:rPr lang="en-US" altLang="ja-JP" sz="3200" dirty="0">
                <a:solidFill>
                  <a:prstClr val="white"/>
                </a:solidFill>
                <a:ea typeface="HGP創英角ｺﾞｼｯｸUB" pitchFamily="50" charset="-128"/>
              </a:rPr>
              <a:t> = true)</a:t>
            </a:r>
          </a:p>
        </p:txBody>
      </p:sp>
    </p:spTree>
    <p:extLst>
      <p:ext uri="{BB962C8B-B14F-4D97-AF65-F5344CB8AC3E}">
        <p14:creationId xmlns:p14="http://schemas.microsoft.com/office/powerpoint/2010/main" val="945822943"/>
      </p:ext>
    </p:extLst>
  </p:cSld>
  <p:clrMapOvr>
    <a:masterClrMapping/>
  </p:clrMapOvr>
  <p:transition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Example: </a:t>
            </a:r>
            <a:r>
              <a:rPr lang="ja-JP" altLang="ja-JP" dirty="0"/>
              <a:t>3</a:t>
            </a:r>
            <a:r>
              <a:rPr lang="en-US" altLang="ja-JP" dirty="0"/>
              <a:t>.</a:t>
            </a:r>
            <a:r>
              <a:rPr lang="ja-JP" altLang="en-US" dirty="0"/>
              <a:t> </a:t>
            </a:r>
            <a:r>
              <a:rPr lang="en-US" altLang="ja-JP" dirty="0"/>
              <a:t>Builds</a:t>
            </a:r>
            <a:r>
              <a:rPr lang="ja-JP" altLang="en-US" dirty="0"/>
              <a:t> </a:t>
            </a:r>
            <a:r>
              <a:rPr lang="en-US" altLang="ja-JP" dirty="0"/>
              <a:t>a</a:t>
            </a:r>
            <a:r>
              <a:rPr lang="ja-JP" altLang="en-US" dirty="0"/>
              <a:t> </a:t>
            </a:r>
            <a:r>
              <a:rPr lang="ja-JP" altLang="ja-JP" dirty="0"/>
              <a:t>m</a:t>
            </a:r>
            <a:r>
              <a:rPr lang="en-US" altLang="ja-JP" dirty="0" err="1"/>
              <a:t>odel</a:t>
            </a:r>
            <a:r>
              <a:rPr lang="ja-JP" altLang="en-US" dirty="0"/>
              <a:t> </a:t>
            </a:r>
            <a:r>
              <a:rPr lang="en-US" altLang="ja-JP" dirty="0"/>
              <a:t>-</a:t>
            </a:r>
            <a:r>
              <a:rPr lang="ja-JP" altLang="en-US" dirty="0"/>
              <a:t> </a:t>
            </a:r>
            <a:r>
              <a:rPr lang="en-US" altLang="ja-JP" dirty="0" err="1"/>
              <a:t>DataFrame</a:t>
            </a:r>
            <a:endParaRPr lang="en-US" altLang="ja-JP" dirty="0"/>
          </a:p>
        </p:txBody>
      </p:sp>
      <p:sp>
        <p:nvSpPr>
          <p:cNvPr id="6" name="Rectangle 5"/>
          <p:cNvSpPr/>
          <p:nvPr/>
        </p:nvSpPr>
        <p:spPr bwMode="auto">
          <a:xfrm>
            <a:off x="1636504" y="1989727"/>
            <a:ext cx="13791399" cy="3277164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173397" tIns="86699" rIns="173397" bIns="86699" numCol="1" rtlCol="0" anchor="ctr" anchorCtr="0" compatLnSpc="1">
            <a:prstTxWarp prst="textNoShape">
              <a:avLst/>
            </a:prstTxWarp>
          </a:bodyPr>
          <a:lstStyle/>
          <a:p>
            <a:pPr algn="l"/>
            <a:r>
              <a:rPr lang="en-US" altLang="ja-JP" sz="3600" dirty="0" err="1">
                <a:solidFill>
                  <a:prstClr val="white"/>
                </a:solidFill>
                <a:ea typeface="HGP創英角ｺﾞｼｯｸUB" pitchFamily="50" charset="-128"/>
              </a:rPr>
              <a:t>scala</a:t>
            </a:r>
            <a:r>
              <a:rPr lang="en-US" altLang="ja-JP" sz="3600" dirty="0">
                <a:solidFill>
                  <a:prstClr val="white"/>
                </a:solidFill>
                <a:ea typeface="HGP創英角ｺﾞｼｯｸUB" pitchFamily="50" charset="-128"/>
              </a:rPr>
              <a:t>&gt; paste:</a:t>
            </a:r>
          </a:p>
          <a:p>
            <a:pPr algn="l"/>
            <a:r>
              <a:rPr lang="en-US" altLang="ja-JP" sz="3600" dirty="0" err="1">
                <a:solidFill>
                  <a:prstClr val="white"/>
                </a:solidFill>
                <a:ea typeface="HGP創英角ｺﾞｼｯｸUB" pitchFamily="50" charset="-128"/>
              </a:rPr>
              <a:t>val</a:t>
            </a:r>
            <a:r>
              <a:rPr lang="en-US" altLang="ja-JP" sz="3600" dirty="0">
                <a:solidFill>
                  <a:prstClr val="white"/>
                </a:solidFill>
                <a:ea typeface="HGP創英角ｺﾞｼｯｸUB" pitchFamily="50" charset="-128"/>
              </a:rPr>
              <a:t> </a:t>
            </a:r>
            <a:r>
              <a:rPr lang="en-US" altLang="ja-JP" sz="3600" dirty="0" err="1">
                <a:solidFill>
                  <a:prstClr val="white"/>
                </a:solidFill>
                <a:ea typeface="HGP創英角ｺﾞｼｯｸUB" pitchFamily="50" charset="-128"/>
              </a:rPr>
              <a:t>modelDf</a:t>
            </a:r>
            <a:r>
              <a:rPr lang="en-US" altLang="ja-JP" sz="3600" dirty="0">
                <a:solidFill>
                  <a:prstClr val="white"/>
                </a:solidFill>
                <a:ea typeface="HGP創英角ｺﾞｼｯｸUB" pitchFamily="50" charset="-128"/>
              </a:rPr>
              <a:t> = </a:t>
            </a:r>
            <a:r>
              <a:rPr lang="en-US" altLang="ja-JP" sz="3600" dirty="0" err="1">
                <a:solidFill>
                  <a:prstClr val="white"/>
                </a:solidFill>
                <a:ea typeface="HGP創英角ｺﾞｼｯｸUB" pitchFamily="50" charset="-128"/>
              </a:rPr>
              <a:t>trainDf.train_logregr</a:t>
            </a:r>
            <a:r>
              <a:rPr lang="en-US" altLang="ja-JP" sz="3600" dirty="0">
                <a:solidFill>
                  <a:prstClr val="white"/>
                </a:solidFill>
                <a:ea typeface="HGP創英角ｺﾞｼｯｸUB" pitchFamily="50" charset="-128"/>
              </a:rPr>
              <a:t>($"features", $"label")</a:t>
            </a:r>
          </a:p>
          <a:p>
            <a:pPr algn="l"/>
            <a:r>
              <a:rPr lang="en-US" altLang="ja-JP" sz="3600" dirty="0">
                <a:solidFill>
                  <a:prstClr val="white"/>
                </a:solidFill>
                <a:ea typeface="HGP創英角ｺﾞｼｯｸUB" pitchFamily="50" charset="-128"/>
              </a:rPr>
              <a:t>  .</a:t>
            </a:r>
            <a:r>
              <a:rPr lang="en-US" altLang="ja-JP" sz="3600" dirty="0" err="1">
                <a:solidFill>
                  <a:prstClr val="white"/>
                </a:solidFill>
                <a:ea typeface="HGP創英角ｺﾞｼｯｸUB" pitchFamily="50" charset="-128"/>
              </a:rPr>
              <a:t>groupBy</a:t>
            </a:r>
            <a:r>
              <a:rPr lang="en-US" altLang="ja-JP" sz="3600" dirty="0">
                <a:solidFill>
                  <a:prstClr val="white"/>
                </a:solidFill>
                <a:ea typeface="HGP創英角ｺﾞｼｯｸUB" pitchFamily="50" charset="-128"/>
              </a:rPr>
              <a:t>("feature”)</a:t>
            </a:r>
          </a:p>
          <a:p>
            <a:pPr algn="l"/>
            <a:r>
              <a:rPr lang="en-US" altLang="ja-JP" sz="3600" dirty="0">
                <a:solidFill>
                  <a:prstClr val="white"/>
                </a:solidFill>
                <a:ea typeface="HGP創英角ｺﾞｼｯｸUB" pitchFamily="50" charset="-128"/>
              </a:rPr>
              <a:t>  .</a:t>
            </a:r>
            <a:r>
              <a:rPr lang="en-US" altLang="ja-JP" sz="3600" dirty="0" err="1">
                <a:solidFill>
                  <a:prstClr val="white"/>
                </a:solidFill>
                <a:ea typeface="HGP創英角ｺﾞｼｯｸUB" pitchFamily="50" charset="-128"/>
              </a:rPr>
              <a:t>agg</a:t>
            </a:r>
            <a:r>
              <a:rPr lang="en-US" altLang="ja-JP" sz="3600" dirty="0">
                <a:solidFill>
                  <a:prstClr val="white"/>
                </a:solidFill>
                <a:ea typeface="HGP創英角ｺﾞｼｯｸUB" pitchFamily="50" charset="-128"/>
              </a:rPr>
              <a:t>("weight" -&gt; "</a:t>
            </a:r>
            <a:r>
              <a:rPr lang="en-US" altLang="ja-JP" sz="3600" dirty="0" err="1">
                <a:solidFill>
                  <a:prstClr val="white"/>
                </a:solidFill>
                <a:ea typeface="HGP創英角ｺﾞｼｯｸUB" pitchFamily="50" charset="-128"/>
              </a:rPr>
              <a:t>avg</a:t>
            </a:r>
            <a:r>
              <a:rPr lang="en-US" altLang="ja-JP" sz="3600" dirty="0">
                <a:solidFill>
                  <a:prstClr val="white"/>
                </a:solidFill>
                <a:ea typeface="HGP創英角ｺﾞｼｯｸUB" pitchFamily="50" charset="-128"/>
              </a:rPr>
              <a:t>”)</a:t>
            </a:r>
          </a:p>
        </p:txBody>
      </p:sp>
    </p:spTree>
    <p:extLst>
      <p:ext uri="{BB962C8B-B14F-4D97-AF65-F5344CB8AC3E}">
        <p14:creationId xmlns:p14="http://schemas.microsoft.com/office/powerpoint/2010/main" val="1926894128"/>
      </p:ext>
    </p:extLst>
  </p:cSld>
  <p:clrMapOvr>
    <a:masterClrMapping/>
  </p:clrMapOvr>
  <p:transition/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Example: </a:t>
            </a:r>
            <a:r>
              <a:rPr lang="ja-JP" altLang="ja-JP" dirty="0"/>
              <a:t>3</a:t>
            </a:r>
            <a:r>
              <a:rPr lang="en-US" altLang="ja-JP" dirty="0"/>
              <a:t>.</a:t>
            </a:r>
            <a:r>
              <a:rPr lang="ja-JP" altLang="en-US" dirty="0"/>
              <a:t> </a:t>
            </a:r>
            <a:r>
              <a:rPr lang="en-US" altLang="ja-JP" dirty="0"/>
              <a:t>Builds</a:t>
            </a:r>
            <a:r>
              <a:rPr lang="ja-JP" altLang="en-US" dirty="0"/>
              <a:t> </a:t>
            </a:r>
            <a:r>
              <a:rPr lang="en-US" altLang="ja-JP" dirty="0"/>
              <a:t>a</a:t>
            </a:r>
            <a:r>
              <a:rPr lang="ja-JP" altLang="en-US" dirty="0"/>
              <a:t> </a:t>
            </a:r>
            <a:r>
              <a:rPr lang="ja-JP" altLang="ja-JP" dirty="0"/>
              <a:t>m</a:t>
            </a:r>
            <a:r>
              <a:rPr lang="en-US" altLang="ja-JP" dirty="0" err="1"/>
              <a:t>odel</a:t>
            </a:r>
            <a:r>
              <a:rPr lang="ja-JP" altLang="en-US" dirty="0"/>
              <a:t> </a:t>
            </a:r>
            <a:r>
              <a:rPr lang="en-US" altLang="ja-JP" dirty="0"/>
              <a:t>-</a:t>
            </a:r>
            <a:r>
              <a:rPr lang="ja-JP" altLang="en-US" dirty="0"/>
              <a:t> </a:t>
            </a:r>
            <a:r>
              <a:rPr lang="en-US" altLang="ja-JP" dirty="0"/>
              <a:t>SQL</a:t>
            </a:r>
          </a:p>
        </p:txBody>
      </p:sp>
      <p:sp>
        <p:nvSpPr>
          <p:cNvPr id="6" name="Rectangle 5"/>
          <p:cNvSpPr/>
          <p:nvPr/>
        </p:nvSpPr>
        <p:spPr bwMode="auto">
          <a:xfrm>
            <a:off x="1636504" y="1736185"/>
            <a:ext cx="13791399" cy="7256625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173397" tIns="86699" rIns="173397" bIns="86699" numCol="1" rtlCol="0" anchor="ctr" anchorCtr="0" compatLnSpc="1">
            <a:prstTxWarp prst="textNoShape">
              <a:avLst/>
            </a:prstTxWarp>
          </a:bodyPr>
          <a:lstStyle/>
          <a:p>
            <a:pPr algn="l"/>
            <a:r>
              <a:rPr lang="en-US" altLang="ja-JP" sz="3600" dirty="0" err="1">
                <a:solidFill>
                  <a:prstClr val="white"/>
                </a:solidFill>
                <a:ea typeface="HGP創英角ｺﾞｼｯｸUB" pitchFamily="50" charset="-128"/>
              </a:rPr>
              <a:t>scala</a:t>
            </a:r>
            <a:r>
              <a:rPr lang="en-US" altLang="ja-JP" sz="3600" dirty="0">
                <a:solidFill>
                  <a:prstClr val="white"/>
                </a:solidFill>
                <a:ea typeface="HGP創英角ｺﾞｼｯｸUB" pitchFamily="50" charset="-128"/>
              </a:rPr>
              <a:t>&gt; </a:t>
            </a:r>
            <a:r>
              <a:rPr lang="en-US" altLang="ja-JP" sz="3600" dirty="0" err="1">
                <a:solidFill>
                  <a:prstClr val="white"/>
                </a:solidFill>
                <a:ea typeface="HGP創英角ｺﾞｼｯｸUB" pitchFamily="50" charset="-128"/>
              </a:rPr>
              <a:t>trainDf.createOrReplaceTempView</a:t>
            </a:r>
            <a:r>
              <a:rPr lang="en-US" altLang="ja-JP" sz="3600" dirty="0">
                <a:solidFill>
                  <a:prstClr val="white"/>
                </a:solidFill>
                <a:ea typeface="HGP創英角ｺﾞｼｯｸUB" pitchFamily="50" charset="-128"/>
              </a:rPr>
              <a:t>("</a:t>
            </a:r>
            <a:r>
              <a:rPr lang="en-US" altLang="ja-JP" sz="3600" dirty="0" err="1">
                <a:solidFill>
                  <a:prstClr val="white"/>
                </a:solidFill>
                <a:ea typeface="HGP創英角ｺﾞｼｯｸUB" pitchFamily="50" charset="-128"/>
              </a:rPr>
              <a:t>TrainTable</a:t>
            </a:r>
            <a:r>
              <a:rPr lang="en-US" altLang="ja-JP" sz="3600" dirty="0">
                <a:solidFill>
                  <a:prstClr val="white"/>
                </a:solidFill>
                <a:ea typeface="HGP創英角ｺﾞｼｯｸUB" pitchFamily="50" charset="-128"/>
              </a:rPr>
              <a:t>")</a:t>
            </a:r>
          </a:p>
          <a:p>
            <a:pPr algn="l"/>
            <a:r>
              <a:rPr lang="en-US" altLang="ja-JP" sz="3600" dirty="0" err="1">
                <a:solidFill>
                  <a:prstClr val="white"/>
                </a:solidFill>
                <a:ea typeface="HGP創英角ｺﾞｼｯｸUB" pitchFamily="50" charset="-128"/>
              </a:rPr>
              <a:t>scala</a:t>
            </a:r>
            <a:r>
              <a:rPr lang="en-US" altLang="ja-JP" sz="3600" dirty="0">
                <a:solidFill>
                  <a:prstClr val="white"/>
                </a:solidFill>
                <a:ea typeface="HGP創英角ｺﾞｼｯｸUB" pitchFamily="50" charset="-128"/>
              </a:rPr>
              <a:t>&gt; paste:</a:t>
            </a:r>
          </a:p>
          <a:p>
            <a:pPr algn="l"/>
            <a:r>
              <a:rPr lang="en-US" altLang="ja-JP" sz="3600" dirty="0" err="1">
                <a:solidFill>
                  <a:prstClr val="white"/>
                </a:solidFill>
                <a:ea typeface="HGP創英角ｺﾞｼｯｸUB" pitchFamily="50" charset="-128"/>
              </a:rPr>
              <a:t>val</a:t>
            </a:r>
            <a:r>
              <a:rPr lang="en-US" altLang="ja-JP" sz="3600" dirty="0">
                <a:solidFill>
                  <a:prstClr val="white"/>
                </a:solidFill>
                <a:ea typeface="HGP創英角ｺﾞｼｯｸUB" pitchFamily="50" charset="-128"/>
              </a:rPr>
              <a:t> </a:t>
            </a:r>
            <a:r>
              <a:rPr lang="en-US" altLang="ja-JP" sz="3600" dirty="0" err="1">
                <a:solidFill>
                  <a:prstClr val="white"/>
                </a:solidFill>
                <a:ea typeface="HGP創英角ｺﾞｼｯｸUB" pitchFamily="50" charset="-128"/>
              </a:rPr>
              <a:t>modelDf</a:t>
            </a:r>
            <a:r>
              <a:rPr lang="en-US" altLang="ja-JP" sz="3600" dirty="0">
                <a:solidFill>
                  <a:prstClr val="white"/>
                </a:solidFill>
                <a:ea typeface="HGP創英角ｺﾞｼｯｸUB" pitchFamily="50" charset="-128"/>
              </a:rPr>
              <a:t> = </a:t>
            </a:r>
            <a:r>
              <a:rPr lang="en-US" altLang="ja-JP" sz="3600" dirty="0" err="1">
                <a:solidFill>
                  <a:prstClr val="white"/>
                </a:solidFill>
                <a:ea typeface="HGP創英角ｺﾞｼｯｸUB" pitchFamily="50" charset="-128"/>
              </a:rPr>
              <a:t>sql</a:t>
            </a:r>
            <a:r>
              <a:rPr lang="en-US" altLang="ja-JP" sz="3600" dirty="0">
                <a:solidFill>
                  <a:prstClr val="white"/>
                </a:solidFill>
                <a:ea typeface="HGP創英角ｺﾞｼｯｸUB" pitchFamily="50" charset="-128"/>
              </a:rPr>
              <a:t>("""</a:t>
            </a:r>
          </a:p>
          <a:p>
            <a:pPr algn="l"/>
            <a:r>
              <a:rPr lang="en-US" altLang="ja-JP" sz="3600" dirty="0">
                <a:solidFill>
                  <a:prstClr val="white"/>
                </a:solidFill>
                <a:ea typeface="HGP創英角ｺﾞｼｯｸUB" pitchFamily="50" charset="-128"/>
              </a:rPr>
              <a:t>     | SELECT feature, AVG(weight) AS weight</a:t>
            </a:r>
          </a:p>
          <a:p>
            <a:pPr algn="l"/>
            <a:r>
              <a:rPr lang="en-US" altLang="ja-JP" sz="3600" dirty="0">
                <a:solidFill>
                  <a:prstClr val="white"/>
                </a:solidFill>
                <a:ea typeface="HGP創英角ｺﾞｼｯｸUB" pitchFamily="50" charset="-128"/>
              </a:rPr>
              <a:t>     |   FROM (</a:t>
            </a:r>
          </a:p>
          <a:p>
            <a:pPr algn="l"/>
            <a:r>
              <a:rPr lang="en-US" altLang="ja-JP" sz="3600" dirty="0">
                <a:solidFill>
                  <a:prstClr val="white"/>
                </a:solidFill>
                <a:ea typeface="HGP創英角ｺﾞｼｯｸUB" pitchFamily="50" charset="-128"/>
              </a:rPr>
              <a:t>     |       SELECT </a:t>
            </a:r>
            <a:r>
              <a:rPr lang="en-US" altLang="ja-JP" sz="3600" dirty="0" err="1">
                <a:solidFill>
                  <a:prstClr val="white"/>
                </a:solidFill>
                <a:ea typeface="HGP創英角ｺﾞｼｯｸUB" pitchFamily="50" charset="-128"/>
              </a:rPr>
              <a:t>train_logregr</a:t>
            </a:r>
            <a:r>
              <a:rPr lang="en-US" altLang="ja-JP" sz="3600" dirty="0">
                <a:solidFill>
                  <a:prstClr val="white"/>
                </a:solidFill>
                <a:ea typeface="HGP創英角ｺﾞｼｯｸUB" pitchFamily="50" charset="-128"/>
              </a:rPr>
              <a:t>(features, label)</a:t>
            </a:r>
          </a:p>
          <a:p>
            <a:pPr algn="l"/>
            <a:r>
              <a:rPr lang="en-US" altLang="ja-JP" sz="3600" dirty="0">
                <a:solidFill>
                  <a:prstClr val="white"/>
                </a:solidFill>
                <a:ea typeface="HGP創英角ｺﾞｼｯｸUB" pitchFamily="50" charset="-128"/>
              </a:rPr>
              <a:t>     |           AS (feature, weight)</a:t>
            </a:r>
          </a:p>
          <a:p>
            <a:pPr algn="l"/>
            <a:r>
              <a:rPr lang="en-US" altLang="ja-JP" sz="3600" dirty="0">
                <a:solidFill>
                  <a:prstClr val="white"/>
                </a:solidFill>
                <a:ea typeface="HGP創英角ｺﾞｼｯｸUB" pitchFamily="50" charset="-128"/>
              </a:rPr>
              <a:t>     |         FROM </a:t>
            </a:r>
            <a:r>
              <a:rPr lang="en-US" altLang="ja-JP" sz="3600" dirty="0" err="1">
                <a:solidFill>
                  <a:prstClr val="white"/>
                </a:solidFill>
                <a:ea typeface="HGP創英角ｺﾞｼｯｸUB" pitchFamily="50" charset="-128"/>
              </a:rPr>
              <a:t>TrainTable</a:t>
            </a:r>
            <a:endParaRPr lang="en-US" altLang="ja-JP" sz="3600" dirty="0">
              <a:solidFill>
                <a:prstClr val="white"/>
              </a:solidFill>
              <a:ea typeface="HGP創英角ｺﾞｼｯｸUB" pitchFamily="50" charset="-128"/>
            </a:endParaRPr>
          </a:p>
          <a:p>
            <a:pPr algn="l"/>
            <a:r>
              <a:rPr lang="en-US" altLang="ja-JP" sz="3600" dirty="0">
                <a:solidFill>
                  <a:prstClr val="white"/>
                </a:solidFill>
                <a:ea typeface="HGP創英角ｺﾞｼｯｸUB" pitchFamily="50" charset="-128"/>
              </a:rPr>
              <a:t>     |     )</a:t>
            </a:r>
          </a:p>
          <a:p>
            <a:pPr algn="l"/>
            <a:r>
              <a:rPr lang="en-US" altLang="ja-JP" sz="3600" dirty="0">
                <a:solidFill>
                  <a:prstClr val="white"/>
                </a:solidFill>
                <a:ea typeface="HGP創英角ｺﾞｼｯｸUB" pitchFamily="50" charset="-128"/>
              </a:rPr>
              <a:t>     |   GROUP BY feature</a:t>
            </a:r>
          </a:p>
          <a:p>
            <a:pPr algn="l"/>
            <a:r>
              <a:rPr lang="en-US" altLang="ja-JP" sz="3600" dirty="0">
                <a:solidFill>
                  <a:prstClr val="white"/>
                </a:solidFill>
                <a:ea typeface="HGP創英角ｺﾞｼｯｸUB" pitchFamily="50" charset="-128"/>
              </a:rPr>
              <a:t>   """.</a:t>
            </a:r>
            <a:r>
              <a:rPr lang="en-US" altLang="ja-JP" sz="3600" dirty="0" err="1">
                <a:solidFill>
                  <a:prstClr val="white"/>
                </a:solidFill>
                <a:ea typeface="HGP創英角ｺﾞｼｯｸUB" pitchFamily="50" charset="-128"/>
              </a:rPr>
              <a:t>stripMargin</a:t>
            </a:r>
            <a:r>
              <a:rPr lang="en-US" altLang="ja-JP" sz="3600" dirty="0">
                <a:solidFill>
                  <a:prstClr val="white"/>
                </a:solidFill>
                <a:ea typeface="HGP創英角ｺﾞｼｯｸUB" pitchFamily="50" charset="-128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256212536"/>
      </p:ext>
    </p:extLst>
  </p:cSld>
  <p:clrMapOvr>
    <a:masterClrMapping/>
  </p:clrMapOvr>
  <p:transition/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Example: </a:t>
            </a:r>
            <a:r>
              <a:rPr lang="ja-JP" altLang="ja-JP" dirty="0"/>
              <a:t>4</a:t>
            </a:r>
            <a:r>
              <a:rPr lang="en-US" altLang="ja-JP" dirty="0"/>
              <a:t>.</a:t>
            </a:r>
            <a:r>
              <a:rPr lang="ja-JP" altLang="en-US" dirty="0"/>
              <a:t> </a:t>
            </a:r>
            <a:r>
              <a:rPr lang="en-US" altLang="ja-JP" dirty="0"/>
              <a:t>Does</a:t>
            </a:r>
            <a:r>
              <a:rPr lang="ja-JP" altLang="en-US" dirty="0"/>
              <a:t> </a:t>
            </a:r>
            <a:r>
              <a:rPr lang="en-US" altLang="ja-JP" dirty="0"/>
              <a:t>predictions</a:t>
            </a:r>
            <a:r>
              <a:rPr lang="ja-JP" altLang="en-US" dirty="0"/>
              <a:t> </a:t>
            </a:r>
            <a:r>
              <a:rPr lang="en-US" altLang="ja-JP" dirty="0"/>
              <a:t>-</a:t>
            </a:r>
            <a:r>
              <a:rPr lang="ja-JP" altLang="en-US" dirty="0"/>
              <a:t> </a:t>
            </a:r>
            <a:r>
              <a:rPr lang="en-US" altLang="ja-JP" dirty="0" err="1"/>
              <a:t>DataFrame</a:t>
            </a:r>
            <a:endParaRPr lang="en-US" altLang="ja-JP" dirty="0"/>
          </a:p>
        </p:txBody>
      </p:sp>
      <p:sp>
        <p:nvSpPr>
          <p:cNvPr id="6" name="Rectangle 5"/>
          <p:cNvSpPr/>
          <p:nvPr/>
        </p:nvSpPr>
        <p:spPr bwMode="auto">
          <a:xfrm>
            <a:off x="1137665" y="1989727"/>
            <a:ext cx="15020335" cy="6164237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173397" tIns="86699" rIns="173397" bIns="86699" numCol="1" rtlCol="0" anchor="ctr" anchorCtr="0" compatLnSpc="1">
            <a:prstTxWarp prst="textNoShape">
              <a:avLst/>
            </a:prstTxWarp>
          </a:bodyPr>
          <a:lstStyle/>
          <a:p>
            <a:pPr algn="l"/>
            <a:r>
              <a:rPr lang="en-US" altLang="ja-JP" sz="3400" dirty="0" err="1">
                <a:solidFill>
                  <a:prstClr val="white"/>
                </a:solidFill>
                <a:ea typeface="HGP創英角ｺﾞｼｯｸUB" pitchFamily="50" charset="-128"/>
              </a:rPr>
              <a:t>scala</a:t>
            </a:r>
            <a:r>
              <a:rPr lang="en-US" altLang="ja-JP" sz="3400" dirty="0">
                <a:solidFill>
                  <a:prstClr val="white"/>
                </a:solidFill>
                <a:ea typeface="HGP創英角ｺﾞｼｯｸUB" pitchFamily="50" charset="-128"/>
              </a:rPr>
              <a:t>&gt; paste:</a:t>
            </a:r>
          </a:p>
          <a:p>
            <a:pPr algn="l"/>
            <a:r>
              <a:rPr lang="en-US" altLang="ja-JP" sz="3400" dirty="0" err="1">
                <a:solidFill>
                  <a:prstClr val="white"/>
                </a:solidFill>
                <a:ea typeface="HGP創英角ｺﾞｼｯｸUB" pitchFamily="50" charset="-128"/>
              </a:rPr>
              <a:t>val</a:t>
            </a:r>
            <a:r>
              <a:rPr lang="en-US" altLang="ja-JP" sz="3400" dirty="0">
                <a:solidFill>
                  <a:prstClr val="white"/>
                </a:solidFill>
                <a:ea typeface="HGP創英角ｺﾞｼｯｸUB" pitchFamily="50" charset="-128"/>
              </a:rPr>
              <a:t> </a:t>
            </a:r>
            <a:r>
              <a:rPr lang="en-US" altLang="ja-JP" sz="3400" dirty="0" err="1">
                <a:solidFill>
                  <a:prstClr val="white"/>
                </a:solidFill>
                <a:ea typeface="HGP創英角ｺﾞｼｯｸUB" pitchFamily="50" charset="-128"/>
              </a:rPr>
              <a:t>df</a:t>
            </a:r>
            <a:r>
              <a:rPr lang="en-US" altLang="ja-JP" sz="3400" dirty="0">
                <a:solidFill>
                  <a:prstClr val="white"/>
                </a:solidFill>
                <a:ea typeface="HGP創英角ｺﾞｼｯｸUB" pitchFamily="50" charset="-128"/>
              </a:rPr>
              <a:t> = </a:t>
            </a:r>
            <a:r>
              <a:rPr lang="en-US" altLang="ja-JP" sz="3400" dirty="0" err="1">
                <a:solidFill>
                  <a:prstClr val="white"/>
                </a:solidFill>
                <a:ea typeface="HGP創英角ｺﾞｼｯｸUB" pitchFamily="50" charset="-128"/>
              </a:rPr>
              <a:t>testDf.select</a:t>
            </a:r>
            <a:r>
              <a:rPr lang="en-US" altLang="ja-JP" sz="3400" dirty="0">
                <a:solidFill>
                  <a:prstClr val="white"/>
                </a:solidFill>
                <a:ea typeface="HGP創英角ｺﾞｼｯｸUB" pitchFamily="50" charset="-128"/>
              </a:rPr>
              <a:t>(</a:t>
            </a:r>
            <a:r>
              <a:rPr lang="en-US" altLang="ja-JP" sz="3400" dirty="0" err="1">
                <a:solidFill>
                  <a:prstClr val="white"/>
                </a:solidFill>
                <a:ea typeface="HGP創英角ｺﾞｼｯｸUB" pitchFamily="50" charset="-128"/>
              </a:rPr>
              <a:t>rowid</a:t>
            </a:r>
            <a:r>
              <a:rPr lang="en-US" altLang="ja-JP" sz="3400" dirty="0">
                <a:solidFill>
                  <a:prstClr val="white"/>
                </a:solidFill>
                <a:ea typeface="HGP創英角ｺﾞｼｯｸUB" pitchFamily="50" charset="-128"/>
              </a:rPr>
              <a:t>(), $"features")</a:t>
            </a:r>
          </a:p>
          <a:p>
            <a:pPr algn="l"/>
            <a:r>
              <a:rPr lang="en-US" altLang="ja-JP" sz="3400" dirty="0">
                <a:solidFill>
                  <a:prstClr val="white"/>
                </a:solidFill>
                <a:ea typeface="HGP創英角ｺﾞｼｯｸUB" pitchFamily="50" charset="-128"/>
              </a:rPr>
              <a:t>  .</a:t>
            </a:r>
            <a:r>
              <a:rPr lang="en-US" altLang="ja-JP" sz="3400" dirty="0" err="1">
                <a:solidFill>
                  <a:prstClr val="white"/>
                </a:solidFill>
                <a:ea typeface="HGP創英角ｺﾞｼｯｸUB" pitchFamily="50" charset="-128"/>
              </a:rPr>
              <a:t>explode_vector</a:t>
            </a:r>
            <a:r>
              <a:rPr lang="en-US" altLang="ja-JP" sz="3400" dirty="0">
                <a:solidFill>
                  <a:prstClr val="white"/>
                </a:solidFill>
                <a:ea typeface="HGP創英角ｺﾞｼｯｸUB" pitchFamily="50" charset="-128"/>
              </a:rPr>
              <a:t>($"features")</a:t>
            </a:r>
          </a:p>
          <a:p>
            <a:pPr algn="l"/>
            <a:r>
              <a:rPr lang="en-US" altLang="ja-JP" sz="3400" dirty="0">
                <a:solidFill>
                  <a:prstClr val="white"/>
                </a:solidFill>
                <a:ea typeface="HGP創英角ｺﾞｼｯｸUB" pitchFamily="50" charset="-128"/>
              </a:rPr>
              <a:t>  .cache</a:t>
            </a:r>
          </a:p>
          <a:p>
            <a:pPr algn="l"/>
            <a:endParaRPr lang="en-US" altLang="ja-JP" sz="3400" dirty="0">
              <a:solidFill>
                <a:prstClr val="white"/>
              </a:solidFill>
              <a:ea typeface="HGP創英角ｺﾞｼｯｸUB" pitchFamily="50" charset="-128"/>
            </a:endParaRPr>
          </a:p>
          <a:p>
            <a:pPr algn="l"/>
            <a:r>
              <a:rPr lang="ja-JP" altLang="ja-JP" sz="3400" dirty="0">
                <a:solidFill>
                  <a:prstClr val="white"/>
                </a:solidFill>
                <a:ea typeface="HGP創英角ｺﾞｼｯｸUB" pitchFamily="50" charset="-128"/>
              </a:rPr>
              <a:t>#</a:t>
            </a:r>
            <a:r>
              <a:rPr lang="ja-JP" altLang="en-US" sz="3400" dirty="0">
                <a:solidFill>
                  <a:prstClr val="white"/>
                </a:solidFill>
                <a:ea typeface="HGP創英角ｺﾞｼｯｸUB" pitchFamily="50" charset="-128"/>
              </a:rPr>
              <a:t> </a:t>
            </a:r>
            <a:r>
              <a:rPr lang="en-US" altLang="ja-JP" sz="3400" dirty="0">
                <a:solidFill>
                  <a:prstClr val="white"/>
                </a:solidFill>
                <a:ea typeface="HGP創英角ｺﾞｼｯｸUB" pitchFamily="50" charset="-128"/>
              </a:rPr>
              <a:t>Do</a:t>
            </a:r>
            <a:r>
              <a:rPr lang="ja-JP" altLang="en-US" sz="3400" dirty="0">
                <a:solidFill>
                  <a:prstClr val="white"/>
                </a:solidFill>
                <a:ea typeface="HGP創英角ｺﾞｼｯｸUB" pitchFamily="50" charset="-128"/>
              </a:rPr>
              <a:t> </a:t>
            </a:r>
            <a:r>
              <a:rPr lang="en-US" altLang="ja-JP" sz="3400" dirty="0">
                <a:solidFill>
                  <a:prstClr val="white"/>
                </a:solidFill>
                <a:ea typeface="HGP創英角ｺﾞｼｯｸUB" pitchFamily="50" charset="-128"/>
              </a:rPr>
              <a:t>predictions</a:t>
            </a:r>
          </a:p>
          <a:p>
            <a:pPr algn="l"/>
            <a:r>
              <a:rPr lang="en-US" altLang="ja-JP" sz="3400" dirty="0" err="1">
                <a:solidFill>
                  <a:prstClr val="white"/>
                </a:solidFill>
                <a:ea typeface="HGP創英角ｺﾞｼｯｸUB" pitchFamily="50" charset="-128"/>
              </a:rPr>
              <a:t>df.join</a:t>
            </a:r>
            <a:r>
              <a:rPr lang="en-US" altLang="ja-JP" sz="3400" dirty="0">
                <a:solidFill>
                  <a:prstClr val="white"/>
                </a:solidFill>
                <a:ea typeface="HGP創英角ｺﾞｼｯｸUB" pitchFamily="50" charset="-128"/>
              </a:rPr>
              <a:t>(</a:t>
            </a:r>
            <a:r>
              <a:rPr lang="en-US" altLang="ja-JP" sz="3400" dirty="0" err="1">
                <a:solidFill>
                  <a:prstClr val="white"/>
                </a:solidFill>
                <a:ea typeface="HGP創英角ｺﾞｼｯｸUB" pitchFamily="50" charset="-128"/>
              </a:rPr>
              <a:t>modelDf</a:t>
            </a:r>
            <a:r>
              <a:rPr lang="en-US" altLang="ja-JP" sz="3400" dirty="0">
                <a:solidFill>
                  <a:prstClr val="white"/>
                </a:solidFill>
                <a:ea typeface="HGP創英角ｺﾞｼｯｸUB" pitchFamily="50" charset="-128"/>
              </a:rPr>
              <a:t>, </a:t>
            </a:r>
            <a:r>
              <a:rPr lang="en-US" altLang="ja-JP" sz="3400" dirty="0" err="1">
                <a:solidFill>
                  <a:prstClr val="white"/>
                </a:solidFill>
                <a:ea typeface="HGP創英角ｺﾞｼｯｸUB" pitchFamily="50" charset="-128"/>
              </a:rPr>
              <a:t>df</a:t>
            </a:r>
            <a:r>
              <a:rPr lang="en-US" altLang="ja-JP" sz="3400" dirty="0">
                <a:solidFill>
                  <a:prstClr val="white"/>
                </a:solidFill>
                <a:ea typeface="HGP創英角ｺﾞｼｯｸUB" pitchFamily="50" charset="-128"/>
              </a:rPr>
              <a:t>("feature") === model("feature"), "LEFT_OUTER")</a:t>
            </a:r>
          </a:p>
          <a:p>
            <a:pPr algn="l"/>
            <a:r>
              <a:rPr lang="en-US" altLang="ja-JP" sz="3400" dirty="0">
                <a:solidFill>
                  <a:prstClr val="white"/>
                </a:solidFill>
                <a:ea typeface="HGP創英角ｺﾞｼｯｸUB" pitchFamily="50" charset="-128"/>
              </a:rPr>
              <a:t>  .</a:t>
            </a:r>
            <a:r>
              <a:rPr lang="en-US" altLang="ja-JP" sz="3400" dirty="0" err="1">
                <a:solidFill>
                  <a:prstClr val="white"/>
                </a:solidFill>
                <a:ea typeface="HGP創英角ｺﾞｼｯｸUB" pitchFamily="50" charset="-128"/>
              </a:rPr>
              <a:t>groupBy</a:t>
            </a:r>
            <a:r>
              <a:rPr lang="en-US" altLang="ja-JP" sz="3400" dirty="0">
                <a:solidFill>
                  <a:prstClr val="white"/>
                </a:solidFill>
                <a:ea typeface="HGP創英角ｺﾞｼｯｸUB" pitchFamily="50" charset="-128"/>
              </a:rPr>
              <a:t>("</a:t>
            </a:r>
            <a:r>
              <a:rPr lang="en-US" altLang="ja-JP" sz="3400" dirty="0" err="1">
                <a:solidFill>
                  <a:prstClr val="white"/>
                </a:solidFill>
                <a:ea typeface="HGP創英角ｺﾞｼｯｸUB" pitchFamily="50" charset="-128"/>
              </a:rPr>
              <a:t>rowid</a:t>
            </a:r>
            <a:r>
              <a:rPr lang="en-US" altLang="ja-JP" sz="3400" dirty="0">
                <a:solidFill>
                  <a:prstClr val="white"/>
                </a:solidFill>
                <a:ea typeface="HGP創英角ｺﾞｼｯｸUB" pitchFamily="50" charset="-128"/>
              </a:rPr>
              <a:t>")</a:t>
            </a:r>
          </a:p>
          <a:p>
            <a:pPr algn="l"/>
            <a:r>
              <a:rPr lang="en-US" altLang="ja-JP" sz="3400" dirty="0">
                <a:solidFill>
                  <a:prstClr val="white"/>
                </a:solidFill>
                <a:ea typeface="HGP創英角ｺﾞｼｯｸUB" pitchFamily="50" charset="-128"/>
              </a:rPr>
              <a:t>  .</a:t>
            </a:r>
            <a:r>
              <a:rPr lang="en-US" altLang="ja-JP" sz="3400" dirty="0" err="1">
                <a:solidFill>
                  <a:prstClr val="white"/>
                </a:solidFill>
                <a:ea typeface="HGP創英角ｺﾞｼｯｸUB" pitchFamily="50" charset="-128"/>
              </a:rPr>
              <a:t>avg</a:t>
            </a:r>
            <a:r>
              <a:rPr lang="en-US" altLang="ja-JP" sz="3400" dirty="0">
                <a:solidFill>
                  <a:prstClr val="white"/>
                </a:solidFill>
                <a:ea typeface="HGP創英角ｺﾞｼｯｸUB" pitchFamily="50" charset="-128"/>
              </a:rPr>
              <a:t>(sigmoid(sum($"weight" * $"value")))</a:t>
            </a:r>
          </a:p>
        </p:txBody>
      </p:sp>
    </p:spTree>
    <p:extLst>
      <p:ext uri="{BB962C8B-B14F-4D97-AF65-F5344CB8AC3E}">
        <p14:creationId xmlns:p14="http://schemas.microsoft.com/office/powerpoint/2010/main" val="1252358895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角丸四角形 6">
            <a:extLst>
              <a:ext uri="{FF2B5EF4-FFF2-40B4-BE49-F238E27FC236}">
                <a16:creationId xmlns:a16="http://schemas.microsoft.com/office/drawing/2014/main" id="{A6B914A6-13DC-5E45-A5FD-C43AED948D0D}"/>
              </a:ext>
            </a:extLst>
          </p:cNvPr>
          <p:cNvSpPr/>
          <p:nvPr/>
        </p:nvSpPr>
        <p:spPr>
          <a:xfrm>
            <a:off x="11887200" y="5142831"/>
            <a:ext cx="3997843" cy="73942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角丸四角形 2">
            <a:extLst>
              <a:ext uri="{FF2B5EF4-FFF2-40B4-BE49-F238E27FC236}">
                <a16:creationId xmlns:a16="http://schemas.microsoft.com/office/drawing/2014/main" id="{186B5AEA-B2BC-804C-B597-391336AEC58E}"/>
              </a:ext>
            </a:extLst>
          </p:cNvPr>
          <p:cNvSpPr/>
          <p:nvPr/>
        </p:nvSpPr>
        <p:spPr>
          <a:xfrm>
            <a:off x="6584705" y="5204731"/>
            <a:ext cx="3048393" cy="74272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7168098C-6D61-684E-A507-59F251954A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E8707A-C469-024F-A4B2-69E431FDC0D1}" type="slidenum">
              <a:rPr kumimoji="1" lang="ja-JP" altLang="en-US" smtClean="0"/>
              <a:pPr/>
              <a:t>7</a:t>
            </a:fld>
            <a:endParaRPr kumimoji="1" lang="ja-JP" altLang="en-US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C98FDA51-95FA-0D45-8B13-7B894B1EA7B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01805" y="3968916"/>
            <a:ext cx="16958710" cy="1885950"/>
          </a:xfrm>
        </p:spPr>
        <p:txBody>
          <a:bodyPr>
            <a:normAutofit fontScale="90000"/>
          </a:bodyPr>
          <a:lstStyle/>
          <a:p>
            <a:br>
              <a:rPr lang="en-US" altLang="ja-JP" sz="4800" dirty="0">
                <a:latin typeface="Berlin Sans FB" panose="020E0602020502020306" pitchFamily="34" charset="0"/>
              </a:rPr>
            </a:br>
            <a:br>
              <a:rPr lang="en-US" altLang="ja-JP" sz="4800" dirty="0">
                <a:latin typeface="Berlin Sans FB" panose="020E0602020502020306" pitchFamily="34" charset="0"/>
              </a:rPr>
            </a:br>
            <a:r>
              <a:rPr lang="en-US" altLang="ja-JP" sz="4800" dirty="0">
                <a:latin typeface="Berlin Sans FB" panose="020E0602020502020306" pitchFamily="34" charset="0"/>
              </a:rPr>
              <a:t>Run</a:t>
            </a:r>
            <a:r>
              <a:rPr kumimoji="1" lang="en-US" altLang="ja-JP" sz="4800" dirty="0">
                <a:latin typeface="Berlin Sans FB" panose="020E0602020502020306" pitchFamily="34" charset="0"/>
              </a:rPr>
              <a:t> machine learning on massive data stored on data warehouse</a:t>
            </a:r>
            <a:endParaRPr kumimoji="1" lang="ja-JP" altLang="en-US" sz="4800">
              <a:latin typeface="Berlin Sans FB" panose="020E0602020502020306" pitchFamily="34" charset="0"/>
            </a:endParaRPr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0C146CEF-DB88-144C-934B-E30F6B50B4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93222" y="6108977"/>
            <a:ext cx="1787938" cy="1787938"/>
          </a:xfrm>
          <a:prstGeom prst="rect">
            <a:avLst/>
          </a:prstGeom>
        </p:spPr>
      </p:pic>
      <p:sp>
        <p:nvSpPr>
          <p:cNvPr id="6" name="角丸四角形吹き出し 5">
            <a:extLst>
              <a:ext uri="{FF2B5EF4-FFF2-40B4-BE49-F238E27FC236}">
                <a16:creationId xmlns:a16="http://schemas.microsoft.com/office/drawing/2014/main" id="{60AA7F96-93CE-8440-81DD-AAAC777F703C}"/>
              </a:ext>
            </a:extLst>
          </p:cNvPr>
          <p:cNvSpPr/>
          <p:nvPr/>
        </p:nvSpPr>
        <p:spPr>
          <a:xfrm>
            <a:off x="6081823" y="2764465"/>
            <a:ext cx="2636875" cy="1173915"/>
          </a:xfrm>
          <a:prstGeom prst="wedgeRoundRectCallout">
            <a:avLst>
              <a:gd name="adj1" fmla="val 21013"/>
              <a:gd name="adj2" fmla="val 116844"/>
              <a:gd name="adj3" fmla="val 16667"/>
            </a:avLst>
          </a:prstGeom>
          <a:ln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4000" dirty="0"/>
              <a:t>Scalability?</a:t>
            </a:r>
            <a:endParaRPr kumimoji="1" lang="ja-JP" altLang="en-US" sz="4000"/>
          </a:p>
        </p:txBody>
      </p:sp>
      <p:sp>
        <p:nvSpPr>
          <p:cNvPr id="9" name="角丸四角形吹き出し 8">
            <a:extLst>
              <a:ext uri="{FF2B5EF4-FFF2-40B4-BE49-F238E27FC236}">
                <a16:creationId xmlns:a16="http://schemas.microsoft.com/office/drawing/2014/main" id="{4540AF5C-6D47-9444-837C-6AF7BA30E425}"/>
              </a:ext>
            </a:extLst>
          </p:cNvPr>
          <p:cNvSpPr/>
          <p:nvPr/>
        </p:nvSpPr>
        <p:spPr>
          <a:xfrm>
            <a:off x="9281161" y="2764465"/>
            <a:ext cx="3903212" cy="1218989"/>
          </a:xfrm>
          <a:prstGeom prst="wedgeRoundRectCallout">
            <a:avLst>
              <a:gd name="adj1" fmla="val 21013"/>
              <a:gd name="adj2" fmla="val 116844"/>
              <a:gd name="adj3" fmla="val 16667"/>
            </a:avLst>
          </a:prstGeom>
          <a:ln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kumimoji="1" lang="en-US" altLang="ja-JP" sz="4000" dirty="0"/>
              <a:t>Data movement?</a:t>
            </a:r>
            <a:endParaRPr kumimoji="1" lang="ja-JP" altLang="en-US" sz="4000"/>
          </a:p>
        </p:txBody>
      </p:sp>
      <p:sp>
        <p:nvSpPr>
          <p:cNvPr id="11" name="角丸四角形吹き出し 10">
            <a:extLst>
              <a:ext uri="{FF2B5EF4-FFF2-40B4-BE49-F238E27FC236}">
                <a16:creationId xmlns:a16="http://schemas.microsoft.com/office/drawing/2014/main" id="{BA7B40F7-C838-E147-A0E1-D8E6AB42E6BC}"/>
              </a:ext>
            </a:extLst>
          </p:cNvPr>
          <p:cNvSpPr/>
          <p:nvPr/>
        </p:nvSpPr>
        <p:spPr>
          <a:xfrm>
            <a:off x="13987789" y="2719391"/>
            <a:ext cx="1897253" cy="1218989"/>
          </a:xfrm>
          <a:prstGeom prst="wedgeRoundRectCallout">
            <a:avLst>
              <a:gd name="adj1" fmla="val -35029"/>
              <a:gd name="adj2" fmla="val 116844"/>
              <a:gd name="adj3" fmla="val 16667"/>
            </a:avLst>
          </a:prstGeom>
          <a:ln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4000" dirty="0"/>
              <a:t>Tool?</a:t>
            </a:r>
            <a:endParaRPr kumimoji="1" lang="ja-JP" altLang="en-US" sz="4000"/>
          </a:p>
        </p:txBody>
      </p:sp>
      <p:sp>
        <p:nvSpPr>
          <p:cNvPr id="12" name="フッター プレースホルダー 11">
            <a:extLst>
              <a:ext uri="{FF2B5EF4-FFF2-40B4-BE49-F238E27FC236}">
                <a16:creationId xmlns:a16="http://schemas.microsoft.com/office/drawing/2014/main" id="{502F8E40-F3AE-7F40-B234-CE0085E26F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ApacheCon North America 2018</a:t>
            </a:r>
            <a:endParaRPr kumimoji="1" lang="ja-JP" altLang="en-US" dirty="0"/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AC417B5E-875D-5F4E-BA87-41CBDB037AE3}"/>
              </a:ext>
            </a:extLst>
          </p:cNvPr>
          <p:cNvSpPr/>
          <p:nvPr/>
        </p:nvSpPr>
        <p:spPr>
          <a:xfrm>
            <a:off x="2657678" y="2889757"/>
            <a:ext cx="2861682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5400" dirty="0">
                <a:latin typeface="Berlin Sans FB" panose="020E0602020502020306" pitchFamily="34" charset="0"/>
              </a:rPr>
              <a:t>Concerns:</a:t>
            </a:r>
            <a:endParaRPr lang="ja-JP" altLang="en-US" sz="540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1B9355BF-9B4B-D842-B9FF-6FCD3B26A7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57248" y="6358701"/>
            <a:ext cx="3289300" cy="246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7470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11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Example: </a:t>
            </a:r>
            <a:r>
              <a:rPr lang="ja-JP" altLang="ja-JP" dirty="0"/>
              <a:t>4</a:t>
            </a:r>
            <a:r>
              <a:rPr lang="en-US" altLang="ja-JP" dirty="0"/>
              <a:t>.</a:t>
            </a:r>
            <a:r>
              <a:rPr lang="ja-JP" altLang="en-US" dirty="0"/>
              <a:t> </a:t>
            </a:r>
            <a:r>
              <a:rPr lang="en-US" altLang="ja-JP" dirty="0"/>
              <a:t>Does</a:t>
            </a:r>
            <a:r>
              <a:rPr lang="ja-JP" altLang="en-US" dirty="0"/>
              <a:t> </a:t>
            </a:r>
            <a:r>
              <a:rPr lang="en-US" altLang="ja-JP" dirty="0"/>
              <a:t>predictions</a:t>
            </a:r>
            <a:r>
              <a:rPr lang="ja-JP" altLang="en-US" dirty="0"/>
              <a:t> </a:t>
            </a:r>
            <a:r>
              <a:rPr lang="en-US" altLang="ja-JP" dirty="0"/>
              <a:t>-</a:t>
            </a:r>
            <a:r>
              <a:rPr lang="ja-JP" altLang="en-US" dirty="0"/>
              <a:t> </a:t>
            </a:r>
            <a:r>
              <a:rPr lang="en-US" altLang="ja-JP" dirty="0"/>
              <a:t>SQL</a:t>
            </a:r>
          </a:p>
        </p:txBody>
      </p:sp>
      <p:sp>
        <p:nvSpPr>
          <p:cNvPr id="5" name="Rectangle 4"/>
          <p:cNvSpPr/>
          <p:nvPr/>
        </p:nvSpPr>
        <p:spPr bwMode="auto">
          <a:xfrm>
            <a:off x="1636504" y="1984235"/>
            <a:ext cx="13791399" cy="6579374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173397" tIns="86699" rIns="173397" bIns="86699" numCol="1" rtlCol="0" anchor="ctr" anchorCtr="0" compatLnSpc="1">
            <a:prstTxWarp prst="textNoShape">
              <a:avLst/>
            </a:prstTxWarp>
          </a:bodyPr>
          <a:lstStyle/>
          <a:p>
            <a:pPr algn="l"/>
            <a:r>
              <a:rPr lang="en-US" altLang="ja-JP" sz="3600" dirty="0" err="1">
                <a:solidFill>
                  <a:prstClr val="white"/>
                </a:solidFill>
                <a:ea typeface="HGP創英角ｺﾞｼｯｸUB" pitchFamily="50" charset="-128"/>
              </a:rPr>
              <a:t>scala</a:t>
            </a:r>
            <a:r>
              <a:rPr lang="en-US" altLang="ja-JP" sz="3600" dirty="0">
                <a:solidFill>
                  <a:prstClr val="white"/>
                </a:solidFill>
                <a:ea typeface="HGP創英角ｺﾞｼｯｸUB" pitchFamily="50" charset="-128"/>
              </a:rPr>
              <a:t>&gt; </a:t>
            </a:r>
            <a:r>
              <a:rPr lang="en-US" altLang="ja-JP" sz="3600" dirty="0" err="1">
                <a:solidFill>
                  <a:prstClr val="white"/>
                </a:solidFill>
                <a:ea typeface="HGP創英角ｺﾞｼｯｸUB" pitchFamily="50" charset="-128"/>
              </a:rPr>
              <a:t>modelDf.createOrReplaceTempView</a:t>
            </a:r>
            <a:r>
              <a:rPr lang="en-US" altLang="ja-JP" sz="3600" dirty="0">
                <a:solidFill>
                  <a:prstClr val="white"/>
                </a:solidFill>
                <a:ea typeface="HGP創英角ｺﾞｼｯｸUB" pitchFamily="50" charset="-128"/>
              </a:rPr>
              <a:t>(”</a:t>
            </a:r>
            <a:r>
              <a:rPr lang="ja-JP" altLang="ja-JP" sz="3600" dirty="0">
                <a:solidFill>
                  <a:prstClr val="white"/>
                </a:solidFill>
                <a:ea typeface="HGP創英角ｺﾞｼｯｸUB" pitchFamily="50" charset="-128"/>
              </a:rPr>
              <a:t>M</a:t>
            </a:r>
            <a:r>
              <a:rPr lang="en-US" altLang="ja-JP" sz="3600" dirty="0" err="1">
                <a:solidFill>
                  <a:prstClr val="white"/>
                </a:solidFill>
                <a:ea typeface="HGP創英角ｺﾞｼｯｸUB" pitchFamily="50" charset="-128"/>
              </a:rPr>
              <a:t>odelTable</a:t>
            </a:r>
            <a:r>
              <a:rPr lang="en-US" altLang="ja-JP" sz="3600" dirty="0">
                <a:solidFill>
                  <a:prstClr val="white"/>
                </a:solidFill>
                <a:ea typeface="HGP創英角ｺﾞｼｯｸUB" pitchFamily="50" charset="-128"/>
              </a:rPr>
              <a:t>")</a:t>
            </a:r>
          </a:p>
          <a:p>
            <a:pPr algn="l"/>
            <a:r>
              <a:rPr lang="en-US" altLang="ja-JP" sz="3600" dirty="0" err="1">
                <a:solidFill>
                  <a:prstClr val="white"/>
                </a:solidFill>
                <a:ea typeface="HGP創英角ｺﾞｼｯｸUB" pitchFamily="50" charset="-128"/>
              </a:rPr>
              <a:t>scala</a:t>
            </a:r>
            <a:r>
              <a:rPr lang="en-US" altLang="ja-JP" sz="3600" dirty="0">
                <a:solidFill>
                  <a:prstClr val="white"/>
                </a:solidFill>
                <a:ea typeface="HGP創英角ｺﾞｼｯｸUB" pitchFamily="50" charset="-128"/>
              </a:rPr>
              <a:t>&gt; </a:t>
            </a:r>
            <a:r>
              <a:rPr lang="ja-JP" altLang="ja-JP" sz="3600" dirty="0">
                <a:solidFill>
                  <a:prstClr val="white"/>
                </a:solidFill>
                <a:ea typeface="HGP創英角ｺﾞｼｯｸUB" pitchFamily="50" charset="-128"/>
              </a:rPr>
              <a:t>d</a:t>
            </a:r>
            <a:r>
              <a:rPr lang="en-US" altLang="ja-JP" sz="3600" dirty="0" err="1">
                <a:solidFill>
                  <a:prstClr val="white"/>
                </a:solidFill>
                <a:ea typeface="HGP創英角ｺﾞｼｯｸUB" pitchFamily="50" charset="-128"/>
              </a:rPr>
              <a:t>f.createOrReplaceTempView</a:t>
            </a:r>
            <a:r>
              <a:rPr lang="en-US" altLang="ja-JP" sz="3600" dirty="0">
                <a:solidFill>
                  <a:prstClr val="white"/>
                </a:solidFill>
                <a:ea typeface="HGP創英角ｺﾞｼｯｸUB" pitchFamily="50" charset="-128"/>
              </a:rPr>
              <a:t>(”</a:t>
            </a:r>
            <a:r>
              <a:rPr lang="en-US" altLang="ja-JP" sz="3600" dirty="0" err="1">
                <a:solidFill>
                  <a:prstClr val="white"/>
                </a:solidFill>
                <a:ea typeface="HGP創英角ｺﾞｼｯｸUB" pitchFamily="50" charset="-128"/>
              </a:rPr>
              <a:t>TestTable</a:t>
            </a:r>
            <a:r>
              <a:rPr lang="en-US" altLang="ja-JP" sz="3600" dirty="0">
                <a:solidFill>
                  <a:prstClr val="white"/>
                </a:solidFill>
                <a:ea typeface="HGP創英角ｺﾞｼｯｸUB" pitchFamily="50" charset="-128"/>
              </a:rPr>
              <a:t>”)</a:t>
            </a:r>
          </a:p>
          <a:p>
            <a:pPr algn="l"/>
            <a:r>
              <a:rPr lang="en-US" altLang="ja-JP" sz="3600" dirty="0" err="1">
                <a:solidFill>
                  <a:prstClr val="white"/>
                </a:solidFill>
                <a:ea typeface="HGP創英角ｺﾞｼｯｸUB" pitchFamily="50" charset="-128"/>
              </a:rPr>
              <a:t>scala</a:t>
            </a:r>
            <a:r>
              <a:rPr lang="en-US" altLang="ja-JP" sz="3600" dirty="0">
                <a:solidFill>
                  <a:prstClr val="white"/>
                </a:solidFill>
                <a:ea typeface="HGP創英角ｺﾞｼｯｸUB" pitchFamily="50" charset="-128"/>
              </a:rPr>
              <a:t>&gt; paste:</a:t>
            </a:r>
          </a:p>
          <a:p>
            <a:pPr algn="l"/>
            <a:r>
              <a:rPr lang="en-US" altLang="ja-JP" sz="3600" dirty="0" err="1">
                <a:solidFill>
                  <a:prstClr val="white"/>
                </a:solidFill>
                <a:ea typeface="HGP創英角ｺﾞｼｯｸUB" pitchFamily="50" charset="-128"/>
              </a:rPr>
              <a:t>sql</a:t>
            </a:r>
            <a:r>
              <a:rPr lang="en-US" altLang="ja-JP" sz="3600" dirty="0">
                <a:solidFill>
                  <a:prstClr val="white"/>
                </a:solidFill>
                <a:ea typeface="HGP創英角ｺﾞｼｯｸUB" pitchFamily="50" charset="-128"/>
              </a:rPr>
              <a:t>("""</a:t>
            </a:r>
          </a:p>
          <a:p>
            <a:pPr algn="l"/>
            <a:r>
              <a:rPr lang="en-US" altLang="ja-JP" sz="3600" dirty="0">
                <a:solidFill>
                  <a:prstClr val="white"/>
                </a:solidFill>
                <a:ea typeface="HGP創英角ｺﾞｼｯｸUB" pitchFamily="50" charset="-128"/>
              </a:rPr>
              <a:t>     | SELECT </a:t>
            </a:r>
            <a:r>
              <a:rPr lang="en-US" altLang="ja-JP" sz="3600" dirty="0" err="1">
                <a:solidFill>
                  <a:prstClr val="white"/>
                </a:solidFill>
                <a:ea typeface="HGP創英角ｺﾞｼｯｸUB" pitchFamily="50" charset="-128"/>
              </a:rPr>
              <a:t>rowid</a:t>
            </a:r>
            <a:r>
              <a:rPr lang="en-US" altLang="ja-JP" sz="3600" dirty="0">
                <a:solidFill>
                  <a:prstClr val="white"/>
                </a:solidFill>
                <a:ea typeface="HGP創英角ｺﾞｼｯｸUB" pitchFamily="50" charset="-128"/>
              </a:rPr>
              <a:t>, sigmoid(value</a:t>
            </a:r>
            <a:r>
              <a:rPr lang="ja-JP" altLang="en-US" sz="3600" dirty="0">
                <a:solidFill>
                  <a:prstClr val="white"/>
                </a:solidFill>
                <a:ea typeface="HGP創英角ｺﾞｼｯｸUB" pitchFamily="50" charset="-128"/>
              </a:rPr>
              <a:t> </a:t>
            </a:r>
            <a:r>
              <a:rPr lang="en-US" altLang="ja-JP" sz="3600" dirty="0">
                <a:solidFill>
                  <a:prstClr val="white"/>
                </a:solidFill>
                <a:ea typeface="HGP創英角ｺﾞｼｯｸUB" pitchFamily="50" charset="-128"/>
              </a:rPr>
              <a:t>* weight) AS predicted</a:t>
            </a:r>
          </a:p>
          <a:p>
            <a:pPr algn="l"/>
            <a:r>
              <a:rPr lang="en-US" altLang="ja-JP" sz="3600" dirty="0">
                <a:solidFill>
                  <a:prstClr val="white"/>
                </a:solidFill>
                <a:ea typeface="HGP創英角ｺﾞｼｯｸUB" pitchFamily="50" charset="-128"/>
              </a:rPr>
              <a:t>     |   FROM </a:t>
            </a:r>
            <a:r>
              <a:rPr lang="en-US" altLang="ja-JP" sz="3600" dirty="0" err="1">
                <a:solidFill>
                  <a:prstClr val="white"/>
                </a:solidFill>
                <a:ea typeface="HGP創英角ｺﾞｼｯｸUB" pitchFamily="50" charset="-128"/>
              </a:rPr>
              <a:t>TrainTable</a:t>
            </a:r>
            <a:r>
              <a:rPr lang="en-US" altLang="ja-JP" sz="3600" dirty="0">
                <a:solidFill>
                  <a:prstClr val="white"/>
                </a:solidFill>
                <a:ea typeface="HGP創英角ｺﾞｼｯｸUB" pitchFamily="50" charset="-128"/>
              </a:rPr>
              <a:t> t</a:t>
            </a:r>
          </a:p>
          <a:p>
            <a:pPr algn="l"/>
            <a:r>
              <a:rPr lang="en-US" altLang="ja-JP" sz="3600" dirty="0">
                <a:solidFill>
                  <a:prstClr val="white"/>
                </a:solidFill>
                <a:ea typeface="HGP創英角ｺﾞｼｯｸUB" pitchFamily="50" charset="-128"/>
              </a:rPr>
              <a:t>     |   LEFT OUTER JOIN </a:t>
            </a:r>
            <a:r>
              <a:rPr lang="en-US" altLang="ja-JP" sz="3600" dirty="0" err="1">
                <a:solidFill>
                  <a:prstClr val="white"/>
                </a:solidFill>
                <a:ea typeface="HGP創英角ｺﾞｼｯｸUB" pitchFamily="50" charset="-128"/>
              </a:rPr>
              <a:t>ModelTable</a:t>
            </a:r>
            <a:r>
              <a:rPr lang="en-US" altLang="ja-JP" sz="3600" dirty="0">
                <a:solidFill>
                  <a:prstClr val="white"/>
                </a:solidFill>
                <a:ea typeface="HGP創英角ｺﾞｼｯｸUB" pitchFamily="50" charset="-128"/>
              </a:rPr>
              <a:t> m</a:t>
            </a:r>
          </a:p>
          <a:p>
            <a:pPr algn="l"/>
            <a:r>
              <a:rPr lang="en-US" altLang="ja-JP" sz="3600" dirty="0">
                <a:solidFill>
                  <a:prstClr val="white"/>
                </a:solidFill>
                <a:ea typeface="HGP創英角ｺﾞｼｯｸUB" pitchFamily="50" charset="-128"/>
              </a:rPr>
              <a:t>     |     ON </a:t>
            </a:r>
            <a:r>
              <a:rPr lang="en-US" altLang="ja-JP" sz="3600" dirty="0" err="1">
                <a:solidFill>
                  <a:prstClr val="white"/>
                </a:solidFill>
                <a:ea typeface="HGP創英角ｺﾞｼｯｸUB" pitchFamily="50" charset="-128"/>
              </a:rPr>
              <a:t>t.feature</a:t>
            </a:r>
            <a:r>
              <a:rPr lang="en-US" altLang="ja-JP" sz="3600" dirty="0">
                <a:solidFill>
                  <a:prstClr val="white"/>
                </a:solidFill>
                <a:ea typeface="HGP創英角ｺﾞｼｯｸUB" pitchFamily="50" charset="-128"/>
              </a:rPr>
              <a:t> = </a:t>
            </a:r>
            <a:r>
              <a:rPr lang="en-US" altLang="ja-JP" sz="3600" dirty="0" err="1">
                <a:solidFill>
                  <a:prstClr val="white"/>
                </a:solidFill>
                <a:ea typeface="HGP創英角ｺﾞｼｯｸUB" pitchFamily="50" charset="-128"/>
              </a:rPr>
              <a:t>m.feature</a:t>
            </a:r>
            <a:endParaRPr lang="en-US" altLang="ja-JP" sz="3600" dirty="0">
              <a:solidFill>
                <a:prstClr val="white"/>
              </a:solidFill>
              <a:ea typeface="HGP創英角ｺﾞｼｯｸUB" pitchFamily="50" charset="-128"/>
            </a:endParaRPr>
          </a:p>
          <a:p>
            <a:pPr algn="l"/>
            <a:r>
              <a:rPr lang="en-US" altLang="ja-JP" sz="3600" dirty="0">
                <a:solidFill>
                  <a:prstClr val="white"/>
                </a:solidFill>
                <a:ea typeface="HGP創英角ｺﾞｼｯｸUB" pitchFamily="50" charset="-128"/>
              </a:rPr>
              <a:t>     |   GROUP BY </a:t>
            </a:r>
            <a:r>
              <a:rPr lang="en-US" altLang="ja-JP" sz="3600" dirty="0" err="1">
                <a:solidFill>
                  <a:prstClr val="white"/>
                </a:solidFill>
                <a:ea typeface="HGP創英角ｺﾞｼｯｸUB" pitchFamily="50" charset="-128"/>
              </a:rPr>
              <a:t>rowid</a:t>
            </a:r>
            <a:endParaRPr lang="en-US" altLang="ja-JP" sz="3600" dirty="0">
              <a:solidFill>
                <a:prstClr val="white"/>
              </a:solidFill>
              <a:ea typeface="HGP創英角ｺﾞｼｯｸUB" pitchFamily="50" charset="-128"/>
            </a:endParaRPr>
          </a:p>
          <a:p>
            <a:pPr algn="l"/>
            <a:r>
              <a:rPr lang="en-US" altLang="ja-JP" sz="3600" dirty="0">
                <a:solidFill>
                  <a:prstClr val="white"/>
                </a:solidFill>
                <a:ea typeface="HGP創英角ｺﾞｼｯｸUB" pitchFamily="50" charset="-128"/>
              </a:rPr>
              <a:t>   """.</a:t>
            </a:r>
            <a:r>
              <a:rPr lang="en-US" altLang="ja-JP" sz="3600" dirty="0" err="1">
                <a:solidFill>
                  <a:prstClr val="white"/>
                </a:solidFill>
                <a:ea typeface="HGP創英角ｺﾞｼｯｸUB" pitchFamily="50" charset="-128"/>
              </a:rPr>
              <a:t>stripMargin</a:t>
            </a:r>
            <a:r>
              <a:rPr lang="en-US" altLang="ja-JP" sz="3600" dirty="0">
                <a:solidFill>
                  <a:prstClr val="white"/>
                </a:solidFill>
                <a:ea typeface="HGP創英角ｺﾞｼｯｸUB" pitchFamily="50" charset="-128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908724018"/>
      </p:ext>
    </p:extLst>
  </p:cSld>
  <p:clrMapOvr>
    <a:masterClrMapping/>
  </p:clrMapOvr>
  <p:transition/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50318" y="1702046"/>
            <a:ext cx="15839626" cy="7441954"/>
          </a:xfrm>
        </p:spPr>
        <p:txBody>
          <a:bodyPr>
            <a:normAutofit/>
          </a:bodyPr>
          <a:lstStyle/>
          <a:p>
            <a:r>
              <a:rPr lang="en-US" altLang="ja-JP" dirty="0"/>
              <a:t>Top-K processing is widely used, e.g., recommendation</a:t>
            </a:r>
          </a:p>
          <a:p>
            <a:r>
              <a:rPr lang="en-US" altLang="ja-JP" dirty="0" err="1"/>
              <a:t>Hivemall</a:t>
            </a:r>
            <a:r>
              <a:rPr lang="en-US" altLang="ja-JP" dirty="0"/>
              <a:t> ‘</a:t>
            </a:r>
            <a:r>
              <a:rPr lang="en-US" altLang="ja-JP" i="1" dirty="0" err="1"/>
              <a:t>each_top_k</a:t>
            </a:r>
            <a:r>
              <a:rPr lang="en-US" altLang="ja-JP" i="1" dirty="0"/>
              <a:t>’</a:t>
            </a:r>
            <a:r>
              <a:rPr lang="en-US" altLang="ja-JP" dirty="0"/>
              <a:t> available in </a:t>
            </a:r>
            <a:r>
              <a:rPr lang="en-US" altLang="ja-JP" dirty="0" err="1"/>
              <a:t>DataFrame</a:t>
            </a:r>
            <a:endParaRPr lang="en-US" altLang="ja-JP" dirty="0"/>
          </a:p>
          <a:p>
            <a:pPr lvl="1"/>
            <a:r>
              <a:rPr lang="en-US" altLang="ja-JP" dirty="0"/>
              <a:t>Naïve approach: SQL rank over + limit</a:t>
            </a:r>
          </a:p>
          <a:p>
            <a:endParaRPr lang="en-US" altLang="ja-JP" dirty="0"/>
          </a:p>
          <a:p>
            <a:endParaRPr lang="en-US" altLang="ja-JP" dirty="0"/>
          </a:p>
          <a:p>
            <a:endParaRPr lang="en-US" altLang="ja-JP" dirty="0"/>
          </a:p>
          <a:p>
            <a:endParaRPr lang="en-US" altLang="ja-JP" dirty="0"/>
          </a:p>
          <a:p>
            <a:endParaRPr lang="en-US" altLang="ja-JP" dirty="0"/>
          </a:p>
          <a:p>
            <a:endParaRPr lang="en-US" altLang="ja-JP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50077" y="169993"/>
            <a:ext cx="15840110" cy="1117089"/>
          </a:xfrm>
        </p:spPr>
        <p:txBody>
          <a:bodyPr/>
          <a:lstStyle/>
          <a:p>
            <a:r>
              <a:rPr lang="en-US" altLang="ja-JP" sz="4800" dirty="0"/>
              <a:t>Useful Function Extension: Top-K Processing</a:t>
            </a:r>
            <a:endParaRPr lang="en-US" sz="4800" dirty="0"/>
          </a:p>
        </p:txBody>
      </p:sp>
      <p:sp>
        <p:nvSpPr>
          <p:cNvPr id="6" name="Rectangle 5"/>
          <p:cNvSpPr/>
          <p:nvPr/>
        </p:nvSpPr>
        <p:spPr>
          <a:xfrm>
            <a:off x="1523997" y="4775953"/>
            <a:ext cx="14125956" cy="4247317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algn="l"/>
            <a:r>
              <a:rPr lang="en-US" sz="3000" dirty="0" err="1">
                <a:solidFill>
                  <a:prstClr val="white"/>
                </a:solidFill>
              </a:rPr>
              <a:t>scala</a:t>
            </a:r>
            <a:r>
              <a:rPr lang="en-US" sz="3000" dirty="0">
                <a:solidFill>
                  <a:prstClr val="white"/>
                </a:solidFill>
              </a:rPr>
              <a:t>&gt; </a:t>
            </a:r>
            <a:r>
              <a:rPr lang="en-US" sz="3000" dirty="0" err="1">
                <a:solidFill>
                  <a:prstClr val="white"/>
                </a:solidFill>
              </a:rPr>
              <a:t>df.printSchema</a:t>
            </a:r>
            <a:endParaRPr lang="en-US" sz="3000" dirty="0">
              <a:solidFill>
                <a:prstClr val="white"/>
              </a:solidFill>
            </a:endParaRPr>
          </a:p>
          <a:p>
            <a:pPr algn="l"/>
            <a:r>
              <a:rPr lang="en-US" sz="3000" dirty="0">
                <a:solidFill>
                  <a:prstClr val="white"/>
                </a:solidFill>
              </a:rPr>
              <a:t>root</a:t>
            </a:r>
          </a:p>
          <a:p>
            <a:pPr algn="l"/>
            <a:r>
              <a:rPr lang="en-US" sz="3000" dirty="0">
                <a:solidFill>
                  <a:prstClr val="white"/>
                </a:solidFill>
              </a:rPr>
              <a:t> |-- key: string (</a:t>
            </a:r>
            <a:r>
              <a:rPr lang="en-US" sz="3000" dirty="0" err="1">
                <a:solidFill>
                  <a:prstClr val="white"/>
                </a:solidFill>
              </a:rPr>
              <a:t>nullable</a:t>
            </a:r>
            <a:r>
              <a:rPr lang="en-US" sz="3000" dirty="0">
                <a:solidFill>
                  <a:prstClr val="white"/>
                </a:solidFill>
              </a:rPr>
              <a:t> = true)</a:t>
            </a:r>
          </a:p>
          <a:p>
            <a:pPr algn="l"/>
            <a:r>
              <a:rPr lang="en-US" sz="3000" dirty="0">
                <a:solidFill>
                  <a:prstClr val="white"/>
                </a:solidFill>
              </a:rPr>
              <a:t> |-- value: string (</a:t>
            </a:r>
            <a:r>
              <a:rPr lang="en-US" sz="3000" dirty="0" err="1">
                <a:solidFill>
                  <a:prstClr val="white"/>
                </a:solidFill>
              </a:rPr>
              <a:t>nullable</a:t>
            </a:r>
            <a:r>
              <a:rPr lang="en-US" sz="3000" dirty="0">
                <a:solidFill>
                  <a:prstClr val="white"/>
                </a:solidFill>
              </a:rPr>
              <a:t> = true)</a:t>
            </a:r>
          </a:p>
          <a:p>
            <a:pPr algn="l"/>
            <a:r>
              <a:rPr lang="en-US" sz="3000" dirty="0">
                <a:solidFill>
                  <a:prstClr val="white"/>
                </a:solidFill>
              </a:rPr>
              <a:t> |-- x: double (</a:t>
            </a:r>
            <a:r>
              <a:rPr lang="en-US" sz="3000" dirty="0" err="1">
                <a:solidFill>
                  <a:prstClr val="white"/>
                </a:solidFill>
              </a:rPr>
              <a:t>nullable</a:t>
            </a:r>
            <a:r>
              <a:rPr lang="en-US" sz="3000" dirty="0">
                <a:solidFill>
                  <a:prstClr val="white"/>
                </a:solidFill>
              </a:rPr>
              <a:t> = false)</a:t>
            </a:r>
          </a:p>
          <a:p>
            <a:pPr algn="l"/>
            <a:endParaRPr lang="en-US" sz="3000" dirty="0">
              <a:solidFill>
                <a:prstClr val="white"/>
              </a:solidFill>
            </a:endParaRPr>
          </a:p>
          <a:p>
            <a:pPr algn="l"/>
            <a:r>
              <a:rPr lang="en-US" sz="3000" dirty="0" err="1">
                <a:solidFill>
                  <a:prstClr val="white"/>
                </a:solidFill>
              </a:rPr>
              <a:t>scala</a:t>
            </a:r>
            <a:r>
              <a:rPr lang="en-US" sz="3000" dirty="0">
                <a:solidFill>
                  <a:prstClr val="white"/>
                </a:solidFill>
              </a:rPr>
              <a:t>&gt; </a:t>
            </a:r>
            <a:r>
              <a:rPr lang="en-US" sz="3000" dirty="0" err="1">
                <a:solidFill>
                  <a:prstClr val="white"/>
                </a:solidFill>
              </a:rPr>
              <a:t>df.each_top_k</a:t>
            </a:r>
            <a:r>
              <a:rPr lang="en-US" sz="3000" dirty="0">
                <a:solidFill>
                  <a:prstClr val="white"/>
                </a:solidFill>
              </a:rPr>
              <a:t>(lit(3), </a:t>
            </a:r>
            <a:r>
              <a:rPr lang="mr-IN" sz="3000" dirty="0">
                <a:solidFill>
                  <a:prstClr val="white"/>
                </a:solidFill>
              </a:rPr>
              <a:t>$"</a:t>
            </a:r>
            <a:r>
              <a:rPr lang="mr-IN" sz="3000" dirty="0" err="1">
                <a:solidFill>
                  <a:prstClr val="white"/>
                </a:solidFill>
              </a:rPr>
              <a:t>x</a:t>
            </a:r>
            <a:r>
              <a:rPr lang="mr-IN" sz="3000" dirty="0">
                <a:solidFill>
                  <a:prstClr val="white"/>
                </a:solidFill>
              </a:rPr>
              <a:t>".</a:t>
            </a:r>
            <a:r>
              <a:rPr lang="mr-IN" sz="3000" dirty="0" err="1">
                <a:solidFill>
                  <a:prstClr val="white"/>
                </a:solidFill>
              </a:rPr>
              <a:t>as</a:t>
            </a:r>
            <a:r>
              <a:rPr lang="mr-IN" sz="3000" dirty="0">
                <a:solidFill>
                  <a:prstClr val="white"/>
                </a:solidFill>
              </a:rPr>
              <a:t>("</a:t>
            </a:r>
            <a:r>
              <a:rPr lang="mr-IN" sz="3000" dirty="0" err="1">
                <a:solidFill>
                  <a:prstClr val="white"/>
                </a:solidFill>
              </a:rPr>
              <a:t>score</a:t>
            </a:r>
            <a:r>
              <a:rPr lang="mr-IN" sz="3000" dirty="0">
                <a:solidFill>
                  <a:prstClr val="white"/>
                </a:solidFill>
              </a:rPr>
              <a:t>"), $"</a:t>
            </a:r>
            <a:r>
              <a:rPr lang="mr-IN" sz="3000" dirty="0" err="1">
                <a:solidFill>
                  <a:prstClr val="white"/>
                </a:solidFill>
              </a:rPr>
              <a:t>key</a:t>
            </a:r>
            <a:r>
              <a:rPr lang="mr-IN" sz="3000" dirty="0">
                <a:solidFill>
                  <a:prstClr val="white"/>
                </a:solidFill>
              </a:rPr>
              <a:t>".</a:t>
            </a:r>
            <a:r>
              <a:rPr lang="mr-IN" sz="3000" dirty="0" err="1">
                <a:solidFill>
                  <a:prstClr val="white"/>
                </a:solidFill>
              </a:rPr>
              <a:t>as</a:t>
            </a:r>
            <a:r>
              <a:rPr lang="mr-IN" sz="3000" dirty="0">
                <a:solidFill>
                  <a:prstClr val="white"/>
                </a:solidFill>
              </a:rPr>
              <a:t>("</a:t>
            </a:r>
            <a:r>
              <a:rPr lang="mr-IN" sz="3000" dirty="0" err="1">
                <a:solidFill>
                  <a:prstClr val="white"/>
                </a:solidFill>
              </a:rPr>
              <a:t>group</a:t>
            </a:r>
            <a:r>
              <a:rPr lang="mr-IN" sz="3000" dirty="0">
                <a:solidFill>
                  <a:prstClr val="white"/>
                </a:solidFill>
              </a:rPr>
              <a:t>"))</a:t>
            </a:r>
            <a:endParaRPr lang="en-US" sz="3000" dirty="0">
              <a:solidFill>
                <a:prstClr val="white"/>
              </a:solidFill>
            </a:endParaRPr>
          </a:p>
          <a:p>
            <a:pPr algn="l"/>
            <a:r>
              <a:rPr lang="en-US" sz="3000" dirty="0">
                <a:solidFill>
                  <a:prstClr val="white"/>
                </a:solidFill>
              </a:rPr>
              <a:t>// Computes top-3 entries for each group</a:t>
            </a:r>
          </a:p>
          <a:p>
            <a:pPr algn="l"/>
            <a:endParaRPr lang="en-US" sz="30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73062"/>
      </p:ext>
    </p:extLst>
  </p:cSld>
  <p:clrMapOvr>
    <a:masterClrMapping/>
  </p:clrMapOvr>
  <p:transition/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50318" y="1702047"/>
            <a:ext cx="15839626" cy="1945816"/>
          </a:xfrm>
        </p:spPr>
        <p:txBody>
          <a:bodyPr/>
          <a:lstStyle/>
          <a:p>
            <a:r>
              <a:rPr lang="en-US" altLang="ja-JP" dirty="0"/>
              <a:t>Common Pattern: Join-&gt;Top-K</a:t>
            </a:r>
          </a:p>
          <a:p>
            <a:pPr lvl="1"/>
            <a:r>
              <a:rPr lang="ja-JP" altLang="ja-JP" dirty="0"/>
              <a:t>J</a:t>
            </a:r>
            <a:r>
              <a:rPr lang="en-US" altLang="ja-JP" dirty="0" err="1"/>
              <a:t>oins</a:t>
            </a:r>
            <a:r>
              <a:rPr lang="ja-JP" altLang="en-US" dirty="0"/>
              <a:t> </a:t>
            </a:r>
            <a:r>
              <a:rPr lang="en-US" altLang="ja-JP" dirty="0"/>
              <a:t>two</a:t>
            </a:r>
            <a:r>
              <a:rPr lang="ja-JP" altLang="en-US" dirty="0"/>
              <a:t> </a:t>
            </a:r>
            <a:r>
              <a:rPr lang="en-US" altLang="ja-JP" dirty="0"/>
              <a:t>relations, then computes</a:t>
            </a:r>
            <a:r>
              <a:rPr lang="ja-JP" altLang="en-US" dirty="0"/>
              <a:t> </a:t>
            </a:r>
            <a:r>
              <a:rPr lang="en-US" altLang="ja-JP" dirty="0"/>
              <a:t>top-K</a:t>
            </a:r>
            <a:r>
              <a:rPr lang="ja-JP" altLang="en-US" dirty="0"/>
              <a:t> </a:t>
            </a:r>
            <a:r>
              <a:rPr lang="en-US" altLang="ja-JP" dirty="0"/>
              <a:t>for</a:t>
            </a:r>
            <a:r>
              <a:rPr lang="ja-JP" altLang="en-US" dirty="0"/>
              <a:t> </a:t>
            </a:r>
            <a:r>
              <a:rPr lang="en-US" altLang="ja-JP" dirty="0"/>
              <a:t>each</a:t>
            </a:r>
            <a:r>
              <a:rPr lang="ja-JP" altLang="en-US" dirty="0"/>
              <a:t> </a:t>
            </a:r>
            <a:r>
              <a:rPr lang="en-US" altLang="ja-JP" dirty="0"/>
              <a:t>group</a:t>
            </a:r>
            <a:r>
              <a:rPr lang="ja-JP" altLang="en-US" dirty="0"/>
              <a:t> 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50077" y="169993"/>
            <a:ext cx="15840110" cy="1117089"/>
          </a:xfrm>
        </p:spPr>
        <p:txBody>
          <a:bodyPr/>
          <a:lstStyle/>
          <a:p>
            <a:r>
              <a:rPr lang="en-US" altLang="ja-JP" sz="4800" dirty="0"/>
              <a:t>Useful Function Extension: Top-K Processing</a:t>
            </a:r>
            <a:endParaRPr lang="en-US" sz="4800" dirty="0"/>
          </a:p>
        </p:txBody>
      </p:sp>
      <p:sp>
        <p:nvSpPr>
          <p:cNvPr id="5" name="Rectangle 4"/>
          <p:cNvSpPr/>
          <p:nvPr/>
        </p:nvSpPr>
        <p:spPr>
          <a:xfrm>
            <a:off x="1684383" y="4514707"/>
            <a:ext cx="13791399" cy="3323987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algn="l"/>
            <a:r>
              <a:rPr lang="en-US" altLang="ja-JP" sz="3000" dirty="0" err="1">
                <a:solidFill>
                  <a:prstClr val="white"/>
                </a:solidFill>
              </a:rPr>
              <a:t>scala</a:t>
            </a:r>
            <a:r>
              <a:rPr lang="en-US" altLang="ja-JP" sz="3000" dirty="0">
                <a:solidFill>
                  <a:prstClr val="white"/>
                </a:solidFill>
              </a:rPr>
              <a:t>&gt;</a:t>
            </a:r>
            <a:r>
              <a:rPr lang="ja-JP" altLang="en-US" sz="3000" dirty="0">
                <a:solidFill>
                  <a:prstClr val="white"/>
                </a:solidFill>
              </a:rPr>
              <a:t> </a:t>
            </a:r>
            <a:r>
              <a:rPr lang="en-US" altLang="ja-JP" sz="3000" dirty="0">
                <a:solidFill>
                  <a:prstClr val="white"/>
                </a:solidFill>
              </a:rPr>
              <a:t>paste:</a:t>
            </a:r>
          </a:p>
          <a:p>
            <a:pPr algn="l"/>
            <a:r>
              <a:rPr lang="en-US" altLang="ja-JP" sz="3000" dirty="0" err="1">
                <a:solidFill>
                  <a:prstClr val="white"/>
                </a:solidFill>
              </a:rPr>
              <a:t>val</a:t>
            </a:r>
            <a:r>
              <a:rPr lang="ja-JP" altLang="en-US" sz="3000" dirty="0">
                <a:solidFill>
                  <a:prstClr val="white"/>
                </a:solidFill>
              </a:rPr>
              <a:t> </a:t>
            </a:r>
            <a:r>
              <a:rPr lang="en-US" altLang="ja-JP" sz="3000" dirty="0" err="1">
                <a:solidFill>
                  <a:prstClr val="white"/>
                </a:solidFill>
              </a:rPr>
              <a:t>topkDf</a:t>
            </a:r>
            <a:r>
              <a:rPr lang="ja-JP" altLang="en-US" sz="3000" dirty="0">
                <a:solidFill>
                  <a:prstClr val="white"/>
                </a:solidFill>
              </a:rPr>
              <a:t> </a:t>
            </a:r>
            <a:r>
              <a:rPr lang="en-US" altLang="ja-JP" sz="3000" dirty="0">
                <a:solidFill>
                  <a:prstClr val="white"/>
                </a:solidFill>
              </a:rPr>
              <a:t>=</a:t>
            </a:r>
            <a:r>
              <a:rPr lang="ja-JP" altLang="en-US" sz="3000" dirty="0">
                <a:solidFill>
                  <a:prstClr val="white"/>
                </a:solidFill>
              </a:rPr>
              <a:t> </a:t>
            </a:r>
            <a:r>
              <a:rPr lang="en-US" sz="3000" dirty="0" err="1">
                <a:solidFill>
                  <a:prstClr val="white"/>
                </a:solidFill>
              </a:rPr>
              <a:t>leftDf.join</a:t>
            </a:r>
            <a:r>
              <a:rPr lang="en-US" sz="3000" dirty="0">
                <a:solidFill>
                  <a:prstClr val="white"/>
                </a:solidFill>
              </a:rPr>
              <a:t>(</a:t>
            </a:r>
            <a:r>
              <a:rPr lang="en-US" sz="3000" dirty="0" err="1">
                <a:solidFill>
                  <a:prstClr val="white"/>
                </a:solidFill>
              </a:rPr>
              <a:t>rightDf</a:t>
            </a:r>
            <a:r>
              <a:rPr lang="en-US" sz="3000" dirty="0">
                <a:solidFill>
                  <a:prstClr val="white"/>
                </a:solidFill>
              </a:rPr>
              <a:t>, “group” :: Nil, “INNER”)</a:t>
            </a:r>
            <a:br>
              <a:rPr lang="en-US" sz="3000" dirty="0">
                <a:solidFill>
                  <a:prstClr val="white"/>
                </a:solidFill>
              </a:rPr>
            </a:br>
            <a:r>
              <a:rPr lang="en-US" sz="3000" dirty="0">
                <a:solidFill>
                  <a:prstClr val="white"/>
                </a:solidFill>
              </a:rPr>
              <a:t>  .select(</a:t>
            </a:r>
            <a:r>
              <a:rPr lang="en-US" sz="3000" dirty="0" err="1">
                <a:solidFill>
                  <a:prstClr val="white"/>
                </a:solidFill>
              </a:rPr>
              <a:t>leftDf</a:t>
            </a:r>
            <a:r>
              <a:rPr lang="en-US" sz="3000" dirty="0">
                <a:solidFill>
                  <a:prstClr val="white"/>
                </a:solidFill>
              </a:rPr>
              <a:t>("group"), (</a:t>
            </a:r>
            <a:r>
              <a:rPr lang="en-US" sz="3000" dirty="0" err="1">
                <a:solidFill>
                  <a:prstClr val="white"/>
                </a:solidFill>
              </a:rPr>
              <a:t>leftDf</a:t>
            </a:r>
            <a:r>
              <a:rPr lang="en-US" sz="3000" dirty="0">
                <a:solidFill>
                  <a:prstClr val="white"/>
                </a:solidFill>
              </a:rPr>
              <a:t>(“x”) + </a:t>
            </a:r>
            <a:r>
              <a:rPr lang="en-US" sz="3000" dirty="0" err="1">
                <a:solidFill>
                  <a:prstClr val="white"/>
                </a:solidFill>
              </a:rPr>
              <a:t>rightDf</a:t>
            </a:r>
            <a:r>
              <a:rPr lang="en-US" sz="3000" dirty="0">
                <a:solidFill>
                  <a:prstClr val="white"/>
                </a:solidFill>
              </a:rPr>
              <a:t>(“y”)).as(“score”)</a:t>
            </a:r>
            <a:br>
              <a:rPr lang="en-US" sz="3000" dirty="0">
                <a:solidFill>
                  <a:prstClr val="white"/>
                </a:solidFill>
              </a:rPr>
            </a:br>
            <a:r>
              <a:rPr lang="en-US" sz="3000" dirty="0">
                <a:solidFill>
                  <a:prstClr val="white"/>
                </a:solidFill>
              </a:rPr>
              <a:t>  .</a:t>
            </a:r>
            <a:r>
              <a:rPr lang="en-US" sz="3000" dirty="0" err="1">
                <a:solidFill>
                  <a:prstClr val="white"/>
                </a:solidFill>
              </a:rPr>
              <a:t>withColumn</a:t>
            </a:r>
            <a:r>
              <a:rPr lang="en-US" sz="3000" dirty="0">
                <a:solidFill>
                  <a:prstClr val="white"/>
                </a:solidFill>
              </a:rPr>
              <a:t>(</a:t>
            </a:r>
          </a:p>
          <a:p>
            <a:pPr algn="l"/>
            <a:r>
              <a:rPr lang="ja-JP" altLang="en-US" sz="3000" dirty="0">
                <a:solidFill>
                  <a:prstClr val="white"/>
                </a:solidFill>
              </a:rPr>
              <a:t>  </a:t>
            </a:r>
            <a:r>
              <a:rPr lang="en-US" altLang="ja-JP" sz="3000" dirty="0">
                <a:solidFill>
                  <a:prstClr val="white"/>
                </a:solidFill>
              </a:rPr>
              <a:t>  </a:t>
            </a:r>
            <a:r>
              <a:rPr lang="ja-JP" altLang="en-US" sz="3000" dirty="0">
                <a:solidFill>
                  <a:prstClr val="white"/>
                </a:solidFill>
              </a:rPr>
              <a:t>  </a:t>
            </a:r>
            <a:r>
              <a:rPr lang="en-US" sz="3000" dirty="0">
                <a:solidFill>
                  <a:prstClr val="white"/>
                </a:solidFill>
              </a:rPr>
              <a:t>"rank", rank().over(</a:t>
            </a:r>
            <a:r>
              <a:rPr lang="en-US" sz="3000" dirty="0" err="1">
                <a:solidFill>
                  <a:prstClr val="white"/>
                </a:solidFill>
              </a:rPr>
              <a:t>partitionBy</a:t>
            </a:r>
            <a:r>
              <a:rPr lang="en-US" sz="3000" dirty="0">
                <a:solidFill>
                  <a:prstClr val="white"/>
                </a:solidFill>
              </a:rPr>
              <a:t>($"group”).</a:t>
            </a:r>
            <a:r>
              <a:rPr lang="en-US" sz="3000" dirty="0" err="1">
                <a:solidFill>
                  <a:prstClr val="white"/>
                </a:solidFill>
              </a:rPr>
              <a:t>orderBy</a:t>
            </a:r>
            <a:r>
              <a:rPr lang="en-US" sz="3000" dirty="0">
                <a:solidFill>
                  <a:prstClr val="white"/>
                </a:solidFill>
              </a:rPr>
              <a:t>($"score".</a:t>
            </a:r>
            <a:r>
              <a:rPr lang="en-US" sz="3000" dirty="0" err="1">
                <a:solidFill>
                  <a:prstClr val="white"/>
                </a:solidFill>
              </a:rPr>
              <a:t>desc</a:t>
            </a:r>
            <a:r>
              <a:rPr lang="en-US" sz="3000" dirty="0">
                <a:solidFill>
                  <a:prstClr val="white"/>
                </a:solidFill>
              </a:rPr>
              <a:t>)))</a:t>
            </a:r>
            <a:br>
              <a:rPr lang="en-US" sz="3000" dirty="0">
                <a:solidFill>
                  <a:prstClr val="white"/>
                </a:solidFill>
              </a:rPr>
            </a:br>
            <a:r>
              <a:rPr lang="en-US" sz="3000" dirty="0">
                <a:solidFill>
                  <a:prstClr val="white"/>
                </a:solidFill>
              </a:rPr>
              <a:t>  .where($"rank" &lt;= </a:t>
            </a:r>
            <a:r>
              <a:rPr lang="en-US" sz="3000" dirty="0" err="1">
                <a:solidFill>
                  <a:prstClr val="white"/>
                </a:solidFill>
              </a:rPr>
              <a:t>topK</a:t>
            </a:r>
            <a:r>
              <a:rPr lang="en-US" sz="3000" dirty="0">
                <a:solidFill>
                  <a:prstClr val="white"/>
                </a:solidFill>
              </a:rPr>
              <a:t>)</a:t>
            </a:r>
          </a:p>
          <a:p>
            <a:pPr algn="l"/>
            <a:endParaRPr lang="en-US" sz="3000" dirty="0">
              <a:solidFill>
                <a:prstClr val="white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248955" y="3743275"/>
            <a:ext cx="11780790" cy="6760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793" u="sng" dirty="0"/>
              <a:t>Computes top-K by using Spark vanilla APIs only</a:t>
            </a:r>
          </a:p>
        </p:txBody>
      </p:sp>
    </p:spTree>
    <p:extLst>
      <p:ext uri="{BB962C8B-B14F-4D97-AF65-F5344CB8AC3E}">
        <p14:creationId xmlns:p14="http://schemas.microsoft.com/office/powerpoint/2010/main" val="191742136"/>
      </p:ext>
    </p:extLst>
  </p:cSld>
  <p:clrMapOvr>
    <a:masterClrMapping/>
  </p:clrMapOvr>
  <p:transition/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50318" y="1702047"/>
            <a:ext cx="15839626" cy="1945816"/>
          </a:xfrm>
        </p:spPr>
        <p:txBody>
          <a:bodyPr/>
          <a:lstStyle/>
          <a:p>
            <a:r>
              <a:rPr lang="en-US" altLang="ja-JP" dirty="0"/>
              <a:t>Common Pattern: Join-&gt;Top-K</a:t>
            </a:r>
          </a:p>
          <a:p>
            <a:pPr lvl="1"/>
            <a:r>
              <a:rPr lang="ja-JP" altLang="ja-JP" dirty="0"/>
              <a:t>J</a:t>
            </a:r>
            <a:r>
              <a:rPr lang="en-US" altLang="ja-JP" dirty="0" err="1"/>
              <a:t>oins</a:t>
            </a:r>
            <a:r>
              <a:rPr lang="ja-JP" altLang="en-US" dirty="0"/>
              <a:t> </a:t>
            </a:r>
            <a:r>
              <a:rPr lang="en-US" altLang="ja-JP" dirty="0"/>
              <a:t>two</a:t>
            </a:r>
            <a:r>
              <a:rPr lang="ja-JP" altLang="en-US" dirty="0"/>
              <a:t> </a:t>
            </a:r>
            <a:r>
              <a:rPr lang="en-US" altLang="ja-JP" dirty="0"/>
              <a:t>relations, then computes</a:t>
            </a:r>
            <a:r>
              <a:rPr lang="ja-JP" altLang="en-US" dirty="0"/>
              <a:t> </a:t>
            </a:r>
            <a:r>
              <a:rPr lang="en-US" altLang="ja-JP" dirty="0"/>
              <a:t>top-K</a:t>
            </a:r>
            <a:r>
              <a:rPr lang="ja-JP" altLang="en-US" dirty="0"/>
              <a:t> </a:t>
            </a:r>
            <a:r>
              <a:rPr lang="en-US" altLang="ja-JP" dirty="0"/>
              <a:t>for</a:t>
            </a:r>
            <a:r>
              <a:rPr lang="ja-JP" altLang="en-US" dirty="0"/>
              <a:t> </a:t>
            </a:r>
            <a:r>
              <a:rPr lang="en-US" altLang="ja-JP" dirty="0"/>
              <a:t>each</a:t>
            </a:r>
            <a:r>
              <a:rPr lang="ja-JP" altLang="en-US" dirty="0"/>
              <a:t> </a:t>
            </a:r>
            <a:r>
              <a:rPr lang="en-US" altLang="ja-JP" dirty="0"/>
              <a:t>group</a:t>
            </a:r>
            <a:r>
              <a:rPr lang="ja-JP" altLang="en-US" dirty="0"/>
              <a:t> 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50077" y="169993"/>
            <a:ext cx="15840110" cy="1117089"/>
          </a:xfrm>
        </p:spPr>
        <p:txBody>
          <a:bodyPr/>
          <a:lstStyle/>
          <a:p>
            <a:r>
              <a:rPr lang="en-US" altLang="ja-JP" sz="4800" dirty="0"/>
              <a:t>Useful Function Extension: Top-K Processing</a:t>
            </a:r>
            <a:endParaRPr lang="en-US" sz="4800" dirty="0"/>
          </a:p>
        </p:txBody>
      </p:sp>
      <p:sp>
        <p:nvSpPr>
          <p:cNvPr id="5" name="Rectangle 4"/>
          <p:cNvSpPr/>
          <p:nvPr/>
        </p:nvSpPr>
        <p:spPr>
          <a:xfrm>
            <a:off x="1684383" y="4514707"/>
            <a:ext cx="13791399" cy="3323987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algn="l"/>
            <a:r>
              <a:rPr lang="en-US" altLang="ja-JP" sz="3000" dirty="0" err="1">
                <a:solidFill>
                  <a:prstClr val="white"/>
                </a:solidFill>
              </a:rPr>
              <a:t>scala</a:t>
            </a:r>
            <a:r>
              <a:rPr lang="en-US" altLang="ja-JP" sz="3000" dirty="0">
                <a:solidFill>
                  <a:prstClr val="white"/>
                </a:solidFill>
              </a:rPr>
              <a:t>&gt;</a:t>
            </a:r>
            <a:r>
              <a:rPr lang="ja-JP" altLang="en-US" sz="3000" dirty="0">
                <a:solidFill>
                  <a:prstClr val="white"/>
                </a:solidFill>
              </a:rPr>
              <a:t> </a:t>
            </a:r>
            <a:r>
              <a:rPr lang="en-US" altLang="ja-JP" sz="3000" dirty="0">
                <a:solidFill>
                  <a:prstClr val="white"/>
                </a:solidFill>
              </a:rPr>
              <a:t>paste:</a:t>
            </a:r>
          </a:p>
          <a:p>
            <a:pPr algn="l"/>
            <a:r>
              <a:rPr lang="en-US" altLang="ja-JP" sz="3000" dirty="0" err="1">
                <a:solidFill>
                  <a:prstClr val="white"/>
                </a:solidFill>
              </a:rPr>
              <a:t>val</a:t>
            </a:r>
            <a:r>
              <a:rPr lang="ja-JP" altLang="en-US" sz="3000" dirty="0">
                <a:solidFill>
                  <a:prstClr val="white"/>
                </a:solidFill>
              </a:rPr>
              <a:t> </a:t>
            </a:r>
            <a:r>
              <a:rPr lang="en-US" altLang="ja-JP" sz="3000" dirty="0" err="1">
                <a:solidFill>
                  <a:prstClr val="white"/>
                </a:solidFill>
              </a:rPr>
              <a:t>topkDf</a:t>
            </a:r>
            <a:r>
              <a:rPr lang="ja-JP" altLang="en-US" sz="3000" dirty="0">
                <a:solidFill>
                  <a:prstClr val="white"/>
                </a:solidFill>
              </a:rPr>
              <a:t> </a:t>
            </a:r>
            <a:r>
              <a:rPr lang="en-US" altLang="ja-JP" sz="3000" dirty="0">
                <a:solidFill>
                  <a:prstClr val="white"/>
                </a:solidFill>
              </a:rPr>
              <a:t>=</a:t>
            </a:r>
            <a:r>
              <a:rPr lang="ja-JP" altLang="en-US" sz="3000" dirty="0">
                <a:solidFill>
                  <a:prstClr val="white"/>
                </a:solidFill>
              </a:rPr>
              <a:t> </a:t>
            </a:r>
            <a:r>
              <a:rPr lang="en-US" sz="3000" dirty="0" err="1">
                <a:solidFill>
                  <a:prstClr val="white"/>
                </a:solidFill>
              </a:rPr>
              <a:t>leftDf.join</a:t>
            </a:r>
            <a:r>
              <a:rPr lang="en-US" sz="3000" dirty="0">
                <a:solidFill>
                  <a:prstClr val="white"/>
                </a:solidFill>
              </a:rPr>
              <a:t>(</a:t>
            </a:r>
            <a:r>
              <a:rPr lang="en-US" sz="3000" dirty="0" err="1">
                <a:solidFill>
                  <a:prstClr val="white"/>
                </a:solidFill>
              </a:rPr>
              <a:t>rightDf</a:t>
            </a:r>
            <a:r>
              <a:rPr lang="en-US" sz="3000" dirty="0">
                <a:solidFill>
                  <a:prstClr val="white"/>
                </a:solidFill>
              </a:rPr>
              <a:t>, “group” :: Nil, “INNER”)</a:t>
            </a:r>
            <a:br>
              <a:rPr lang="en-US" sz="3000" dirty="0">
                <a:solidFill>
                  <a:prstClr val="white"/>
                </a:solidFill>
              </a:rPr>
            </a:br>
            <a:r>
              <a:rPr lang="en-US" sz="3000" dirty="0">
                <a:solidFill>
                  <a:prstClr val="white"/>
                </a:solidFill>
              </a:rPr>
              <a:t>  .select(</a:t>
            </a:r>
            <a:r>
              <a:rPr lang="en-US" sz="3000" dirty="0" err="1">
                <a:solidFill>
                  <a:prstClr val="white"/>
                </a:solidFill>
              </a:rPr>
              <a:t>leftDf</a:t>
            </a:r>
            <a:r>
              <a:rPr lang="en-US" sz="3000" dirty="0">
                <a:solidFill>
                  <a:prstClr val="white"/>
                </a:solidFill>
              </a:rPr>
              <a:t>("group"), (</a:t>
            </a:r>
            <a:r>
              <a:rPr lang="en-US" sz="3000" dirty="0" err="1">
                <a:solidFill>
                  <a:prstClr val="white"/>
                </a:solidFill>
              </a:rPr>
              <a:t>leftDf</a:t>
            </a:r>
            <a:r>
              <a:rPr lang="en-US" sz="3000" dirty="0">
                <a:solidFill>
                  <a:prstClr val="white"/>
                </a:solidFill>
              </a:rPr>
              <a:t>(“x”) + </a:t>
            </a:r>
            <a:r>
              <a:rPr lang="en-US" sz="3000" dirty="0" err="1">
                <a:solidFill>
                  <a:prstClr val="white"/>
                </a:solidFill>
              </a:rPr>
              <a:t>rightDf</a:t>
            </a:r>
            <a:r>
              <a:rPr lang="en-US" sz="3000" dirty="0">
                <a:solidFill>
                  <a:prstClr val="white"/>
                </a:solidFill>
              </a:rPr>
              <a:t>(“y”)).as(“score”)</a:t>
            </a:r>
            <a:br>
              <a:rPr lang="en-US" sz="3000" dirty="0">
                <a:solidFill>
                  <a:prstClr val="white"/>
                </a:solidFill>
              </a:rPr>
            </a:br>
            <a:r>
              <a:rPr lang="en-US" sz="3000" dirty="0">
                <a:solidFill>
                  <a:prstClr val="white"/>
                </a:solidFill>
              </a:rPr>
              <a:t>  .</a:t>
            </a:r>
            <a:r>
              <a:rPr lang="en-US" sz="3000" dirty="0" err="1">
                <a:solidFill>
                  <a:prstClr val="white"/>
                </a:solidFill>
              </a:rPr>
              <a:t>withColumn</a:t>
            </a:r>
            <a:r>
              <a:rPr lang="en-US" sz="3000" dirty="0">
                <a:solidFill>
                  <a:prstClr val="white"/>
                </a:solidFill>
              </a:rPr>
              <a:t>(</a:t>
            </a:r>
          </a:p>
          <a:p>
            <a:pPr algn="l"/>
            <a:r>
              <a:rPr lang="ja-JP" altLang="en-US" sz="3000" dirty="0">
                <a:solidFill>
                  <a:prstClr val="white"/>
                </a:solidFill>
              </a:rPr>
              <a:t>  </a:t>
            </a:r>
            <a:r>
              <a:rPr lang="en-US" altLang="ja-JP" sz="3000" dirty="0">
                <a:solidFill>
                  <a:prstClr val="white"/>
                </a:solidFill>
              </a:rPr>
              <a:t>  </a:t>
            </a:r>
            <a:r>
              <a:rPr lang="ja-JP" altLang="en-US" sz="3000" dirty="0">
                <a:solidFill>
                  <a:prstClr val="white"/>
                </a:solidFill>
              </a:rPr>
              <a:t>  </a:t>
            </a:r>
            <a:r>
              <a:rPr lang="en-US" sz="3000" dirty="0">
                <a:solidFill>
                  <a:prstClr val="white"/>
                </a:solidFill>
              </a:rPr>
              <a:t>"rank", rank().over(</a:t>
            </a:r>
            <a:r>
              <a:rPr lang="en-US" sz="3000" dirty="0" err="1">
                <a:solidFill>
                  <a:prstClr val="white"/>
                </a:solidFill>
              </a:rPr>
              <a:t>partitionBy</a:t>
            </a:r>
            <a:r>
              <a:rPr lang="en-US" sz="3000" dirty="0">
                <a:solidFill>
                  <a:prstClr val="white"/>
                </a:solidFill>
              </a:rPr>
              <a:t>($"group”).</a:t>
            </a:r>
            <a:r>
              <a:rPr lang="en-US" sz="3000" dirty="0" err="1">
                <a:solidFill>
                  <a:prstClr val="white"/>
                </a:solidFill>
              </a:rPr>
              <a:t>orderBy</a:t>
            </a:r>
            <a:r>
              <a:rPr lang="en-US" sz="3000" dirty="0">
                <a:solidFill>
                  <a:prstClr val="white"/>
                </a:solidFill>
              </a:rPr>
              <a:t>($"score".</a:t>
            </a:r>
            <a:r>
              <a:rPr lang="en-US" sz="3000" dirty="0" err="1">
                <a:solidFill>
                  <a:prstClr val="white"/>
                </a:solidFill>
              </a:rPr>
              <a:t>desc</a:t>
            </a:r>
            <a:r>
              <a:rPr lang="en-US" sz="3000" dirty="0">
                <a:solidFill>
                  <a:prstClr val="white"/>
                </a:solidFill>
              </a:rPr>
              <a:t>)))</a:t>
            </a:r>
            <a:br>
              <a:rPr lang="en-US" sz="3000" dirty="0">
                <a:solidFill>
                  <a:prstClr val="white"/>
                </a:solidFill>
              </a:rPr>
            </a:br>
            <a:r>
              <a:rPr lang="en-US" sz="3000" dirty="0">
                <a:solidFill>
                  <a:prstClr val="white"/>
                </a:solidFill>
              </a:rPr>
              <a:t>  .where($"rank" &lt;= </a:t>
            </a:r>
            <a:r>
              <a:rPr lang="en-US" sz="3000" dirty="0" err="1">
                <a:solidFill>
                  <a:prstClr val="white"/>
                </a:solidFill>
              </a:rPr>
              <a:t>topK</a:t>
            </a:r>
            <a:r>
              <a:rPr lang="en-US" sz="3000" dirty="0">
                <a:solidFill>
                  <a:prstClr val="white"/>
                </a:solidFill>
              </a:rPr>
              <a:t>)</a:t>
            </a:r>
          </a:p>
          <a:p>
            <a:pPr algn="l"/>
            <a:endParaRPr lang="en-US" sz="3000" dirty="0">
              <a:solidFill>
                <a:prstClr val="white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248955" y="3743275"/>
            <a:ext cx="11780790" cy="6760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793" u="sng" dirty="0"/>
              <a:t>Computes top-K by using Spark vanilla APIs only</a:t>
            </a:r>
          </a:p>
        </p:txBody>
      </p:sp>
      <p:cxnSp>
        <p:nvCxnSpPr>
          <p:cNvPr id="6" name="Straight Connector 5"/>
          <p:cNvCxnSpPr/>
          <p:nvPr/>
        </p:nvCxnSpPr>
        <p:spPr bwMode="auto">
          <a:xfrm flipV="1">
            <a:off x="4203349" y="5434642"/>
            <a:ext cx="8011655" cy="274"/>
          </a:xfrm>
          <a:prstGeom prst="line">
            <a:avLst/>
          </a:prstGeom>
          <a:solidFill>
            <a:srgbClr val="A0D4D8"/>
          </a:solidFill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7" name="TextBox 6"/>
          <p:cNvSpPr txBox="1"/>
          <p:nvPr/>
        </p:nvSpPr>
        <p:spPr>
          <a:xfrm>
            <a:off x="7009733" y="4584853"/>
            <a:ext cx="52052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en-US" sz="2800" b="1" dirty="0">
                <a:solidFill>
                  <a:srgbClr val="FF0000"/>
                </a:solidFill>
              </a:rPr>
              <a:t>1. Joins </a:t>
            </a:r>
            <a:r>
              <a:rPr lang="en-US" altLang="en-US" sz="2800" b="1" dirty="0" err="1">
                <a:solidFill>
                  <a:srgbClr val="FF0000"/>
                </a:solidFill>
              </a:rPr>
              <a:t>leftDf</a:t>
            </a:r>
            <a:r>
              <a:rPr lang="en-US" altLang="en-US" sz="2800" b="1" dirty="0">
                <a:solidFill>
                  <a:srgbClr val="FF0000"/>
                </a:solidFill>
              </a:rPr>
              <a:t> with </a:t>
            </a:r>
            <a:r>
              <a:rPr lang="en-US" altLang="en-US" sz="2800" b="1" dirty="0" err="1">
                <a:solidFill>
                  <a:srgbClr val="FF0000"/>
                </a:solidFill>
              </a:rPr>
              <a:t>rightDf</a:t>
            </a:r>
            <a:endParaRPr lang="en-US" altLang="ja-JP" sz="2800" b="1" dirty="0">
              <a:solidFill>
                <a:srgbClr val="FF0000"/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 bwMode="auto">
          <a:xfrm>
            <a:off x="3993439" y="6849835"/>
            <a:ext cx="10841453" cy="0"/>
          </a:xfrm>
          <a:prstGeom prst="line">
            <a:avLst/>
          </a:prstGeom>
          <a:solidFill>
            <a:srgbClr val="A0D4D8"/>
          </a:solidFill>
          <a:ln w="762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1" name="TextBox 10"/>
          <p:cNvSpPr txBox="1"/>
          <p:nvPr/>
        </p:nvSpPr>
        <p:spPr>
          <a:xfrm>
            <a:off x="9685725" y="6945249"/>
            <a:ext cx="51491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en-US" sz="2800" b="1" dirty="0">
                <a:solidFill>
                  <a:srgbClr val="0070C0"/>
                </a:solidFill>
              </a:rPr>
              <a:t>2. Sort data in each group</a:t>
            </a:r>
            <a:endParaRPr lang="en-US" altLang="ja-JP" sz="2800" b="1" dirty="0">
              <a:solidFill>
                <a:srgbClr val="0070C0"/>
              </a:solidFill>
            </a:endParaRPr>
          </a:p>
        </p:txBody>
      </p:sp>
      <p:cxnSp>
        <p:nvCxnSpPr>
          <p:cNvPr id="12" name="Straight Connector 11"/>
          <p:cNvCxnSpPr/>
          <p:nvPr/>
        </p:nvCxnSpPr>
        <p:spPr bwMode="auto">
          <a:xfrm>
            <a:off x="2026616" y="7301793"/>
            <a:ext cx="4753746" cy="0"/>
          </a:xfrm>
          <a:prstGeom prst="line">
            <a:avLst/>
          </a:prstGeom>
          <a:solidFill>
            <a:srgbClr val="A0D4D8"/>
          </a:solidFill>
          <a:ln w="762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4" name="TextBox 13"/>
          <p:cNvSpPr txBox="1"/>
          <p:nvPr/>
        </p:nvSpPr>
        <p:spPr>
          <a:xfrm>
            <a:off x="2987337" y="7397687"/>
            <a:ext cx="37930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en-US" sz="2800" b="1" dirty="0">
                <a:solidFill>
                  <a:srgbClr val="FEB80A"/>
                </a:solidFill>
              </a:rPr>
              <a:t>3. Filter top-K data</a:t>
            </a:r>
            <a:endParaRPr lang="en-US" altLang="ja-JP" sz="2800" b="1" dirty="0">
              <a:solidFill>
                <a:srgbClr val="FEB80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1909906"/>
      </p:ext>
    </p:extLst>
  </p:cSld>
  <p:clrMapOvr>
    <a:masterClrMapping/>
  </p:clrMapOvr>
  <p:transition/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50318" y="1702047"/>
            <a:ext cx="15839626" cy="1945816"/>
          </a:xfrm>
        </p:spPr>
        <p:txBody>
          <a:bodyPr/>
          <a:lstStyle/>
          <a:p>
            <a:r>
              <a:rPr lang="en-US" altLang="ja-JP" dirty="0"/>
              <a:t>Common Pattern: Join-&gt;Top-K</a:t>
            </a:r>
          </a:p>
          <a:p>
            <a:pPr lvl="1"/>
            <a:r>
              <a:rPr lang="ja-JP" altLang="ja-JP" dirty="0"/>
              <a:t>J</a:t>
            </a:r>
            <a:r>
              <a:rPr lang="en-US" altLang="ja-JP" dirty="0" err="1"/>
              <a:t>oins</a:t>
            </a:r>
            <a:r>
              <a:rPr lang="ja-JP" altLang="en-US" dirty="0"/>
              <a:t> </a:t>
            </a:r>
            <a:r>
              <a:rPr lang="en-US" altLang="ja-JP" dirty="0"/>
              <a:t>two</a:t>
            </a:r>
            <a:r>
              <a:rPr lang="ja-JP" altLang="en-US" dirty="0"/>
              <a:t> </a:t>
            </a:r>
            <a:r>
              <a:rPr lang="en-US" altLang="ja-JP" dirty="0"/>
              <a:t>relations, then computes</a:t>
            </a:r>
            <a:r>
              <a:rPr lang="ja-JP" altLang="en-US" dirty="0"/>
              <a:t> </a:t>
            </a:r>
            <a:r>
              <a:rPr lang="en-US" altLang="ja-JP" dirty="0"/>
              <a:t>top-K</a:t>
            </a:r>
            <a:r>
              <a:rPr lang="ja-JP" altLang="en-US" dirty="0"/>
              <a:t> </a:t>
            </a:r>
            <a:r>
              <a:rPr lang="en-US" altLang="ja-JP" dirty="0"/>
              <a:t>for</a:t>
            </a:r>
            <a:r>
              <a:rPr lang="ja-JP" altLang="en-US" dirty="0"/>
              <a:t> </a:t>
            </a:r>
            <a:r>
              <a:rPr lang="en-US" altLang="ja-JP" dirty="0"/>
              <a:t>each</a:t>
            </a:r>
            <a:r>
              <a:rPr lang="ja-JP" altLang="en-US" dirty="0"/>
              <a:t> </a:t>
            </a:r>
            <a:r>
              <a:rPr lang="en-US" altLang="ja-JP" dirty="0"/>
              <a:t>group</a:t>
            </a:r>
            <a:r>
              <a:rPr lang="ja-JP" altLang="en-US" dirty="0"/>
              <a:t> 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50077" y="169993"/>
            <a:ext cx="15840110" cy="1117089"/>
          </a:xfrm>
        </p:spPr>
        <p:txBody>
          <a:bodyPr/>
          <a:lstStyle/>
          <a:p>
            <a:r>
              <a:rPr lang="en-US" altLang="ja-JP" sz="4800" dirty="0"/>
              <a:t>Useful Function Extension: Top-K Processing</a:t>
            </a:r>
            <a:endParaRPr lang="en-US" sz="4800" dirty="0"/>
          </a:p>
        </p:txBody>
      </p:sp>
      <p:sp>
        <p:nvSpPr>
          <p:cNvPr id="5" name="Rectangle 4"/>
          <p:cNvSpPr/>
          <p:nvPr/>
        </p:nvSpPr>
        <p:spPr>
          <a:xfrm>
            <a:off x="1684383" y="4514707"/>
            <a:ext cx="13791399" cy="2985433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algn="l"/>
            <a:r>
              <a:rPr lang="en-US" altLang="ja-JP" sz="3000" dirty="0" err="1">
                <a:solidFill>
                  <a:prstClr val="white"/>
                </a:solidFill>
              </a:rPr>
              <a:t>scala</a:t>
            </a:r>
            <a:r>
              <a:rPr lang="en-US" altLang="ja-JP" sz="3000" dirty="0">
                <a:solidFill>
                  <a:prstClr val="white"/>
                </a:solidFill>
              </a:rPr>
              <a:t>&gt;</a:t>
            </a:r>
            <a:r>
              <a:rPr lang="ja-JP" altLang="en-US" sz="3000" dirty="0">
                <a:solidFill>
                  <a:prstClr val="white"/>
                </a:solidFill>
              </a:rPr>
              <a:t> </a:t>
            </a:r>
            <a:r>
              <a:rPr lang="en-US" altLang="ja-JP" sz="3000" dirty="0">
                <a:solidFill>
                  <a:prstClr val="white"/>
                </a:solidFill>
              </a:rPr>
              <a:t>paste:</a:t>
            </a:r>
          </a:p>
          <a:p>
            <a:pPr algn="l"/>
            <a:r>
              <a:rPr lang="en-US" altLang="ja-JP" sz="3200" dirty="0" err="1">
                <a:solidFill>
                  <a:prstClr val="white"/>
                </a:solidFill>
              </a:rPr>
              <a:t>val</a:t>
            </a:r>
            <a:r>
              <a:rPr lang="en-US" altLang="ja-JP" sz="3200" dirty="0">
                <a:solidFill>
                  <a:prstClr val="white"/>
                </a:solidFill>
              </a:rPr>
              <a:t> </a:t>
            </a:r>
            <a:r>
              <a:rPr lang="en-US" altLang="ja-JP" sz="3200" dirty="0" err="1">
                <a:solidFill>
                  <a:prstClr val="white"/>
                </a:solidFill>
              </a:rPr>
              <a:t>topkDf</a:t>
            </a:r>
            <a:r>
              <a:rPr lang="en-US" altLang="ja-JP" sz="3200" dirty="0">
                <a:solidFill>
                  <a:prstClr val="white"/>
                </a:solidFill>
              </a:rPr>
              <a:t> = </a:t>
            </a:r>
            <a:r>
              <a:rPr lang="en-US" altLang="ja-JP" sz="3200" dirty="0" err="1">
                <a:solidFill>
                  <a:prstClr val="white"/>
                </a:solidFill>
              </a:rPr>
              <a:t>left</a:t>
            </a:r>
            <a:r>
              <a:rPr lang="en-US" sz="3200" dirty="0" err="1">
                <a:solidFill>
                  <a:prstClr val="white"/>
                </a:solidFill>
              </a:rPr>
              <a:t>Df.</a:t>
            </a:r>
            <a:r>
              <a:rPr lang="en-US" sz="3200" b="1" dirty="0" err="1">
                <a:solidFill>
                  <a:srgbClr val="FF0000"/>
                </a:solidFill>
              </a:rPr>
              <a:t>top_k_join</a:t>
            </a:r>
            <a:r>
              <a:rPr lang="en-US" sz="3200" dirty="0">
                <a:solidFill>
                  <a:prstClr val="white"/>
                </a:solidFill>
              </a:rPr>
              <a:t>(</a:t>
            </a:r>
          </a:p>
          <a:p>
            <a:pPr algn="l"/>
            <a:r>
              <a:rPr lang="ja-JP" altLang="en-US" sz="3200" dirty="0">
                <a:solidFill>
                  <a:prstClr val="white"/>
                </a:solidFill>
              </a:rPr>
              <a:t>  </a:t>
            </a:r>
            <a:r>
              <a:rPr lang="en-US" sz="3200" dirty="0">
                <a:solidFill>
                  <a:prstClr val="white"/>
                </a:solidFill>
              </a:rPr>
              <a:t>lit(</a:t>
            </a:r>
            <a:r>
              <a:rPr lang="en-US" sz="3200" dirty="0" err="1">
                <a:solidFill>
                  <a:prstClr val="white"/>
                </a:solidFill>
              </a:rPr>
              <a:t>topK</a:t>
            </a:r>
            <a:r>
              <a:rPr lang="en-US" sz="3200" dirty="0">
                <a:solidFill>
                  <a:prstClr val="white"/>
                </a:solidFill>
              </a:rPr>
              <a:t>),</a:t>
            </a:r>
            <a:r>
              <a:rPr lang="ja-JP" altLang="en-US" sz="3200" dirty="0">
                <a:solidFill>
                  <a:prstClr val="white"/>
                </a:solidFill>
              </a:rPr>
              <a:t> </a:t>
            </a:r>
            <a:r>
              <a:rPr lang="en-US" altLang="ja-JP" sz="3200" dirty="0" err="1">
                <a:solidFill>
                  <a:prstClr val="white"/>
                </a:solidFill>
              </a:rPr>
              <a:t>rightDf</a:t>
            </a:r>
            <a:r>
              <a:rPr lang="en-US" sz="3200" dirty="0">
                <a:solidFill>
                  <a:prstClr val="white"/>
                </a:solidFill>
              </a:rPr>
              <a:t>,</a:t>
            </a:r>
            <a:r>
              <a:rPr lang="ja-JP" altLang="en-US" sz="3200" dirty="0">
                <a:solidFill>
                  <a:prstClr val="white"/>
                </a:solidFill>
              </a:rPr>
              <a:t> </a:t>
            </a:r>
            <a:r>
              <a:rPr lang="en-US" altLang="ja-JP" sz="3200" dirty="0" err="1">
                <a:solidFill>
                  <a:prstClr val="white"/>
                </a:solidFill>
              </a:rPr>
              <a:t>leftDf</a:t>
            </a:r>
            <a:r>
              <a:rPr lang="en-US" sz="3200" dirty="0">
                <a:solidFill>
                  <a:prstClr val="white"/>
                </a:solidFill>
              </a:rPr>
              <a:t>(“group”) === </a:t>
            </a:r>
            <a:r>
              <a:rPr lang="en-US" altLang="ja-JP" sz="3200" dirty="0" err="1">
                <a:solidFill>
                  <a:prstClr val="white"/>
                </a:solidFill>
              </a:rPr>
              <a:t>rightDf</a:t>
            </a:r>
            <a:r>
              <a:rPr lang="en-US" sz="3200" dirty="0">
                <a:solidFill>
                  <a:prstClr val="white"/>
                </a:solidFill>
              </a:rPr>
              <a:t>(“group”),</a:t>
            </a:r>
          </a:p>
          <a:p>
            <a:pPr algn="l"/>
            <a:r>
              <a:rPr lang="ja-JP" altLang="en-US" sz="3200" dirty="0">
                <a:solidFill>
                  <a:prstClr val="white"/>
                </a:solidFill>
              </a:rPr>
              <a:t>  </a:t>
            </a:r>
            <a:r>
              <a:rPr lang="en-US" altLang="ja-JP" sz="3200" dirty="0">
                <a:solidFill>
                  <a:prstClr val="white"/>
                </a:solidFill>
              </a:rPr>
              <a:t>(</a:t>
            </a:r>
            <a:r>
              <a:rPr lang="ja-JP" altLang="ja-JP" sz="3200" dirty="0">
                <a:solidFill>
                  <a:prstClr val="white"/>
                </a:solidFill>
              </a:rPr>
              <a:t>l</a:t>
            </a:r>
            <a:r>
              <a:rPr lang="en-US" altLang="ja-JP" sz="3200" dirty="0" err="1">
                <a:solidFill>
                  <a:prstClr val="white"/>
                </a:solidFill>
              </a:rPr>
              <a:t>eftDf</a:t>
            </a:r>
            <a:r>
              <a:rPr lang="en-US" altLang="ja-JP" sz="3200" dirty="0">
                <a:solidFill>
                  <a:prstClr val="white"/>
                </a:solidFill>
              </a:rPr>
              <a:t>(“x”)</a:t>
            </a:r>
            <a:r>
              <a:rPr lang="ja-JP" altLang="en-US" sz="3200" dirty="0">
                <a:solidFill>
                  <a:prstClr val="white"/>
                </a:solidFill>
              </a:rPr>
              <a:t> </a:t>
            </a:r>
            <a:r>
              <a:rPr lang="en-US" altLang="ja-JP" sz="3200" dirty="0">
                <a:solidFill>
                  <a:prstClr val="white"/>
                </a:solidFill>
              </a:rPr>
              <a:t>+</a:t>
            </a:r>
            <a:r>
              <a:rPr lang="ja-JP" altLang="en-US" sz="3200" dirty="0">
                <a:solidFill>
                  <a:prstClr val="white"/>
                </a:solidFill>
              </a:rPr>
              <a:t> </a:t>
            </a:r>
            <a:r>
              <a:rPr lang="en-US" altLang="ja-JP" sz="3200" dirty="0" err="1">
                <a:solidFill>
                  <a:prstClr val="white"/>
                </a:solidFill>
              </a:rPr>
              <a:t>rightDf</a:t>
            </a:r>
            <a:r>
              <a:rPr lang="en-US" altLang="ja-JP" sz="3200" dirty="0">
                <a:solidFill>
                  <a:prstClr val="white"/>
                </a:solidFill>
              </a:rPr>
              <a:t>(“y”)).as(“score”)</a:t>
            </a:r>
          </a:p>
          <a:p>
            <a:pPr algn="l"/>
            <a:r>
              <a:rPr lang="en-US" sz="3200" dirty="0">
                <a:solidFill>
                  <a:prstClr val="white"/>
                </a:solidFill>
              </a:rPr>
              <a:t>)</a:t>
            </a:r>
          </a:p>
          <a:p>
            <a:pPr algn="l"/>
            <a:endParaRPr lang="en-US" sz="3000" dirty="0">
              <a:solidFill>
                <a:prstClr val="white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248955" y="3743275"/>
            <a:ext cx="11190884" cy="6760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3793" u="sng" dirty="0"/>
              <a:t>Implements an efficient fused API in </a:t>
            </a:r>
            <a:r>
              <a:rPr lang="en-US" sz="3793" u="sng" dirty="0" err="1"/>
              <a:t>Hivemall</a:t>
            </a:r>
            <a:r>
              <a:rPr lang="en-US" sz="3793" u="sng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17207673"/>
      </p:ext>
    </p:extLst>
  </p:cSld>
  <p:clrMapOvr>
    <a:masterClrMapping/>
  </p:clrMapOvr>
  <p:transition/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50318" y="1702047"/>
            <a:ext cx="15839626" cy="1945816"/>
          </a:xfrm>
        </p:spPr>
        <p:txBody>
          <a:bodyPr/>
          <a:lstStyle/>
          <a:p>
            <a:r>
              <a:rPr lang="en-US" altLang="ja-JP" dirty="0"/>
              <a:t>How does</a:t>
            </a:r>
            <a:r>
              <a:rPr lang="ja-JP" altLang="en-US" dirty="0"/>
              <a:t> </a:t>
            </a:r>
            <a:r>
              <a:rPr lang="en-US" altLang="ja-JP" dirty="0">
                <a:solidFill>
                  <a:srgbClr val="FF0000"/>
                </a:solidFill>
              </a:rPr>
              <a:t>‘</a:t>
            </a:r>
            <a:r>
              <a:rPr lang="en-US" altLang="ja-JP" dirty="0" err="1">
                <a:solidFill>
                  <a:srgbClr val="FF0000"/>
                </a:solidFill>
              </a:rPr>
              <a:t>top_k</a:t>
            </a:r>
            <a:r>
              <a:rPr lang="ja-JP" altLang="ja-JP" dirty="0">
                <a:solidFill>
                  <a:srgbClr val="FF0000"/>
                </a:solidFill>
              </a:rPr>
              <a:t>_</a:t>
            </a:r>
            <a:r>
              <a:rPr lang="en-US" altLang="ja-JP" dirty="0">
                <a:solidFill>
                  <a:srgbClr val="FF0000"/>
                </a:solidFill>
              </a:rPr>
              <a:t>join’</a:t>
            </a:r>
            <a:r>
              <a:rPr lang="ja-JP" altLang="en-US" dirty="0"/>
              <a:t> </a:t>
            </a:r>
            <a:r>
              <a:rPr lang="en-US" altLang="ja-JP" dirty="0"/>
              <a:t>works?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z="5400" dirty="0"/>
              <a:t>Useful Function Extension: Top-K Join</a:t>
            </a:r>
            <a:endParaRPr lang="en-US" sz="5400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/>
          </p:nvPr>
        </p:nvGraphicFramePr>
        <p:xfrm>
          <a:off x="2010728" y="4329310"/>
          <a:ext cx="3603682" cy="2753854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19891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145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35623">
                <a:tc>
                  <a:txBody>
                    <a:bodyPr/>
                    <a:lstStyle/>
                    <a:p>
                      <a:pPr algn="ctr"/>
                      <a:r>
                        <a:rPr lang="en-US" sz="3000" dirty="0"/>
                        <a:t>group</a:t>
                      </a:r>
                    </a:p>
                  </a:txBody>
                  <a:tcPr marL="173380" marR="173380" marT="86615" marB="8661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/>
                        <a:t>x</a:t>
                      </a:r>
                    </a:p>
                  </a:txBody>
                  <a:tcPr marL="173380" marR="173380" marT="86615" marB="8661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0025">
                <a:tc>
                  <a:txBody>
                    <a:bodyPr/>
                    <a:lstStyle/>
                    <a:p>
                      <a:pPr algn="ctr"/>
                      <a:endParaRPr lang="en-US" sz="2300"/>
                    </a:p>
                  </a:txBody>
                  <a:tcPr marL="173380" marR="173380" marT="86615" marB="86615"/>
                </a:tc>
                <a:tc>
                  <a:txBody>
                    <a:bodyPr/>
                    <a:lstStyle/>
                    <a:p>
                      <a:pPr algn="ctr"/>
                      <a:endParaRPr lang="en-US" sz="2300"/>
                    </a:p>
                  </a:txBody>
                  <a:tcPr marL="173380" marR="173380" marT="86615" marB="8661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46981">
                <a:tc>
                  <a:txBody>
                    <a:bodyPr/>
                    <a:lstStyle/>
                    <a:p>
                      <a:pPr algn="ctr"/>
                      <a:endParaRPr lang="en-US" sz="2300"/>
                    </a:p>
                  </a:txBody>
                  <a:tcPr marL="173380" marR="173380" marT="86615" marB="86615"/>
                </a:tc>
                <a:tc>
                  <a:txBody>
                    <a:bodyPr/>
                    <a:lstStyle/>
                    <a:p>
                      <a:pPr algn="ctr"/>
                      <a:endParaRPr lang="en-US" sz="2300"/>
                    </a:p>
                  </a:txBody>
                  <a:tcPr marL="173380" marR="173380" marT="86615" marB="8661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20025">
                <a:tc>
                  <a:txBody>
                    <a:bodyPr/>
                    <a:lstStyle/>
                    <a:p>
                      <a:pPr algn="ctr"/>
                      <a:endParaRPr lang="en-US" sz="2300"/>
                    </a:p>
                  </a:txBody>
                  <a:tcPr marL="173380" marR="173380" marT="86615" marB="86615"/>
                </a:tc>
                <a:tc>
                  <a:txBody>
                    <a:bodyPr/>
                    <a:lstStyle/>
                    <a:p>
                      <a:pPr algn="ctr"/>
                      <a:endParaRPr lang="en-US" sz="2300"/>
                    </a:p>
                  </a:txBody>
                  <a:tcPr marL="173380" marR="173380" marT="86615" marB="8661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20025">
                <a:tc>
                  <a:txBody>
                    <a:bodyPr/>
                    <a:lstStyle/>
                    <a:p>
                      <a:pPr algn="ctr"/>
                      <a:endParaRPr lang="en-US" sz="2300"/>
                    </a:p>
                  </a:txBody>
                  <a:tcPr marL="173380" marR="173380" marT="86615" marB="86615"/>
                </a:tc>
                <a:tc>
                  <a:txBody>
                    <a:bodyPr/>
                    <a:lstStyle/>
                    <a:p>
                      <a:pPr algn="ctr"/>
                      <a:endParaRPr lang="en-US" sz="2300" dirty="0"/>
                    </a:p>
                  </a:txBody>
                  <a:tcPr marL="173380" marR="173380" marT="86615" marB="8661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/>
          </p:nvPr>
        </p:nvGraphicFramePr>
        <p:xfrm>
          <a:off x="7966300" y="3718203"/>
          <a:ext cx="3950099" cy="2756025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198953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605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36158">
                <a:tc>
                  <a:txBody>
                    <a:bodyPr/>
                    <a:lstStyle/>
                    <a:p>
                      <a:pPr algn="ctr"/>
                      <a:r>
                        <a:rPr lang="en-US" sz="3000" dirty="0"/>
                        <a:t>group</a:t>
                      </a:r>
                    </a:p>
                  </a:txBody>
                  <a:tcPr marL="173416" marR="173416" marT="86748" marB="8674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/>
                        <a:t>y</a:t>
                      </a:r>
                    </a:p>
                  </a:txBody>
                  <a:tcPr marL="173416" marR="173416" marT="86748" marB="86748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0494">
                <a:tc>
                  <a:txBody>
                    <a:bodyPr/>
                    <a:lstStyle/>
                    <a:p>
                      <a:pPr algn="ctr"/>
                      <a:endParaRPr lang="en-US" sz="2300"/>
                    </a:p>
                  </a:txBody>
                  <a:tcPr marL="173416" marR="173416" marT="86748" marB="86748"/>
                </a:tc>
                <a:tc>
                  <a:txBody>
                    <a:bodyPr/>
                    <a:lstStyle/>
                    <a:p>
                      <a:pPr algn="ctr"/>
                      <a:endParaRPr lang="en-US" sz="2300"/>
                    </a:p>
                  </a:txBody>
                  <a:tcPr marL="173416" marR="173416" marT="86748" marB="86748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47819">
                <a:tc>
                  <a:txBody>
                    <a:bodyPr/>
                    <a:lstStyle/>
                    <a:p>
                      <a:pPr algn="ctr"/>
                      <a:endParaRPr lang="en-US" sz="2300"/>
                    </a:p>
                  </a:txBody>
                  <a:tcPr marL="173416" marR="173416" marT="86748" marB="86748"/>
                </a:tc>
                <a:tc>
                  <a:txBody>
                    <a:bodyPr/>
                    <a:lstStyle/>
                    <a:p>
                      <a:pPr algn="ctr"/>
                      <a:endParaRPr lang="en-US" sz="2300"/>
                    </a:p>
                  </a:txBody>
                  <a:tcPr marL="173416" marR="173416" marT="86748" marB="86748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20494">
                <a:tc>
                  <a:txBody>
                    <a:bodyPr/>
                    <a:lstStyle/>
                    <a:p>
                      <a:pPr algn="ctr"/>
                      <a:endParaRPr lang="en-US" sz="2300"/>
                    </a:p>
                  </a:txBody>
                  <a:tcPr marL="173416" marR="173416" marT="86748" marB="86748"/>
                </a:tc>
                <a:tc>
                  <a:txBody>
                    <a:bodyPr/>
                    <a:lstStyle/>
                    <a:p>
                      <a:pPr algn="ctr"/>
                      <a:endParaRPr lang="en-US" sz="2300"/>
                    </a:p>
                  </a:txBody>
                  <a:tcPr marL="173416" marR="173416" marT="86748" marB="86748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20494">
                <a:tc>
                  <a:txBody>
                    <a:bodyPr/>
                    <a:lstStyle/>
                    <a:p>
                      <a:pPr algn="ctr"/>
                      <a:endParaRPr lang="en-US" sz="2300"/>
                    </a:p>
                  </a:txBody>
                  <a:tcPr marL="173416" marR="173416" marT="86748" marB="86748"/>
                </a:tc>
                <a:tc>
                  <a:txBody>
                    <a:bodyPr/>
                    <a:lstStyle/>
                    <a:p>
                      <a:pPr algn="ctr"/>
                      <a:endParaRPr lang="en-US" sz="2300" dirty="0"/>
                    </a:p>
                  </a:txBody>
                  <a:tcPr marL="173416" marR="173416" marT="86748" marB="86748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/>
          </p:nvPr>
        </p:nvGraphicFramePr>
        <p:xfrm>
          <a:off x="7966300" y="7246357"/>
          <a:ext cx="3950099" cy="1048236"/>
        </p:xfrm>
        <a:graphic>
          <a:graphicData uri="http://schemas.openxmlformats.org/drawingml/2006/table">
            <a:tbl>
              <a:tblPr bandRow="1">
                <a:tableStyleId>{10A1B5D5-9B99-4C35-A422-299274C87663}</a:tableStyleId>
              </a:tblPr>
              <a:tblGrid>
                <a:gridCol w="198953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605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20795">
                <a:tc>
                  <a:txBody>
                    <a:bodyPr/>
                    <a:lstStyle/>
                    <a:p>
                      <a:pPr algn="ctr"/>
                      <a:endParaRPr lang="en-US" sz="2300" dirty="0"/>
                    </a:p>
                  </a:txBody>
                  <a:tcPr marL="173416" marR="173416" marT="86799" marB="86799"/>
                </a:tc>
                <a:tc>
                  <a:txBody>
                    <a:bodyPr/>
                    <a:lstStyle/>
                    <a:p>
                      <a:pPr algn="ctr"/>
                      <a:endParaRPr lang="en-US" sz="2300" dirty="0"/>
                    </a:p>
                  </a:txBody>
                  <a:tcPr marL="173416" marR="173416" marT="86799" marB="86799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0795">
                <a:tc>
                  <a:txBody>
                    <a:bodyPr/>
                    <a:lstStyle/>
                    <a:p>
                      <a:pPr algn="ctr"/>
                      <a:endParaRPr lang="en-US" sz="2300"/>
                    </a:p>
                  </a:txBody>
                  <a:tcPr marL="173416" marR="173416" marT="86799" marB="86799"/>
                </a:tc>
                <a:tc>
                  <a:txBody>
                    <a:bodyPr/>
                    <a:lstStyle/>
                    <a:p>
                      <a:pPr algn="ctr"/>
                      <a:endParaRPr lang="en-US" sz="2300" dirty="0"/>
                    </a:p>
                  </a:txBody>
                  <a:tcPr marL="173416" marR="173416" marT="86799" marB="86799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46" name="TextBox 45"/>
          <p:cNvSpPr txBox="1"/>
          <p:nvPr/>
        </p:nvSpPr>
        <p:spPr>
          <a:xfrm>
            <a:off x="1945255" y="7072980"/>
            <a:ext cx="1463862" cy="6760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793" dirty="0" err="1"/>
              <a:t>leftDf</a:t>
            </a:r>
            <a:endParaRPr lang="en-US" sz="3793" dirty="0"/>
          </a:p>
        </p:txBody>
      </p:sp>
      <p:sp>
        <p:nvSpPr>
          <p:cNvPr id="47" name="TextBox 46"/>
          <p:cNvSpPr txBox="1"/>
          <p:nvPr/>
        </p:nvSpPr>
        <p:spPr>
          <a:xfrm>
            <a:off x="7910808" y="8219395"/>
            <a:ext cx="1816523" cy="6760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793" dirty="0" err="1"/>
              <a:t>rightDf</a:t>
            </a:r>
            <a:endParaRPr lang="en-US" sz="3793" dirty="0"/>
          </a:p>
        </p:txBody>
      </p:sp>
      <p:sp>
        <p:nvSpPr>
          <p:cNvPr id="30" name="TextBox 3"/>
          <p:cNvSpPr txBox="1">
            <a:spLocks noChangeArrowheads="1"/>
          </p:cNvSpPr>
          <p:nvPr/>
        </p:nvSpPr>
        <p:spPr bwMode="auto">
          <a:xfrm rot="5400000">
            <a:off x="9554928" y="6572796"/>
            <a:ext cx="843501" cy="617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HGP創英角ｺﾞｼｯｸUB" charset="0"/>
                <a:cs typeface="HGP創英角ｺﾞｼｯｸUB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HGP創英角ｺﾞｼｯｸUB" charset="0"/>
                <a:cs typeface="HGP創英角ｺﾞｼｯｸUB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HGP創英角ｺﾞｼｯｸUB" charset="0"/>
                <a:cs typeface="HGP創英角ｺﾞｼｯｸUB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HGP創英角ｺﾞｼｯｸUB" charset="0"/>
                <a:cs typeface="HGP創英角ｺﾞｼｯｸUB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HGP創英角ｺﾞｼｯｸUB" charset="0"/>
                <a:cs typeface="HGP創英角ｺﾞｼｯｸUB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HGP創英角ｺﾞｼｯｸUB" charset="0"/>
                <a:cs typeface="HGP創英角ｺﾞｼｯｸUB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HGP創英角ｺﾞｼｯｸUB" charset="0"/>
                <a:cs typeface="HGP創英角ｺﾞｼｯｸUB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HGP創英角ｺﾞｼｯｸUB" charset="0"/>
                <a:cs typeface="HGP創英角ｺﾞｼｯｸUB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HGP創英角ｺﾞｼｯｸUB" charset="0"/>
                <a:cs typeface="HGP創英角ｺﾞｼｯｸUB" charset="0"/>
              </a:defRPr>
            </a:lvl9pPr>
          </a:lstStyle>
          <a:p>
            <a:r>
              <a:rPr lang="ja-JP" altLang="en-US" sz="3413" dirty="0">
                <a:solidFill>
                  <a:prstClr val="black"/>
                </a:solidFill>
              </a:rPr>
              <a:t>・・・</a:t>
            </a:r>
            <a:endParaRPr lang="en-US" sz="3413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4213514"/>
      </p:ext>
    </p:extLst>
  </p:cSld>
  <p:clrMapOvr>
    <a:masterClrMapping/>
  </p:clrMapOvr>
  <p:transition/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50318" y="1702047"/>
            <a:ext cx="15839626" cy="1945816"/>
          </a:xfrm>
        </p:spPr>
        <p:txBody>
          <a:bodyPr/>
          <a:lstStyle/>
          <a:p>
            <a:r>
              <a:rPr lang="en-US" altLang="ja-JP" dirty="0"/>
              <a:t>How does</a:t>
            </a:r>
            <a:r>
              <a:rPr lang="ja-JP" altLang="en-US" dirty="0"/>
              <a:t> </a:t>
            </a:r>
            <a:r>
              <a:rPr lang="en-US" altLang="ja-JP" dirty="0">
                <a:solidFill>
                  <a:srgbClr val="FF0000"/>
                </a:solidFill>
              </a:rPr>
              <a:t>‘</a:t>
            </a:r>
            <a:r>
              <a:rPr lang="en-US" altLang="ja-JP" dirty="0" err="1">
                <a:solidFill>
                  <a:srgbClr val="FF0000"/>
                </a:solidFill>
              </a:rPr>
              <a:t>top_k</a:t>
            </a:r>
            <a:r>
              <a:rPr lang="ja-JP" altLang="ja-JP" dirty="0">
                <a:solidFill>
                  <a:srgbClr val="FF0000"/>
                </a:solidFill>
              </a:rPr>
              <a:t>_</a:t>
            </a:r>
            <a:r>
              <a:rPr lang="en-US" altLang="ja-JP" dirty="0">
                <a:solidFill>
                  <a:srgbClr val="FF0000"/>
                </a:solidFill>
              </a:rPr>
              <a:t>join’</a:t>
            </a:r>
            <a:r>
              <a:rPr lang="ja-JP" altLang="en-US" dirty="0"/>
              <a:t> </a:t>
            </a:r>
            <a:r>
              <a:rPr lang="en-US" altLang="ja-JP" dirty="0"/>
              <a:t>works?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z="5400" dirty="0"/>
              <a:t>Useful Function Extension: Top-K Join</a:t>
            </a:r>
            <a:endParaRPr lang="en-US" sz="5400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/>
          </p:nvPr>
        </p:nvGraphicFramePr>
        <p:xfrm>
          <a:off x="2010728" y="4329310"/>
          <a:ext cx="3603682" cy="2753854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19891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145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35623">
                <a:tc>
                  <a:txBody>
                    <a:bodyPr/>
                    <a:lstStyle/>
                    <a:p>
                      <a:pPr algn="ctr"/>
                      <a:r>
                        <a:rPr lang="en-US" sz="3000" dirty="0"/>
                        <a:t>group</a:t>
                      </a:r>
                    </a:p>
                  </a:txBody>
                  <a:tcPr marL="173380" marR="173380" marT="86615" marB="8661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/>
                        <a:t>x</a:t>
                      </a:r>
                    </a:p>
                  </a:txBody>
                  <a:tcPr marL="173380" marR="173380" marT="86615" marB="8661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0025">
                <a:tc>
                  <a:txBody>
                    <a:bodyPr/>
                    <a:lstStyle/>
                    <a:p>
                      <a:pPr algn="ctr"/>
                      <a:endParaRPr lang="en-US" sz="2300"/>
                    </a:p>
                  </a:txBody>
                  <a:tcPr marL="173380" marR="173380" marT="86615" marB="86615"/>
                </a:tc>
                <a:tc>
                  <a:txBody>
                    <a:bodyPr/>
                    <a:lstStyle/>
                    <a:p>
                      <a:pPr algn="ctr"/>
                      <a:endParaRPr lang="en-US" sz="2300"/>
                    </a:p>
                  </a:txBody>
                  <a:tcPr marL="173380" marR="173380" marT="86615" marB="8661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46981">
                <a:tc>
                  <a:txBody>
                    <a:bodyPr/>
                    <a:lstStyle/>
                    <a:p>
                      <a:pPr algn="ctr"/>
                      <a:endParaRPr lang="en-US" sz="2300"/>
                    </a:p>
                  </a:txBody>
                  <a:tcPr marL="173380" marR="173380" marT="86615" marB="86615"/>
                </a:tc>
                <a:tc>
                  <a:txBody>
                    <a:bodyPr/>
                    <a:lstStyle/>
                    <a:p>
                      <a:pPr algn="ctr"/>
                      <a:endParaRPr lang="en-US" sz="2300"/>
                    </a:p>
                  </a:txBody>
                  <a:tcPr marL="173380" marR="173380" marT="86615" marB="8661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20025">
                <a:tc>
                  <a:txBody>
                    <a:bodyPr/>
                    <a:lstStyle/>
                    <a:p>
                      <a:pPr algn="ctr"/>
                      <a:endParaRPr lang="en-US" sz="2300"/>
                    </a:p>
                  </a:txBody>
                  <a:tcPr marL="173380" marR="173380" marT="86615" marB="86615"/>
                </a:tc>
                <a:tc>
                  <a:txBody>
                    <a:bodyPr/>
                    <a:lstStyle/>
                    <a:p>
                      <a:pPr algn="ctr"/>
                      <a:endParaRPr lang="en-US" sz="2300"/>
                    </a:p>
                  </a:txBody>
                  <a:tcPr marL="173380" marR="173380" marT="86615" marB="8661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20025">
                <a:tc>
                  <a:txBody>
                    <a:bodyPr/>
                    <a:lstStyle/>
                    <a:p>
                      <a:pPr algn="ctr"/>
                      <a:endParaRPr lang="en-US" sz="2300"/>
                    </a:p>
                  </a:txBody>
                  <a:tcPr marL="173380" marR="173380" marT="86615" marB="86615"/>
                </a:tc>
                <a:tc>
                  <a:txBody>
                    <a:bodyPr/>
                    <a:lstStyle/>
                    <a:p>
                      <a:pPr algn="ctr"/>
                      <a:endParaRPr lang="en-US" sz="2300" dirty="0"/>
                    </a:p>
                  </a:txBody>
                  <a:tcPr marL="173380" marR="173380" marT="86615" marB="8661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/>
          </p:nvPr>
        </p:nvGraphicFramePr>
        <p:xfrm>
          <a:off x="7966300" y="3718203"/>
          <a:ext cx="3950099" cy="2756025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198953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605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36158">
                <a:tc>
                  <a:txBody>
                    <a:bodyPr/>
                    <a:lstStyle/>
                    <a:p>
                      <a:pPr algn="ctr"/>
                      <a:r>
                        <a:rPr lang="en-US" sz="3000" dirty="0"/>
                        <a:t>group</a:t>
                      </a:r>
                    </a:p>
                  </a:txBody>
                  <a:tcPr marL="173416" marR="173416" marT="86748" marB="8674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/>
                        <a:t>y</a:t>
                      </a:r>
                    </a:p>
                  </a:txBody>
                  <a:tcPr marL="173416" marR="173416" marT="86748" marB="86748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0494">
                <a:tc>
                  <a:txBody>
                    <a:bodyPr/>
                    <a:lstStyle/>
                    <a:p>
                      <a:pPr algn="ctr"/>
                      <a:endParaRPr lang="en-US" sz="2300"/>
                    </a:p>
                  </a:txBody>
                  <a:tcPr marL="173416" marR="173416" marT="86748" marB="86748"/>
                </a:tc>
                <a:tc>
                  <a:txBody>
                    <a:bodyPr/>
                    <a:lstStyle/>
                    <a:p>
                      <a:pPr algn="ctr"/>
                      <a:endParaRPr lang="en-US" sz="2300"/>
                    </a:p>
                  </a:txBody>
                  <a:tcPr marL="173416" marR="173416" marT="86748" marB="86748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47819">
                <a:tc>
                  <a:txBody>
                    <a:bodyPr/>
                    <a:lstStyle/>
                    <a:p>
                      <a:pPr algn="ctr"/>
                      <a:endParaRPr lang="en-US" sz="2300"/>
                    </a:p>
                  </a:txBody>
                  <a:tcPr marL="173416" marR="173416" marT="86748" marB="86748"/>
                </a:tc>
                <a:tc>
                  <a:txBody>
                    <a:bodyPr/>
                    <a:lstStyle/>
                    <a:p>
                      <a:pPr algn="ctr"/>
                      <a:endParaRPr lang="en-US" sz="2300"/>
                    </a:p>
                  </a:txBody>
                  <a:tcPr marL="173416" marR="173416" marT="86748" marB="86748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20494">
                <a:tc>
                  <a:txBody>
                    <a:bodyPr/>
                    <a:lstStyle/>
                    <a:p>
                      <a:pPr algn="ctr"/>
                      <a:endParaRPr lang="en-US" sz="2300"/>
                    </a:p>
                  </a:txBody>
                  <a:tcPr marL="173416" marR="173416" marT="86748" marB="86748"/>
                </a:tc>
                <a:tc>
                  <a:txBody>
                    <a:bodyPr/>
                    <a:lstStyle/>
                    <a:p>
                      <a:pPr algn="ctr"/>
                      <a:endParaRPr lang="en-US" sz="2300"/>
                    </a:p>
                  </a:txBody>
                  <a:tcPr marL="173416" marR="173416" marT="86748" marB="86748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20494">
                <a:tc>
                  <a:txBody>
                    <a:bodyPr/>
                    <a:lstStyle/>
                    <a:p>
                      <a:pPr algn="ctr"/>
                      <a:endParaRPr lang="en-US" sz="2300"/>
                    </a:p>
                  </a:txBody>
                  <a:tcPr marL="173416" marR="173416" marT="86748" marB="86748"/>
                </a:tc>
                <a:tc>
                  <a:txBody>
                    <a:bodyPr/>
                    <a:lstStyle/>
                    <a:p>
                      <a:pPr algn="ctr"/>
                      <a:endParaRPr lang="en-US" sz="2300" dirty="0"/>
                    </a:p>
                  </a:txBody>
                  <a:tcPr marL="173416" marR="173416" marT="86748" marB="86748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/>
          </p:nvPr>
        </p:nvGraphicFramePr>
        <p:xfrm>
          <a:off x="7966300" y="7246357"/>
          <a:ext cx="3950099" cy="1048236"/>
        </p:xfrm>
        <a:graphic>
          <a:graphicData uri="http://schemas.openxmlformats.org/drawingml/2006/table">
            <a:tbl>
              <a:tblPr bandRow="1">
                <a:tableStyleId>{10A1B5D5-9B99-4C35-A422-299274C87663}</a:tableStyleId>
              </a:tblPr>
              <a:tblGrid>
                <a:gridCol w="198953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605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20795">
                <a:tc>
                  <a:txBody>
                    <a:bodyPr/>
                    <a:lstStyle/>
                    <a:p>
                      <a:pPr algn="ctr"/>
                      <a:endParaRPr lang="en-US" sz="2300" dirty="0"/>
                    </a:p>
                  </a:txBody>
                  <a:tcPr marL="173416" marR="173416" marT="86799" marB="86799"/>
                </a:tc>
                <a:tc>
                  <a:txBody>
                    <a:bodyPr/>
                    <a:lstStyle/>
                    <a:p>
                      <a:pPr algn="ctr"/>
                      <a:endParaRPr lang="en-US" sz="2300" dirty="0"/>
                    </a:p>
                  </a:txBody>
                  <a:tcPr marL="173416" marR="173416" marT="86799" marB="86799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0795">
                <a:tc>
                  <a:txBody>
                    <a:bodyPr/>
                    <a:lstStyle/>
                    <a:p>
                      <a:pPr algn="ctr"/>
                      <a:endParaRPr lang="en-US" sz="2300"/>
                    </a:p>
                  </a:txBody>
                  <a:tcPr marL="173416" marR="173416" marT="86799" marB="86799"/>
                </a:tc>
                <a:tc>
                  <a:txBody>
                    <a:bodyPr/>
                    <a:lstStyle/>
                    <a:p>
                      <a:pPr algn="ctr"/>
                      <a:endParaRPr lang="en-US" sz="2300" dirty="0"/>
                    </a:p>
                  </a:txBody>
                  <a:tcPr marL="173416" marR="173416" marT="86799" marB="86799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9" name="TextBox 3"/>
          <p:cNvSpPr txBox="1">
            <a:spLocks noChangeArrowheads="1"/>
          </p:cNvSpPr>
          <p:nvPr/>
        </p:nvSpPr>
        <p:spPr bwMode="auto">
          <a:xfrm rot="5400000">
            <a:off x="9554928" y="6572796"/>
            <a:ext cx="843501" cy="617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HGP創英角ｺﾞｼｯｸUB" charset="0"/>
                <a:cs typeface="HGP創英角ｺﾞｼｯｸUB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HGP創英角ｺﾞｼｯｸUB" charset="0"/>
                <a:cs typeface="HGP創英角ｺﾞｼｯｸUB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HGP創英角ｺﾞｼｯｸUB" charset="0"/>
                <a:cs typeface="HGP創英角ｺﾞｼｯｸUB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HGP創英角ｺﾞｼｯｸUB" charset="0"/>
                <a:cs typeface="HGP創英角ｺﾞｼｯｸUB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HGP創英角ｺﾞｼｯｸUB" charset="0"/>
                <a:cs typeface="HGP創英角ｺﾞｼｯｸUB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HGP創英角ｺﾞｼｯｸUB" charset="0"/>
                <a:cs typeface="HGP創英角ｺﾞｼｯｸUB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HGP創英角ｺﾞｼｯｸUB" charset="0"/>
                <a:cs typeface="HGP創英角ｺﾞｼｯｸUB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HGP創英角ｺﾞｼｯｸUB" charset="0"/>
                <a:cs typeface="HGP創英角ｺﾞｼｯｸUB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HGP創英角ｺﾞｼｯｸUB" charset="0"/>
                <a:cs typeface="HGP創英角ｺﾞｼｯｸUB" charset="0"/>
              </a:defRPr>
            </a:lvl9pPr>
          </a:lstStyle>
          <a:p>
            <a:r>
              <a:rPr lang="ja-JP" altLang="en-US" sz="3413" dirty="0">
                <a:solidFill>
                  <a:prstClr val="black"/>
                </a:solidFill>
              </a:rPr>
              <a:t>・・・</a:t>
            </a:r>
            <a:endParaRPr lang="en-US" sz="3413" dirty="0">
              <a:solidFill>
                <a:prstClr val="black"/>
              </a:solidFill>
            </a:endParaRPr>
          </a:p>
        </p:txBody>
      </p:sp>
      <p:sp>
        <p:nvSpPr>
          <p:cNvPr id="14" name="Rectangle 7"/>
          <p:cNvSpPr>
            <a:spLocks noChangeArrowheads="1"/>
          </p:cNvSpPr>
          <p:nvPr/>
        </p:nvSpPr>
        <p:spPr bwMode="auto">
          <a:xfrm>
            <a:off x="13654651" y="4464775"/>
            <a:ext cx="1092765" cy="273945"/>
          </a:xfrm>
          <a:prstGeom prst="rect">
            <a:avLst/>
          </a:prstGeom>
          <a:solidFill>
            <a:srgbClr val="FFFFFF"/>
          </a:solidFill>
          <a:ln w="1905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3793" dirty="0"/>
          </a:p>
        </p:txBody>
      </p:sp>
      <p:sp>
        <p:nvSpPr>
          <p:cNvPr id="15" name="Rectangle 12"/>
          <p:cNvSpPr>
            <a:spLocks noChangeArrowheads="1"/>
          </p:cNvSpPr>
          <p:nvPr/>
        </p:nvSpPr>
        <p:spPr bwMode="auto">
          <a:xfrm>
            <a:off x="13654651" y="4753771"/>
            <a:ext cx="1092765" cy="273945"/>
          </a:xfrm>
          <a:prstGeom prst="rect">
            <a:avLst/>
          </a:prstGeom>
          <a:solidFill>
            <a:srgbClr val="FFFFFF"/>
          </a:solidFill>
          <a:ln w="1905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3793"/>
          </a:p>
        </p:txBody>
      </p:sp>
      <p:sp>
        <p:nvSpPr>
          <p:cNvPr id="16" name="Rectangle 14"/>
          <p:cNvSpPr>
            <a:spLocks noChangeArrowheads="1"/>
          </p:cNvSpPr>
          <p:nvPr/>
        </p:nvSpPr>
        <p:spPr bwMode="auto">
          <a:xfrm>
            <a:off x="13654651" y="5394980"/>
            <a:ext cx="1092765" cy="273943"/>
          </a:xfrm>
          <a:prstGeom prst="rect">
            <a:avLst/>
          </a:prstGeom>
          <a:solidFill>
            <a:srgbClr val="FFFFFF"/>
          </a:solidFill>
          <a:ln w="1905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3793"/>
          </a:p>
        </p:txBody>
      </p:sp>
      <p:sp>
        <p:nvSpPr>
          <p:cNvPr id="17" name="TextBox 15"/>
          <p:cNvSpPr txBox="1">
            <a:spLocks noChangeArrowheads="1"/>
          </p:cNvSpPr>
          <p:nvPr/>
        </p:nvSpPr>
        <p:spPr bwMode="auto">
          <a:xfrm rot="5400000">
            <a:off x="13983097" y="5040926"/>
            <a:ext cx="478016" cy="3257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HGP創英角ｺﾞｼｯｸUB" charset="0"/>
                <a:cs typeface="HGP創英角ｺﾞｼｯｸUB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HGP創英角ｺﾞｼｯｸUB" charset="0"/>
                <a:cs typeface="HGP創英角ｺﾞｼｯｸUB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HGP創英角ｺﾞｼｯｸUB" charset="0"/>
                <a:cs typeface="HGP創英角ｺﾞｼｯｸUB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HGP創英角ｺﾞｼｯｸUB" charset="0"/>
                <a:cs typeface="HGP創英角ｺﾞｼｯｸUB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HGP創英角ｺﾞｼｯｸUB" charset="0"/>
                <a:cs typeface="HGP創英角ｺﾞｼｯｸUB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HGP創英角ｺﾞｼｯｸUB" charset="0"/>
                <a:cs typeface="HGP創英角ｺﾞｼｯｸUB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HGP創英角ｺﾞｼｯｸUB" charset="0"/>
                <a:cs typeface="HGP創英角ｺﾞｼｯｸUB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HGP創英角ｺﾞｼｯｸUB" charset="0"/>
                <a:cs typeface="HGP創英角ｺﾞｼｯｸUB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HGP創英角ｺﾞｼｯｸUB" charset="0"/>
                <a:cs typeface="HGP創英角ｺﾞｼｯｸUB" charset="0"/>
              </a:defRPr>
            </a:lvl9pPr>
          </a:lstStyle>
          <a:p>
            <a:r>
              <a:rPr lang="ja-JP" altLang="en-US" sz="1517">
                <a:solidFill>
                  <a:prstClr val="black"/>
                </a:solidFill>
              </a:rPr>
              <a:t>・・・</a:t>
            </a:r>
            <a:endParaRPr lang="en-US" sz="1517">
              <a:solidFill>
                <a:prstClr val="black"/>
              </a:solidFill>
            </a:endParaRPr>
          </a:p>
        </p:txBody>
      </p:sp>
      <p:sp>
        <p:nvSpPr>
          <p:cNvPr id="18" name="TextBox 11"/>
          <p:cNvSpPr txBox="1">
            <a:spLocks noChangeArrowheads="1"/>
          </p:cNvSpPr>
          <p:nvPr/>
        </p:nvSpPr>
        <p:spPr bwMode="auto">
          <a:xfrm>
            <a:off x="13123130" y="5717088"/>
            <a:ext cx="2246128" cy="909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HGP創英角ｺﾞｼｯｸUB" charset="0"/>
                <a:cs typeface="HGP創英角ｺﾞｼｯｸUB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HGP創英角ｺﾞｼｯｸUB" charset="0"/>
                <a:cs typeface="HGP創英角ｺﾞｼｯｸUB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HGP創英角ｺﾞｼｯｸUB" charset="0"/>
                <a:cs typeface="HGP創英角ｺﾞｼｯｸUB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HGP創英角ｺﾞｼｯｸUB" charset="0"/>
                <a:cs typeface="HGP創英角ｺﾞｼｯｸUB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HGP創英角ｺﾞｼｯｸUB" charset="0"/>
                <a:cs typeface="HGP創英角ｺﾞｼｯｸUB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HGP創英角ｺﾞｼｯｸUB" charset="0"/>
                <a:cs typeface="HGP創英角ｺﾞｼｯｸUB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HGP創英角ｺﾞｼｯｸUB" charset="0"/>
                <a:cs typeface="HGP創英角ｺﾞｼｯｸUB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HGP創英角ｺﾞｼｯｸUB" charset="0"/>
                <a:cs typeface="HGP創英角ｺﾞｼｯｸUB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HGP創英角ｺﾞｼｯｸUB" charset="0"/>
                <a:cs typeface="HGP創英角ｺﾞｼｯｸUB" charset="0"/>
              </a:defRPr>
            </a:lvl9pPr>
          </a:lstStyle>
          <a:p>
            <a:r>
              <a:rPr lang="en-US" altLang="ja-JP" sz="2655" dirty="0">
                <a:solidFill>
                  <a:prstClr val="black"/>
                </a:solidFill>
              </a:rPr>
              <a:t>K-length</a:t>
            </a:r>
          </a:p>
          <a:p>
            <a:r>
              <a:rPr lang="en-US" altLang="ja-JP" sz="2655" dirty="0">
                <a:solidFill>
                  <a:prstClr val="black"/>
                </a:solidFill>
              </a:rPr>
              <a:t>priority queue</a:t>
            </a:r>
            <a:endParaRPr lang="en-US" sz="2655" dirty="0">
              <a:solidFill>
                <a:prstClr val="black"/>
              </a:solidFill>
            </a:endParaRPr>
          </a:p>
        </p:txBody>
      </p:sp>
      <p:cxnSp>
        <p:nvCxnSpPr>
          <p:cNvPr id="19" name="Curved Connector 17"/>
          <p:cNvCxnSpPr>
            <a:cxnSpLocks noChangeShapeType="1"/>
            <a:stCxn id="12" idx="0"/>
            <a:endCxn id="13" idx="0"/>
          </p:cNvCxnSpPr>
          <p:nvPr/>
        </p:nvCxnSpPr>
        <p:spPr bwMode="auto">
          <a:xfrm rot="5400000" flipH="1" flipV="1">
            <a:off x="7561290" y="1445587"/>
            <a:ext cx="650568" cy="6141063"/>
          </a:xfrm>
          <a:prstGeom prst="curvedConnector3">
            <a:avLst>
              <a:gd name="adj1" fmla="val 220890"/>
            </a:avLst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20" name="Curved Connector 20"/>
          <p:cNvCxnSpPr>
            <a:cxnSpLocks noChangeShapeType="1"/>
            <a:stCxn id="13" idx="0"/>
            <a:endCxn id="14" idx="0"/>
          </p:cNvCxnSpPr>
          <p:nvPr/>
        </p:nvCxnSpPr>
        <p:spPr bwMode="auto">
          <a:xfrm rot="16200000" flipH="1">
            <a:off x="12442097" y="2705838"/>
            <a:ext cx="273943" cy="3243930"/>
          </a:xfrm>
          <a:prstGeom prst="curvedConnector3">
            <a:avLst>
              <a:gd name="adj1" fmla="val -241616"/>
            </a:avLst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21" name="TextBox 27"/>
          <p:cNvSpPr txBox="1">
            <a:spLocks noChangeArrowheads="1"/>
          </p:cNvSpPr>
          <p:nvPr/>
        </p:nvSpPr>
        <p:spPr bwMode="auto">
          <a:xfrm>
            <a:off x="10939766" y="2282378"/>
            <a:ext cx="4419800" cy="10261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HGP創英角ｺﾞｼｯｸUB" charset="0"/>
                <a:cs typeface="HGP創英角ｺﾞｼｯｸUB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HGP創英角ｺﾞｼｯｸUB" charset="0"/>
                <a:cs typeface="HGP創英角ｺﾞｼｯｸUB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HGP創英角ｺﾞｼｯｸUB" charset="0"/>
                <a:cs typeface="HGP創英角ｺﾞｼｯｸUB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HGP創英角ｺﾞｼｯｸUB" charset="0"/>
                <a:cs typeface="HGP創英角ｺﾞｼｯｸUB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HGP創英角ｺﾞｼｯｸUB" charset="0"/>
                <a:cs typeface="HGP創英角ｺﾞｼｯｸUB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HGP創英角ｺﾞｼｯｸUB" charset="0"/>
                <a:cs typeface="HGP創英角ｺﾞｼｯｸUB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HGP創英角ｺﾞｼｯｸUB" charset="0"/>
                <a:cs typeface="HGP創英角ｺﾞｼｯｸUB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HGP創英角ｺﾞｼｯｸUB" charset="0"/>
                <a:cs typeface="HGP創英角ｺﾞｼｯｸUB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HGP創英角ｺﾞｼｯｸUB" charset="0"/>
                <a:cs typeface="HGP創英角ｺﾞｼｯｸUB" charset="0"/>
              </a:defRPr>
            </a:lvl9pPr>
          </a:lstStyle>
          <a:p>
            <a:r>
              <a:rPr lang="en-US" sz="3034" dirty="0">
                <a:solidFill>
                  <a:srgbClr val="FF0000"/>
                </a:solidFill>
              </a:rPr>
              <a:t>Computes top-K rows </a:t>
            </a:r>
          </a:p>
          <a:p>
            <a:r>
              <a:rPr lang="en-US" sz="3034" dirty="0">
                <a:solidFill>
                  <a:srgbClr val="FF0000"/>
                </a:solidFill>
              </a:rPr>
              <a:t>by using a priority queue</a:t>
            </a:r>
          </a:p>
        </p:txBody>
      </p:sp>
      <p:sp>
        <p:nvSpPr>
          <p:cNvPr id="12" name="Rounded Rectangle 9"/>
          <p:cNvSpPr>
            <a:spLocks noChangeArrowheads="1"/>
          </p:cNvSpPr>
          <p:nvPr/>
        </p:nvSpPr>
        <p:spPr bwMode="auto">
          <a:xfrm>
            <a:off x="3933674" y="4841400"/>
            <a:ext cx="1764735" cy="827851"/>
          </a:xfrm>
          <a:prstGeom prst="roundRect">
            <a:avLst>
              <a:gd name="adj" fmla="val 9986"/>
            </a:avLst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z="3793" dirty="0"/>
          </a:p>
        </p:txBody>
      </p:sp>
      <p:sp>
        <p:nvSpPr>
          <p:cNvPr id="13" name="Rounded Rectangle 10"/>
          <p:cNvSpPr>
            <a:spLocks noChangeArrowheads="1"/>
          </p:cNvSpPr>
          <p:nvPr/>
        </p:nvSpPr>
        <p:spPr bwMode="auto">
          <a:xfrm>
            <a:off x="10013353" y="4190833"/>
            <a:ext cx="1887503" cy="4232581"/>
          </a:xfrm>
          <a:prstGeom prst="roundRect">
            <a:avLst>
              <a:gd name="adj" fmla="val 9986"/>
            </a:avLst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z="3793" dirty="0"/>
          </a:p>
        </p:txBody>
      </p:sp>
      <p:sp>
        <p:nvSpPr>
          <p:cNvPr id="46" name="TextBox 45"/>
          <p:cNvSpPr txBox="1"/>
          <p:nvPr/>
        </p:nvSpPr>
        <p:spPr>
          <a:xfrm>
            <a:off x="1945255" y="7072980"/>
            <a:ext cx="1463862" cy="6760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793" dirty="0" err="1"/>
              <a:t>leftDf</a:t>
            </a:r>
            <a:endParaRPr lang="en-US" sz="3793" dirty="0"/>
          </a:p>
        </p:txBody>
      </p:sp>
      <p:sp>
        <p:nvSpPr>
          <p:cNvPr id="47" name="TextBox 46"/>
          <p:cNvSpPr txBox="1"/>
          <p:nvPr/>
        </p:nvSpPr>
        <p:spPr>
          <a:xfrm>
            <a:off x="7910808" y="8219395"/>
            <a:ext cx="1816523" cy="6760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793" dirty="0" err="1"/>
              <a:t>rightDf</a:t>
            </a:r>
            <a:endParaRPr lang="en-US" sz="3793" dirty="0"/>
          </a:p>
        </p:txBody>
      </p:sp>
    </p:spTree>
    <p:extLst>
      <p:ext uri="{BB962C8B-B14F-4D97-AF65-F5344CB8AC3E}">
        <p14:creationId xmlns:p14="http://schemas.microsoft.com/office/powerpoint/2010/main" val="1374274292"/>
      </p:ext>
    </p:extLst>
  </p:cSld>
  <p:clrMapOvr>
    <a:masterClrMapping/>
  </p:clrMapOvr>
  <p:transition/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50318" y="1702047"/>
            <a:ext cx="15839626" cy="1945816"/>
          </a:xfrm>
        </p:spPr>
        <p:txBody>
          <a:bodyPr/>
          <a:lstStyle/>
          <a:p>
            <a:r>
              <a:rPr lang="en-US" altLang="ja-JP" dirty="0"/>
              <a:t>How does</a:t>
            </a:r>
            <a:r>
              <a:rPr lang="ja-JP" altLang="en-US" dirty="0"/>
              <a:t> </a:t>
            </a:r>
            <a:r>
              <a:rPr lang="en-US" altLang="ja-JP" dirty="0">
                <a:solidFill>
                  <a:srgbClr val="FF0000"/>
                </a:solidFill>
              </a:rPr>
              <a:t>‘</a:t>
            </a:r>
            <a:r>
              <a:rPr lang="en-US" altLang="ja-JP" dirty="0" err="1">
                <a:solidFill>
                  <a:srgbClr val="FF0000"/>
                </a:solidFill>
              </a:rPr>
              <a:t>top_k</a:t>
            </a:r>
            <a:r>
              <a:rPr lang="ja-JP" altLang="ja-JP" dirty="0">
                <a:solidFill>
                  <a:srgbClr val="FF0000"/>
                </a:solidFill>
              </a:rPr>
              <a:t>_</a:t>
            </a:r>
            <a:r>
              <a:rPr lang="en-US" altLang="ja-JP" dirty="0">
                <a:solidFill>
                  <a:srgbClr val="FF0000"/>
                </a:solidFill>
              </a:rPr>
              <a:t>join’</a:t>
            </a:r>
            <a:r>
              <a:rPr lang="ja-JP" altLang="en-US" dirty="0"/>
              <a:t> </a:t>
            </a:r>
            <a:r>
              <a:rPr lang="en-US" altLang="ja-JP" dirty="0"/>
              <a:t>works?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z="5400" dirty="0"/>
              <a:t>Useful Function Extension: Top-K Join</a:t>
            </a:r>
            <a:endParaRPr lang="en-US" sz="5400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/>
          </p:nvPr>
        </p:nvGraphicFramePr>
        <p:xfrm>
          <a:off x="2010728" y="4329310"/>
          <a:ext cx="3603682" cy="2753854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19891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145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35623">
                <a:tc>
                  <a:txBody>
                    <a:bodyPr/>
                    <a:lstStyle/>
                    <a:p>
                      <a:pPr algn="ctr"/>
                      <a:r>
                        <a:rPr lang="en-US" sz="3000" dirty="0"/>
                        <a:t>group</a:t>
                      </a:r>
                    </a:p>
                  </a:txBody>
                  <a:tcPr marL="173380" marR="173380" marT="86615" marB="8661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/>
                        <a:t>x</a:t>
                      </a:r>
                    </a:p>
                  </a:txBody>
                  <a:tcPr marL="173380" marR="173380" marT="86615" marB="8661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0025">
                <a:tc>
                  <a:txBody>
                    <a:bodyPr/>
                    <a:lstStyle/>
                    <a:p>
                      <a:pPr algn="ctr"/>
                      <a:endParaRPr lang="en-US" sz="2300"/>
                    </a:p>
                  </a:txBody>
                  <a:tcPr marL="173380" marR="173380" marT="86615" marB="86615"/>
                </a:tc>
                <a:tc>
                  <a:txBody>
                    <a:bodyPr/>
                    <a:lstStyle/>
                    <a:p>
                      <a:pPr algn="ctr"/>
                      <a:endParaRPr lang="en-US" sz="2300"/>
                    </a:p>
                  </a:txBody>
                  <a:tcPr marL="173380" marR="173380" marT="86615" marB="8661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46981">
                <a:tc>
                  <a:txBody>
                    <a:bodyPr/>
                    <a:lstStyle/>
                    <a:p>
                      <a:pPr algn="ctr"/>
                      <a:endParaRPr lang="en-US" sz="2300"/>
                    </a:p>
                  </a:txBody>
                  <a:tcPr marL="173380" marR="173380" marT="86615" marB="86615"/>
                </a:tc>
                <a:tc>
                  <a:txBody>
                    <a:bodyPr/>
                    <a:lstStyle/>
                    <a:p>
                      <a:pPr algn="ctr"/>
                      <a:endParaRPr lang="en-US" sz="2300"/>
                    </a:p>
                  </a:txBody>
                  <a:tcPr marL="173380" marR="173380" marT="86615" marB="8661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20025">
                <a:tc>
                  <a:txBody>
                    <a:bodyPr/>
                    <a:lstStyle/>
                    <a:p>
                      <a:pPr algn="ctr"/>
                      <a:endParaRPr lang="en-US" sz="2300"/>
                    </a:p>
                  </a:txBody>
                  <a:tcPr marL="173380" marR="173380" marT="86615" marB="86615"/>
                </a:tc>
                <a:tc>
                  <a:txBody>
                    <a:bodyPr/>
                    <a:lstStyle/>
                    <a:p>
                      <a:pPr algn="ctr"/>
                      <a:endParaRPr lang="en-US" sz="2300"/>
                    </a:p>
                  </a:txBody>
                  <a:tcPr marL="173380" marR="173380" marT="86615" marB="8661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20025">
                <a:tc>
                  <a:txBody>
                    <a:bodyPr/>
                    <a:lstStyle/>
                    <a:p>
                      <a:pPr algn="ctr"/>
                      <a:endParaRPr lang="en-US" sz="2300"/>
                    </a:p>
                  </a:txBody>
                  <a:tcPr marL="173380" marR="173380" marT="86615" marB="86615"/>
                </a:tc>
                <a:tc>
                  <a:txBody>
                    <a:bodyPr/>
                    <a:lstStyle/>
                    <a:p>
                      <a:pPr algn="ctr"/>
                      <a:endParaRPr lang="en-US" sz="2300" dirty="0"/>
                    </a:p>
                  </a:txBody>
                  <a:tcPr marL="173380" marR="173380" marT="86615" marB="8661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/>
          </p:nvPr>
        </p:nvGraphicFramePr>
        <p:xfrm>
          <a:off x="7966300" y="3718203"/>
          <a:ext cx="3950099" cy="2756025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198953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605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36158">
                <a:tc>
                  <a:txBody>
                    <a:bodyPr/>
                    <a:lstStyle/>
                    <a:p>
                      <a:pPr algn="ctr"/>
                      <a:r>
                        <a:rPr lang="en-US" sz="3000" dirty="0"/>
                        <a:t>group</a:t>
                      </a:r>
                    </a:p>
                  </a:txBody>
                  <a:tcPr marL="173416" marR="173416" marT="86748" marB="8674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/>
                        <a:t>y</a:t>
                      </a:r>
                    </a:p>
                  </a:txBody>
                  <a:tcPr marL="173416" marR="173416" marT="86748" marB="86748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0494">
                <a:tc>
                  <a:txBody>
                    <a:bodyPr/>
                    <a:lstStyle/>
                    <a:p>
                      <a:pPr algn="ctr"/>
                      <a:endParaRPr lang="en-US" sz="2300"/>
                    </a:p>
                  </a:txBody>
                  <a:tcPr marL="173416" marR="173416" marT="86748" marB="86748"/>
                </a:tc>
                <a:tc>
                  <a:txBody>
                    <a:bodyPr/>
                    <a:lstStyle/>
                    <a:p>
                      <a:pPr algn="ctr"/>
                      <a:endParaRPr lang="en-US" sz="2300"/>
                    </a:p>
                  </a:txBody>
                  <a:tcPr marL="173416" marR="173416" marT="86748" marB="86748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47819">
                <a:tc>
                  <a:txBody>
                    <a:bodyPr/>
                    <a:lstStyle/>
                    <a:p>
                      <a:pPr algn="ctr"/>
                      <a:endParaRPr lang="en-US" sz="2300"/>
                    </a:p>
                  </a:txBody>
                  <a:tcPr marL="173416" marR="173416" marT="86748" marB="86748"/>
                </a:tc>
                <a:tc>
                  <a:txBody>
                    <a:bodyPr/>
                    <a:lstStyle/>
                    <a:p>
                      <a:pPr algn="ctr"/>
                      <a:endParaRPr lang="en-US" sz="2300"/>
                    </a:p>
                  </a:txBody>
                  <a:tcPr marL="173416" marR="173416" marT="86748" marB="86748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20494">
                <a:tc>
                  <a:txBody>
                    <a:bodyPr/>
                    <a:lstStyle/>
                    <a:p>
                      <a:pPr algn="ctr"/>
                      <a:endParaRPr lang="en-US" sz="2300"/>
                    </a:p>
                  </a:txBody>
                  <a:tcPr marL="173416" marR="173416" marT="86748" marB="86748"/>
                </a:tc>
                <a:tc>
                  <a:txBody>
                    <a:bodyPr/>
                    <a:lstStyle/>
                    <a:p>
                      <a:pPr algn="ctr"/>
                      <a:endParaRPr lang="en-US" sz="2300"/>
                    </a:p>
                  </a:txBody>
                  <a:tcPr marL="173416" marR="173416" marT="86748" marB="86748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20494">
                <a:tc>
                  <a:txBody>
                    <a:bodyPr/>
                    <a:lstStyle/>
                    <a:p>
                      <a:pPr algn="ctr"/>
                      <a:endParaRPr lang="en-US" sz="2300"/>
                    </a:p>
                  </a:txBody>
                  <a:tcPr marL="173416" marR="173416" marT="86748" marB="86748"/>
                </a:tc>
                <a:tc>
                  <a:txBody>
                    <a:bodyPr/>
                    <a:lstStyle/>
                    <a:p>
                      <a:pPr algn="ctr"/>
                      <a:endParaRPr lang="en-US" sz="2300" dirty="0"/>
                    </a:p>
                  </a:txBody>
                  <a:tcPr marL="173416" marR="173416" marT="86748" marB="86748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/>
          </p:nvPr>
        </p:nvGraphicFramePr>
        <p:xfrm>
          <a:off x="7966300" y="7246357"/>
          <a:ext cx="3950099" cy="1048236"/>
        </p:xfrm>
        <a:graphic>
          <a:graphicData uri="http://schemas.openxmlformats.org/drawingml/2006/table">
            <a:tbl>
              <a:tblPr bandRow="1">
                <a:tableStyleId>{10A1B5D5-9B99-4C35-A422-299274C87663}</a:tableStyleId>
              </a:tblPr>
              <a:tblGrid>
                <a:gridCol w="198953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605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20795">
                <a:tc>
                  <a:txBody>
                    <a:bodyPr/>
                    <a:lstStyle/>
                    <a:p>
                      <a:pPr algn="ctr"/>
                      <a:endParaRPr lang="en-US" sz="2300" dirty="0"/>
                    </a:p>
                  </a:txBody>
                  <a:tcPr marL="173416" marR="173416" marT="86799" marB="86799"/>
                </a:tc>
                <a:tc>
                  <a:txBody>
                    <a:bodyPr/>
                    <a:lstStyle/>
                    <a:p>
                      <a:pPr algn="ctr"/>
                      <a:endParaRPr lang="en-US" sz="2300" dirty="0"/>
                    </a:p>
                  </a:txBody>
                  <a:tcPr marL="173416" marR="173416" marT="86799" marB="86799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0795">
                <a:tc>
                  <a:txBody>
                    <a:bodyPr/>
                    <a:lstStyle/>
                    <a:p>
                      <a:pPr algn="ctr"/>
                      <a:endParaRPr lang="en-US" sz="2300"/>
                    </a:p>
                  </a:txBody>
                  <a:tcPr marL="173416" marR="173416" marT="86799" marB="86799"/>
                </a:tc>
                <a:tc>
                  <a:txBody>
                    <a:bodyPr/>
                    <a:lstStyle/>
                    <a:p>
                      <a:pPr algn="ctr"/>
                      <a:endParaRPr lang="en-US" sz="2300" dirty="0"/>
                    </a:p>
                  </a:txBody>
                  <a:tcPr marL="173416" marR="173416" marT="86799" marB="86799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9" name="TextBox 3"/>
          <p:cNvSpPr txBox="1">
            <a:spLocks noChangeArrowheads="1"/>
          </p:cNvSpPr>
          <p:nvPr/>
        </p:nvSpPr>
        <p:spPr bwMode="auto">
          <a:xfrm rot="5400000">
            <a:off x="10324627" y="6531187"/>
            <a:ext cx="843501" cy="617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HGP創英角ｺﾞｼｯｸUB" charset="0"/>
                <a:cs typeface="HGP創英角ｺﾞｼｯｸUB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HGP創英角ｺﾞｼｯｸUB" charset="0"/>
                <a:cs typeface="HGP創英角ｺﾞｼｯｸUB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HGP創英角ｺﾞｼｯｸUB" charset="0"/>
                <a:cs typeface="HGP創英角ｺﾞｼｯｸUB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HGP創英角ｺﾞｼｯｸUB" charset="0"/>
                <a:cs typeface="HGP創英角ｺﾞｼｯｸUB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HGP創英角ｺﾞｼｯｸUB" charset="0"/>
                <a:cs typeface="HGP創英角ｺﾞｼｯｸUB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HGP創英角ｺﾞｼｯｸUB" charset="0"/>
                <a:cs typeface="HGP創英角ｺﾞｼｯｸUB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HGP創英角ｺﾞｼｯｸUB" charset="0"/>
                <a:cs typeface="HGP創英角ｺﾞｼｯｸUB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HGP創英角ｺﾞｼｯｸUB" charset="0"/>
                <a:cs typeface="HGP創英角ｺﾞｼｯｸUB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HGP創英角ｺﾞｼｯｸUB" charset="0"/>
                <a:cs typeface="HGP創英角ｺﾞｼｯｸUB" charset="0"/>
              </a:defRPr>
            </a:lvl9pPr>
          </a:lstStyle>
          <a:p>
            <a:r>
              <a:rPr lang="ja-JP" altLang="en-US" sz="3413">
                <a:solidFill>
                  <a:prstClr val="black"/>
                </a:solidFill>
              </a:rPr>
              <a:t>・・・</a:t>
            </a:r>
            <a:endParaRPr lang="en-US" sz="3413">
              <a:solidFill>
                <a:prstClr val="black"/>
              </a:solidFill>
            </a:endParaRPr>
          </a:p>
        </p:txBody>
      </p:sp>
      <p:sp>
        <p:nvSpPr>
          <p:cNvPr id="14" name="Rectangle 7"/>
          <p:cNvSpPr>
            <a:spLocks noChangeArrowheads="1"/>
          </p:cNvSpPr>
          <p:nvPr/>
        </p:nvSpPr>
        <p:spPr bwMode="auto">
          <a:xfrm>
            <a:off x="13654651" y="4464775"/>
            <a:ext cx="1092765" cy="273945"/>
          </a:xfrm>
          <a:prstGeom prst="rect">
            <a:avLst/>
          </a:prstGeom>
          <a:solidFill>
            <a:srgbClr val="FFFFFF"/>
          </a:solidFill>
          <a:ln w="1905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3793" dirty="0"/>
          </a:p>
        </p:txBody>
      </p:sp>
      <p:sp>
        <p:nvSpPr>
          <p:cNvPr id="15" name="Rectangle 12"/>
          <p:cNvSpPr>
            <a:spLocks noChangeArrowheads="1"/>
          </p:cNvSpPr>
          <p:nvPr/>
        </p:nvSpPr>
        <p:spPr bwMode="auto">
          <a:xfrm>
            <a:off x="13654651" y="4753771"/>
            <a:ext cx="1092765" cy="273945"/>
          </a:xfrm>
          <a:prstGeom prst="rect">
            <a:avLst/>
          </a:prstGeom>
          <a:solidFill>
            <a:srgbClr val="FFFFFF"/>
          </a:solidFill>
          <a:ln w="1905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3793"/>
          </a:p>
        </p:txBody>
      </p:sp>
      <p:sp>
        <p:nvSpPr>
          <p:cNvPr id="16" name="Rectangle 14"/>
          <p:cNvSpPr>
            <a:spLocks noChangeArrowheads="1"/>
          </p:cNvSpPr>
          <p:nvPr/>
        </p:nvSpPr>
        <p:spPr bwMode="auto">
          <a:xfrm>
            <a:off x="13654651" y="5394980"/>
            <a:ext cx="1092765" cy="273943"/>
          </a:xfrm>
          <a:prstGeom prst="rect">
            <a:avLst/>
          </a:prstGeom>
          <a:solidFill>
            <a:srgbClr val="FFFFFF"/>
          </a:solidFill>
          <a:ln w="1905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3793"/>
          </a:p>
        </p:txBody>
      </p:sp>
      <p:sp>
        <p:nvSpPr>
          <p:cNvPr id="17" name="TextBox 15"/>
          <p:cNvSpPr txBox="1">
            <a:spLocks noChangeArrowheads="1"/>
          </p:cNvSpPr>
          <p:nvPr/>
        </p:nvSpPr>
        <p:spPr bwMode="auto">
          <a:xfrm rot="5400000">
            <a:off x="13983097" y="5040926"/>
            <a:ext cx="478016" cy="3257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HGP創英角ｺﾞｼｯｸUB" charset="0"/>
                <a:cs typeface="HGP創英角ｺﾞｼｯｸUB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HGP創英角ｺﾞｼｯｸUB" charset="0"/>
                <a:cs typeface="HGP創英角ｺﾞｼｯｸUB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HGP創英角ｺﾞｼｯｸUB" charset="0"/>
                <a:cs typeface="HGP創英角ｺﾞｼｯｸUB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HGP創英角ｺﾞｼｯｸUB" charset="0"/>
                <a:cs typeface="HGP創英角ｺﾞｼｯｸUB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HGP創英角ｺﾞｼｯｸUB" charset="0"/>
                <a:cs typeface="HGP創英角ｺﾞｼｯｸUB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HGP創英角ｺﾞｼｯｸUB" charset="0"/>
                <a:cs typeface="HGP創英角ｺﾞｼｯｸUB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HGP創英角ｺﾞｼｯｸUB" charset="0"/>
                <a:cs typeface="HGP創英角ｺﾞｼｯｸUB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HGP創英角ｺﾞｼｯｸUB" charset="0"/>
                <a:cs typeface="HGP創英角ｺﾞｼｯｸUB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HGP創英角ｺﾞｼｯｸUB" charset="0"/>
                <a:cs typeface="HGP創英角ｺﾞｼｯｸUB" charset="0"/>
              </a:defRPr>
            </a:lvl9pPr>
          </a:lstStyle>
          <a:p>
            <a:r>
              <a:rPr lang="ja-JP" altLang="en-US" sz="1517">
                <a:solidFill>
                  <a:prstClr val="black"/>
                </a:solidFill>
              </a:rPr>
              <a:t>・・・</a:t>
            </a:r>
            <a:endParaRPr lang="en-US" sz="1517">
              <a:solidFill>
                <a:prstClr val="black"/>
              </a:solidFill>
            </a:endParaRPr>
          </a:p>
        </p:txBody>
      </p:sp>
      <p:sp>
        <p:nvSpPr>
          <p:cNvPr id="18" name="TextBox 11"/>
          <p:cNvSpPr txBox="1">
            <a:spLocks noChangeArrowheads="1"/>
          </p:cNvSpPr>
          <p:nvPr/>
        </p:nvSpPr>
        <p:spPr bwMode="auto">
          <a:xfrm>
            <a:off x="13123130" y="5717088"/>
            <a:ext cx="2246128" cy="909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HGP創英角ｺﾞｼｯｸUB" charset="0"/>
                <a:cs typeface="HGP創英角ｺﾞｼｯｸUB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HGP創英角ｺﾞｼｯｸUB" charset="0"/>
                <a:cs typeface="HGP創英角ｺﾞｼｯｸUB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HGP創英角ｺﾞｼｯｸUB" charset="0"/>
                <a:cs typeface="HGP創英角ｺﾞｼｯｸUB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HGP創英角ｺﾞｼｯｸUB" charset="0"/>
                <a:cs typeface="HGP創英角ｺﾞｼｯｸUB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HGP創英角ｺﾞｼｯｸUB" charset="0"/>
                <a:cs typeface="HGP創英角ｺﾞｼｯｸUB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HGP創英角ｺﾞｼｯｸUB" charset="0"/>
                <a:cs typeface="HGP創英角ｺﾞｼｯｸUB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HGP創英角ｺﾞｼｯｸUB" charset="0"/>
                <a:cs typeface="HGP創英角ｺﾞｼｯｸUB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HGP創英角ｺﾞｼｯｸUB" charset="0"/>
                <a:cs typeface="HGP創英角ｺﾞｼｯｸUB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HGP創英角ｺﾞｼｯｸUB" charset="0"/>
                <a:cs typeface="HGP創英角ｺﾞｼｯｸUB" charset="0"/>
              </a:defRPr>
            </a:lvl9pPr>
          </a:lstStyle>
          <a:p>
            <a:r>
              <a:rPr lang="en-US" altLang="ja-JP" sz="2655" dirty="0">
                <a:solidFill>
                  <a:prstClr val="black"/>
                </a:solidFill>
              </a:rPr>
              <a:t>K-length</a:t>
            </a:r>
          </a:p>
          <a:p>
            <a:r>
              <a:rPr lang="en-US" altLang="ja-JP" sz="2655" dirty="0">
                <a:solidFill>
                  <a:prstClr val="black"/>
                </a:solidFill>
              </a:rPr>
              <a:t>priority queue</a:t>
            </a:r>
            <a:endParaRPr lang="en-US" sz="2655" dirty="0">
              <a:solidFill>
                <a:prstClr val="black"/>
              </a:solidFill>
            </a:endParaRPr>
          </a:p>
        </p:txBody>
      </p:sp>
      <p:cxnSp>
        <p:nvCxnSpPr>
          <p:cNvPr id="19" name="Curved Connector 17"/>
          <p:cNvCxnSpPr>
            <a:cxnSpLocks noChangeShapeType="1"/>
            <a:stCxn id="12" idx="0"/>
            <a:endCxn id="13" idx="0"/>
          </p:cNvCxnSpPr>
          <p:nvPr/>
        </p:nvCxnSpPr>
        <p:spPr bwMode="auto">
          <a:xfrm rot="5400000" flipH="1" flipV="1">
            <a:off x="7561290" y="1445587"/>
            <a:ext cx="650568" cy="6141063"/>
          </a:xfrm>
          <a:prstGeom prst="curvedConnector3">
            <a:avLst>
              <a:gd name="adj1" fmla="val 220890"/>
            </a:avLst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20" name="Curved Connector 20"/>
          <p:cNvCxnSpPr>
            <a:cxnSpLocks noChangeShapeType="1"/>
            <a:stCxn id="13" idx="0"/>
            <a:endCxn id="14" idx="0"/>
          </p:cNvCxnSpPr>
          <p:nvPr/>
        </p:nvCxnSpPr>
        <p:spPr bwMode="auto">
          <a:xfrm rot="16200000" flipH="1">
            <a:off x="12442097" y="2705838"/>
            <a:ext cx="273943" cy="3243930"/>
          </a:xfrm>
          <a:prstGeom prst="curvedConnector3">
            <a:avLst>
              <a:gd name="adj1" fmla="val -241616"/>
            </a:avLst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21" name="TextBox 27"/>
          <p:cNvSpPr txBox="1">
            <a:spLocks noChangeArrowheads="1"/>
          </p:cNvSpPr>
          <p:nvPr/>
        </p:nvSpPr>
        <p:spPr bwMode="auto">
          <a:xfrm>
            <a:off x="10939766" y="2282378"/>
            <a:ext cx="4419800" cy="10261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HGP創英角ｺﾞｼｯｸUB" charset="0"/>
                <a:cs typeface="HGP創英角ｺﾞｼｯｸUB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HGP創英角ｺﾞｼｯｸUB" charset="0"/>
                <a:cs typeface="HGP創英角ｺﾞｼｯｸUB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HGP創英角ｺﾞｼｯｸUB" charset="0"/>
                <a:cs typeface="HGP創英角ｺﾞｼｯｸUB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HGP創英角ｺﾞｼｯｸUB" charset="0"/>
                <a:cs typeface="HGP創英角ｺﾞｼｯｸUB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HGP創英角ｺﾞｼｯｸUB" charset="0"/>
                <a:cs typeface="HGP創英角ｺﾞｼｯｸUB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HGP創英角ｺﾞｼｯｸUB" charset="0"/>
                <a:cs typeface="HGP創英角ｺﾞｼｯｸUB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HGP創英角ｺﾞｼｯｸUB" charset="0"/>
                <a:cs typeface="HGP創英角ｺﾞｼｯｸUB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HGP創英角ｺﾞｼｯｸUB" charset="0"/>
                <a:cs typeface="HGP創英角ｺﾞｼｯｸUB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HGP創英角ｺﾞｼｯｸUB" charset="0"/>
                <a:cs typeface="HGP創英角ｺﾞｼｯｸUB" charset="0"/>
              </a:defRPr>
            </a:lvl9pPr>
          </a:lstStyle>
          <a:p>
            <a:r>
              <a:rPr lang="en-US" sz="3034" dirty="0">
                <a:solidFill>
                  <a:srgbClr val="FF0000"/>
                </a:solidFill>
              </a:rPr>
              <a:t>Computes top-K rows </a:t>
            </a:r>
          </a:p>
          <a:p>
            <a:r>
              <a:rPr lang="en-US" sz="3034" dirty="0">
                <a:solidFill>
                  <a:srgbClr val="FF0000"/>
                </a:solidFill>
              </a:rPr>
              <a:t>by using a priority queue</a:t>
            </a:r>
          </a:p>
        </p:txBody>
      </p:sp>
      <p:sp>
        <p:nvSpPr>
          <p:cNvPr id="22" name="Rounded Rectangle 29"/>
          <p:cNvSpPr>
            <a:spLocks noChangeArrowheads="1"/>
          </p:cNvSpPr>
          <p:nvPr/>
        </p:nvSpPr>
        <p:spPr bwMode="auto">
          <a:xfrm>
            <a:off x="1842706" y="5075881"/>
            <a:ext cx="3959907" cy="433493"/>
          </a:xfrm>
          <a:prstGeom prst="roundRect">
            <a:avLst>
              <a:gd name="adj" fmla="val 9986"/>
            </a:avLst>
          </a:prstGeom>
          <a:noFill/>
          <a:ln w="57150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z="3793" dirty="0"/>
          </a:p>
        </p:txBody>
      </p:sp>
      <p:sp>
        <p:nvSpPr>
          <p:cNvPr id="23" name="Rounded Rectangle 33"/>
          <p:cNvSpPr>
            <a:spLocks noChangeArrowheads="1"/>
          </p:cNvSpPr>
          <p:nvPr/>
        </p:nvSpPr>
        <p:spPr bwMode="auto">
          <a:xfrm>
            <a:off x="7794710" y="4952456"/>
            <a:ext cx="4289134" cy="394359"/>
          </a:xfrm>
          <a:prstGeom prst="roundRect">
            <a:avLst>
              <a:gd name="adj" fmla="val 9986"/>
            </a:avLst>
          </a:prstGeom>
          <a:noFill/>
          <a:ln w="57150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z="3793"/>
          </a:p>
        </p:txBody>
      </p:sp>
      <p:sp>
        <p:nvSpPr>
          <p:cNvPr id="24" name="Rounded Rectangle 34"/>
          <p:cNvSpPr>
            <a:spLocks noChangeArrowheads="1"/>
          </p:cNvSpPr>
          <p:nvPr/>
        </p:nvSpPr>
        <p:spPr bwMode="auto">
          <a:xfrm>
            <a:off x="7803742" y="6021137"/>
            <a:ext cx="4280104" cy="394358"/>
          </a:xfrm>
          <a:prstGeom prst="roundRect">
            <a:avLst>
              <a:gd name="adj" fmla="val 9986"/>
            </a:avLst>
          </a:prstGeom>
          <a:noFill/>
          <a:ln w="57150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z="3793"/>
          </a:p>
        </p:txBody>
      </p:sp>
      <p:cxnSp>
        <p:nvCxnSpPr>
          <p:cNvPr id="27" name="Straight Arrow Connector 11267"/>
          <p:cNvCxnSpPr>
            <a:cxnSpLocks noChangeShapeType="1"/>
            <a:stCxn id="22" idx="3"/>
            <a:endCxn id="23" idx="1"/>
          </p:cNvCxnSpPr>
          <p:nvPr/>
        </p:nvCxnSpPr>
        <p:spPr bwMode="auto">
          <a:xfrm flipV="1">
            <a:off x="5802613" y="5149635"/>
            <a:ext cx="1992097" cy="142992"/>
          </a:xfrm>
          <a:prstGeom prst="straightConnector1">
            <a:avLst/>
          </a:prstGeom>
          <a:noFill/>
          <a:ln w="38100">
            <a:solidFill>
              <a:srgbClr val="0080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28" name="Straight Arrow Connector 40"/>
          <p:cNvCxnSpPr>
            <a:cxnSpLocks noChangeShapeType="1"/>
            <a:stCxn id="22" idx="3"/>
          </p:cNvCxnSpPr>
          <p:nvPr/>
        </p:nvCxnSpPr>
        <p:spPr bwMode="auto">
          <a:xfrm>
            <a:off x="5802613" y="5292628"/>
            <a:ext cx="1983065" cy="961060"/>
          </a:xfrm>
          <a:prstGeom prst="straightConnector1">
            <a:avLst/>
          </a:prstGeom>
          <a:noFill/>
          <a:ln w="38100">
            <a:solidFill>
              <a:srgbClr val="0080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29" name="TextBox 46"/>
          <p:cNvSpPr txBox="1">
            <a:spLocks noChangeArrowheads="1"/>
          </p:cNvSpPr>
          <p:nvPr/>
        </p:nvSpPr>
        <p:spPr bwMode="auto">
          <a:xfrm>
            <a:off x="3741646" y="7072979"/>
            <a:ext cx="3857146" cy="559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HGP創英角ｺﾞｼｯｸUB" charset="0"/>
                <a:cs typeface="HGP創英角ｺﾞｼｯｸUB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HGP創英角ｺﾞｼｯｸUB" charset="0"/>
                <a:cs typeface="HGP創英角ｺﾞｼｯｸUB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HGP創英角ｺﾞｼｯｸUB" charset="0"/>
                <a:cs typeface="HGP創英角ｺﾞｼｯｸUB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HGP創英角ｺﾞｼｯｸUB" charset="0"/>
                <a:cs typeface="HGP創英角ｺﾞｼｯｸUB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HGP創英角ｺﾞｼｯｸUB" charset="0"/>
                <a:cs typeface="HGP創英角ｺﾞｼｯｸUB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HGP創英角ｺﾞｼｯｸUB" charset="0"/>
                <a:cs typeface="HGP創英角ｺﾞｼｯｸUB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HGP創英角ｺﾞｼｯｸUB" charset="0"/>
                <a:cs typeface="HGP創英角ｺﾞｼｯｸUB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HGP創英角ｺﾞｼｯｸUB" charset="0"/>
                <a:cs typeface="HGP創英角ｺﾞｼｯｸUB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HGP創英角ｺﾞｼｯｸUB" charset="0"/>
                <a:cs typeface="HGP創英角ｺﾞｼｯｸUB" charset="0"/>
              </a:defRPr>
            </a:lvl9pPr>
          </a:lstStyle>
          <a:p>
            <a:r>
              <a:rPr lang="en-US" sz="3034" dirty="0">
                <a:solidFill>
                  <a:srgbClr val="008000"/>
                </a:solidFill>
              </a:rPr>
              <a:t>Only joins top-K rows</a:t>
            </a:r>
          </a:p>
        </p:txBody>
      </p:sp>
      <p:sp>
        <p:nvSpPr>
          <p:cNvPr id="12" name="Rounded Rectangle 9"/>
          <p:cNvSpPr>
            <a:spLocks noChangeArrowheads="1"/>
          </p:cNvSpPr>
          <p:nvPr/>
        </p:nvSpPr>
        <p:spPr bwMode="auto">
          <a:xfrm>
            <a:off x="3933674" y="4841400"/>
            <a:ext cx="1764735" cy="827851"/>
          </a:xfrm>
          <a:prstGeom prst="roundRect">
            <a:avLst>
              <a:gd name="adj" fmla="val 9986"/>
            </a:avLst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z="3793" dirty="0"/>
          </a:p>
        </p:txBody>
      </p:sp>
      <p:sp>
        <p:nvSpPr>
          <p:cNvPr id="13" name="Rounded Rectangle 10"/>
          <p:cNvSpPr>
            <a:spLocks noChangeArrowheads="1"/>
          </p:cNvSpPr>
          <p:nvPr/>
        </p:nvSpPr>
        <p:spPr bwMode="auto">
          <a:xfrm>
            <a:off x="10013353" y="4190833"/>
            <a:ext cx="1887503" cy="4232581"/>
          </a:xfrm>
          <a:prstGeom prst="roundRect">
            <a:avLst>
              <a:gd name="adj" fmla="val 9986"/>
            </a:avLst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z="3793" dirty="0"/>
          </a:p>
        </p:txBody>
      </p:sp>
      <p:sp>
        <p:nvSpPr>
          <p:cNvPr id="46" name="TextBox 45"/>
          <p:cNvSpPr txBox="1"/>
          <p:nvPr/>
        </p:nvSpPr>
        <p:spPr>
          <a:xfrm>
            <a:off x="1945255" y="7072980"/>
            <a:ext cx="1463862" cy="6760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793" dirty="0" err="1"/>
              <a:t>leftDf</a:t>
            </a:r>
            <a:endParaRPr lang="en-US" sz="3793" dirty="0"/>
          </a:p>
        </p:txBody>
      </p:sp>
      <p:sp>
        <p:nvSpPr>
          <p:cNvPr id="47" name="TextBox 46"/>
          <p:cNvSpPr txBox="1"/>
          <p:nvPr/>
        </p:nvSpPr>
        <p:spPr>
          <a:xfrm>
            <a:off x="7910808" y="8219395"/>
            <a:ext cx="1816523" cy="6760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793" dirty="0" err="1"/>
              <a:t>rightDf</a:t>
            </a:r>
            <a:endParaRPr lang="en-US" sz="3793" dirty="0"/>
          </a:p>
        </p:txBody>
      </p:sp>
    </p:spTree>
    <p:extLst>
      <p:ext uri="{BB962C8B-B14F-4D97-AF65-F5344CB8AC3E}">
        <p14:creationId xmlns:p14="http://schemas.microsoft.com/office/powerpoint/2010/main" val="1241402159"/>
      </p:ext>
    </p:extLst>
  </p:cSld>
  <p:clrMapOvr>
    <a:masterClrMapping/>
  </p:clrMapOvr>
  <p:transition/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50318" y="1702047"/>
            <a:ext cx="15839626" cy="4403689"/>
          </a:xfrm>
        </p:spPr>
        <p:txBody>
          <a:bodyPr/>
          <a:lstStyle/>
          <a:p>
            <a:r>
              <a:rPr lang="en-US" altLang="ja-JP" dirty="0" err="1"/>
              <a:t>Codegen’d</a:t>
            </a:r>
            <a:r>
              <a:rPr lang="ja-JP" altLang="en-US" dirty="0"/>
              <a:t> </a:t>
            </a:r>
            <a:r>
              <a:rPr lang="en-US" altLang="ja-JP" dirty="0">
                <a:solidFill>
                  <a:srgbClr val="FF0000"/>
                </a:solidFill>
              </a:rPr>
              <a:t>‘</a:t>
            </a:r>
            <a:r>
              <a:rPr lang="en-US" altLang="ja-JP" dirty="0" err="1">
                <a:solidFill>
                  <a:srgbClr val="FF0000"/>
                </a:solidFill>
              </a:rPr>
              <a:t>top_k_join</a:t>
            </a:r>
            <a:r>
              <a:rPr lang="en-US" altLang="ja-JP" dirty="0">
                <a:solidFill>
                  <a:srgbClr val="FF0000"/>
                </a:solidFill>
              </a:rPr>
              <a:t>’</a:t>
            </a:r>
            <a:r>
              <a:rPr lang="en-US" altLang="ja-JP" dirty="0"/>
              <a:t> for fast processing</a:t>
            </a:r>
          </a:p>
          <a:p>
            <a:pPr lvl="1"/>
            <a:r>
              <a:rPr lang="en-US" altLang="ja-JP" dirty="0"/>
              <a:t>Spark internally generates Java code from a built physical plan, and compiles/executes it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z="5400" dirty="0"/>
              <a:t>Useful Function Extension: Top-K Join</a:t>
            </a:r>
            <a:endParaRPr lang="en-US" sz="5400" dirty="0"/>
          </a:p>
        </p:txBody>
      </p:sp>
      <p:pic>
        <p:nvPicPr>
          <p:cNvPr id="4" name="Picture 3" descr="Screen Shot 2017-01-18 at 8.16.12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222" y="3907924"/>
            <a:ext cx="16316585" cy="381877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129786" y="7863248"/>
            <a:ext cx="8520281" cy="6760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793" dirty="0"/>
              <a:t>Spark</a:t>
            </a:r>
            <a:r>
              <a:rPr lang="en-US" altLang="en-US" sz="3793" dirty="0"/>
              <a:t> Planner (Catalyst) Overview</a:t>
            </a:r>
            <a:r>
              <a:rPr lang="ja-JP" altLang="en-US" sz="3793" dirty="0"/>
              <a:t> </a:t>
            </a:r>
            <a:endParaRPr lang="en-US" sz="3793" dirty="0"/>
          </a:p>
        </p:txBody>
      </p:sp>
    </p:spTree>
    <p:extLst>
      <p:ext uri="{BB962C8B-B14F-4D97-AF65-F5344CB8AC3E}">
        <p14:creationId xmlns:p14="http://schemas.microsoft.com/office/powerpoint/2010/main" val="1442455708"/>
      </p:ext>
    </p:extLst>
  </p:cSld>
  <p:clrMapOvr>
    <a:masterClrMapping/>
  </p:clrMapOvr>
  <p:transition/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50318" y="1702047"/>
            <a:ext cx="15839626" cy="4403689"/>
          </a:xfrm>
        </p:spPr>
        <p:txBody>
          <a:bodyPr/>
          <a:lstStyle/>
          <a:p>
            <a:r>
              <a:rPr lang="en-US" altLang="ja-JP" dirty="0" err="1"/>
              <a:t>Codegen’d</a:t>
            </a:r>
            <a:r>
              <a:rPr lang="ja-JP" altLang="en-US" dirty="0"/>
              <a:t> </a:t>
            </a:r>
            <a:r>
              <a:rPr lang="en-US" altLang="ja-JP" dirty="0">
                <a:solidFill>
                  <a:srgbClr val="FF0000"/>
                </a:solidFill>
              </a:rPr>
              <a:t>‘</a:t>
            </a:r>
            <a:r>
              <a:rPr lang="en-US" altLang="ja-JP" dirty="0" err="1">
                <a:solidFill>
                  <a:srgbClr val="FF0000"/>
                </a:solidFill>
              </a:rPr>
              <a:t>top_k_join</a:t>
            </a:r>
            <a:r>
              <a:rPr lang="en-US" altLang="ja-JP" dirty="0">
                <a:solidFill>
                  <a:srgbClr val="FF0000"/>
                </a:solidFill>
              </a:rPr>
              <a:t>’</a:t>
            </a:r>
            <a:r>
              <a:rPr lang="en-US" altLang="ja-JP" dirty="0"/>
              <a:t> for fast processing</a:t>
            </a:r>
          </a:p>
          <a:p>
            <a:pPr lvl="1"/>
            <a:r>
              <a:rPr lang="en-US" altLang="ja-JP" dirty="0"/>
              <a:t>Spark internally generates Java code from a built physical plan, and compiles/executes it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z="5400" dirty="0"/>
              <a:t>Useful Function Extension: Top-K Join</a:t>
            </a:r>
            <a:endParaRPr lang="en-US" sz="5400" dirty="0"/>
          </a:p>
        </p:txBody>
      </p:sp>
      <p:pic>
        <p:nvPicPr>
          <p:cNvPr id="6" name="Picture 5" descr="Screen Shot 2016-12-22 at 12.24.56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3518" y="3962485"/>
            <a:ext cx="2223923" cy="5052295"/>
          </a:xfrm>
          <a:prstGeom prst="rect">
            <a:avLst/>
          </a:prstGeom>
        </p:spPr>
      </p:pic>
      <p:pic>
        <p:nvPicPr>
          <p:cNvPr id="7" name="Picture 6" descr="Screen Shot 2016-12-22 at 12.48.27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7028" y="4440469"/>
            <a:ext cx="8990887" cy="3746203"/>
          </a:xfrm>
          <a:prstGeom prst="rect">
            <a:avLst/>
          </a:prstGeom>
        </p:spPr>
      </p:pic>
      <p:sp>
        <p:nvSpPr>
          <p:cNvPr id="8" name="Right Arrow 7"/>
          <p:cNvSpPr/>
          <p:nvPr/>
        </p:nvSpPr>
        <p:spPr bwMode="auto">
          <a:xfrm>
            <a:off x="4737334" y="6083454"/>
            <a:ext cx="3004067" cy="984172"/>
          </a:xfrm>
          <a:prstGeom prst="rightArrow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173397" tIns="86699" rIns="173397" bIns="86699" numCol="1" rtlCol="0" anchor="ctr" anchorCtr="0" compatLnSpc="1">
            <a:prstTxWarp prst="textNoShape">
              <a:avLst/>
            </a:prstTxWarp>
          </a:bodyPr>
          <a:lstStyle/>
          <a:p>
            <a:pPr defTabSz="1733977" rtl="0" fontAlgn="base">
              <a:spcBef>
                <a:spcPct val="0"/>
              </a:spcBef>
              <a:spcAft>
                <a:spcPct val="0"/>
              </a:spcAft>
            </a:pPr>
            <a:endParaRPr kumimoji="1" lang="en-US" sz="3413">
              <a:solidFill>
                <a:prstClr val="black"/>
              </a:solidFill>
              <a:latin typeface="Arial" charset="0"/>
              <a:ea typeface="HGP創英角ｺﾞｼｯｸUB" pitchFamily="50" charset="-128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953855" y="6220003"/>
            <a:ext cx="2254142" cy="6760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793" dirty="0" err="1">
                <a:solidFill>
                  <a:prstClr val="white"/>
                </a:solidFill>
              </a:rPr>
              <a:t>Codegen</a:t>
            </a:r>
            <a:endParaRPr lang="en-US" sz="3793" dirty="0">
              <a:solidFill>
                <a:prstClr val="white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226221" y="8899397"/>
            <a:ext cx="3231974" cy="6760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ja-JP" sz="3793"/>
              <a:t>P</a:t>
            </a:r>
            <a:r>
              <a:rPr lang="en-US" altLang="ja-JP" sz="3793" dirty="0" err="1"/>
              <a:t>hysical</a:t>
            </a:r>
            <a:r>
              <a:rPr lang="en-US" altLang="ja-JP" sz="3793" dirty="0"/>
              <a:t> Plan</a:t>
            </a:r>
            <a:endParaRPr lang="en-US" sz="3793" dirty="0"/>
          </a:p>
        </p:txBody>
      </p:sp>
    </p:spTree>
    <p:extLst>
      <p:ext uri="{BB962C8B-B14F-4D97-AF65-F5344CB8AC3E}">
        <p14:creationId xmlns:p14="http://schemas.microsoft.com/office/powerpoint/2010/main" val="410193373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角丸四角形 32">
            <a:extLst>
              <a:ext uri="{FF2B5EF4-FFF2-40B4-BE49-F238E27FC236}">
                <a16:creationId xmlns:a16="http://schemas.microsoft.com/office/drawing/2014/main" id="{76FAC8B7-FB39-0A4C-B247-BAA76544F188}"/>
              </a:ext>
            </a:extLst>
          </p:cNvPr>
          <p:cNvSpPr/>
          <p:nvPr/>
        </p:nvSpPr>
        <p:spPr>
          <a:xfrm>
            <a:off x="3641883" y="3973032"/>
            <a:ext cx="8865704" cy="4540630"/>
          </a:xfrm>
          <a:prstGeom prst="roundRect">
            <a:avLst>
              <a:gd name="adj" fmla="val 8400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9" name="角丸四角形 28">
            <a:extLst>
              <a:ext uri="{FF2B5EF4-FFF2-40B4-BE49-F238E27FC236}">
                <a16:creationId xmlns:a16="http://schemas.microsoft.com/office/drawing/2014/main" id="{33BBDB44-82AC-E442-AA4A-38A92F89453B}"/>
              </a:ext>
            </a:extLst>
          </p:cNvPr>
          <p:cNvSpPr/>
          <p:nvPr/>
        </p:nvSpPr>
        <p:spPr>
          <a:xfrm>
            <a:off x="3641883" y="1435858"/>
            <a:ext cx="8865704" cy="2244609"/>
          </a:xfrm>
          <a:prstGeom prst="roundRect">
            <a:avLst>
              <a:gd name="adj" fmla="val 8400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タイトル 18">
            <a:extLst>
              <a:ext uri="{FF2B5EF4-FFF2-40B4-BE49-F238E27FC236}">
                <a16:creationId xmlns:a16="http://schemas.microsoft.com/office/drawing/2014/main" id="{E676A943-2293-0140-A158-72FD829E6D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893" y="248484"/>
            <a:ext cx="9807980" cy="1146583"/>
          </a:xfrm>
        </p:spPr>
        <p:txBody>
          <a:bodyPr>
            <a:normAutofit/>
          </a:bodyPr>
          <a:lstStyle/>
          <a:p>
            <a:r>
              <a:rPr kumimoji="1" lang="en-US" altLang="ja-JP" sz="4800" dirty="0">
                <a:latin typeface="Hiragino Kaku Gothic Std W8" panose="020B0800000000000000" pitchFamily="34" charset="-128"/>
                <a:ea typeface="Hiragino Kaku Gothic Std W8" panose="020B0800000000000000" pitchFamily="34" charset="-128"/>
              </a:rPr>
              <a:t>Approach #1</a:t>
            </a:r>
            <a:endParaRPr kumimoji="1" lang="ja-JP" altLang="en-US" sz="4800">
              <a:latin typeface="Hiragino Kaku Gothic Std W8" panose="020B0800000000000000" pitchFamily="34" charset="-128"/>
              <a:ea typeface="Hiragino Kaku Gothic Std W8" panose="020B0800000000000000" pitchFamily="34" charset="-128"/>
            </a:endParaRPr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15827251-6750-D948-B539-433C43220B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246561" y="9040143"/>
            <a:ext cx="3901559" cy="519289"/>
          </a:xfrm>
        </p:spPr>
        <p:txBody>
          <a:bodyPr/>
          <a:lstStyle/>
          <a:p>
            <a:fld id="{12E8707A-C469-024F-A4B2-69E431FDC0D1}" type="slidenum">
              <a:rPr kumimoji="1" lang="ja-JP" altLang="en-US" smtClean="0"/>
              <a:pPr/>
              <a:t>8</a:t>
            </a:fld>
            <a:endParaRPr kumimoji="1" lang="ja-JP" altLang="en-US"/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6143880F-825E-6A4D-8E0B-505A9D656E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35584" y="1733500"/>
            <a:ext cx="2743928" cy="1738490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26F617CF-9032-574D-B264-41346A831F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8582102" y="4834924"/>
            <a:ext cx="1050891" cy="892037"/>
          </a:xfrm>
          <a:prstGeom prst="rect">
            <a:avLst/>
          </a:prstGeom>
        </p:spPr>
      </p:pic>
      <p:sp>
        <p:nvSpPr>
          <p:cNvPr id="10" name="ストライプ矢印 9">
            <a:extLst>
              <a:ext uri="{FF2B5EF4-FFF2-40B4-BE49-F238E27FC236}">
                <a16:creationId xmlns:a16="http://schemas.microsoft.com/office/drawing/2014/main" id="{B4BBB222-7AFB-944B-BF20-A25B661C390D}"/>
              </a:ext>
            </a:extLst>
          </p:cNvPr>
          <p:cNvSpPr/>
          <p:nvPr/>
        </p:nvSpPr>
        <p:spPr>
          <a:xfrm rot="5400000">
            <a:off x="8422949" y="3868960"/>
            <a:ext cx="731935" cy="547396"/>
          </a:xfrm>
          <a:prstGeom prst="stripedRightArrow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1" name="図 10">
            <a:extLst>
              <a:ext uri="{FF2B5EF4-FFF2-40B4-BE49-F238E27FC236}">
                <a16:creationId xmlns:a16="http://schemas.microsoft.com/office/drawing/2014/main" id="{229AB046-59E0-F846-94F5-2A9910C0A8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19314" y="6014969"/>
            <a:ext cx="396955" cy="611777"/>
          </a:xfrm>
          <a:prstGeom prst="rect">
            <a:avLst/>
          </a:prstGeom>
        </p:spPr>
      </p:pic>
      <p:sp>
        <p:nvSpPr>
          <p:cNvPr id="13" name="ストライプ矢印 12">
            <a:extLst>
              <a:ext uri="{FF2B5EF4-FFF2-40B4-BE49-F238E27FC236}">
                <a16:creationId xmlns:a16="http://schemas.microsoft.com/office/drawing/2014/main" id="{428627D2-FEAD-AF45-B111-8EB6690E12F4}"/>
              </a:ext>
            </a:extLst>
          </p:cNvPr>
          <p:cNvSpPr/>
          <p:nvPr/>
        </p:nvSpPr>
        <p:spPr>
          <a:xfrm rot="5400000">
            <a:off x="9025521" y="3856825"/>
            <a:ext cx="731935" cy="547396"/>
          </a:xfrm>
          <a:prstGeom prst="stripedRightArrow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4" name="図 13">
            <a:extLst>
              <a:ext uri="{FF2B5EF4-FFF2-40B4-BE49-F238E27FC236}">
                <a16:creationId xmlns:a16="http://schemas.microsoft.com/office/drawing/2014/main" id="{4B7F8AC5-806E-784C-924B-952CAED906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68007" y="7089896"/>
            <a:ext cx="1860194" cy="1001643"/>
          </a:xfrm>
          <a:prstGeom prst="rect">
            <a:avLst/>
          </a:prstGeo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3C4DDAFC-34DE-F645-A74C-CE0F52D76BB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50905" y="7183075"/>
            <a:ext cx="1167263" cy="904629"/>
          </a:xfrm>
          <a:prstGeom prst="rect">
            <a:avLst/>
          </a:prstGeom>
        </p:spPr>
      </p:pic>
      <p:sp>
        <p:nvSpPr>
          <p:cNvPr id="24" name="角丸四角形 23">
            <a:extLst>
              <a:ext uri="{FF2B5EF4-FFF2-40B4-BE49-F238E27FC236}">
                <a16:creationId xmlns:a16="http://schemas.microsoft.com/office/drawing/2014/main" id="{18A4AA82-DDF3-494D-B8F2-810D5A750726}"/>
              </a:ext>
            </a:extLst>
          </p:cNvPr>
          <p:cNvSpPr/>
          <p:nvPr/>
        </p:nvSpPr>
        <p:spPr>
          <a:xfrm>
            <a:off x="4027078" y="2032204"/>
            <a:ext cx="2743200" cy="795131"/>
          </a:xfrm>
          <a:prstGeom prst="round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2800" dirty="0"/>
              <a:t>Data warehouse</a:t>
            </a:r>
            <a:endParaRPr kumimoji="1" lang="ja-JP" altLang="en-US" sz="2800"/>
          </a:p>
        </p:txBody>
      </p:sp>
      <p:sp>
        <p:nvSpPr>
          <p:cNvPr id="26" name="角丸四角形 25">
            <a:extLst>
              <a:ext uri="{FF2B5EF4-FFF2-40B4-BE49-F238E27FC236}">
                <a16:creationId xmlns:a16="http://schemas.microsoft.com/office/drawing/2014/main" id="{EC871CD9-624A-4B49-A6A3-CEF9C2608822}"/>
              </a:ext>
            </a:extLst>
          </p:cNvPr>
          <p:cNvSpPr/>
          <p:nvPr/>
        </p:nvSpPr>
        <p:spPr>
          <a:xfrm>
            <a:off x="4054466" y="4834924"/>
            <a:ext cx="2743200" cy="795131"/>
          </a:xfrm>
          <a:prstGeom prst="round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2800" dirty="0"/>
              <a:t>Data preprocessing</a:t>
            </a:r>
            <a:endParaRPr kumimoji="1" lang="ja-JP" altLang="en-US" sz="2800"/>
          </a:p>
        </p:txBody>
      </p:sp>
      <p:sp>
        <p:nvSpPr>
          <p:cNvPr id="27" name="角丸四角形 26">
            <a:extLst>
              <a:ext uri="{FF2B5EF4-FFF2-40B4-BE49-F238E27FC236}">
                <a16:creationId xmlns:a16="http://schemas.microsoft.com/office/drawing/2014/main" id="{B4E6BB8C-A970-7F4D-A965-E0A4B41B138E}"/>
              </a:ext>
            </a:extLst>
          </p:cNvPr>
          <p:cNvSpPr/>
          <p:nvPr/>
        </p:nvSpPr>
        <p:spPr>
          <a:xfrm>
            <a:off x="4000037" y="7249965"/>
            <a:ext cx="2903608" cy="795131"/>
          </a:xfrm>
          <a:prstGeom prst="round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2800" dirty="0"/>
              <a:t>Machine Learning</a:t>
            </a:r>
            <a:endParaRPr kumimoji="1" lang="ja-JP" altLang="en-US" sz="280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88CDAAC4-6366-184A-BA5F-8E2BFA55D08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303873" y="4605461"/>
            <a:ext cx="1849558" cy="1849558"/>
          </a:xfrm>
          <a:prstGeom prst="rect">
            <a:avLst/>
          </a:prstGeom>
        </p:spPr>
      </p:pic>
      <p:pic>
        <p:nvPicPr>
          <p:cNvPr id="28" name="図 27">
            <a:extLst>
              <a:ext uri="{FF2B5EF4-FFF2-40B4-BE49-F238E27FC236}">
                <a16:creationId xmlns:a16="http://schemas.microsoft.com/office/drawing/2014/main" id="{998932CB-5015-DE41-B644-11B6F9707F7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805210" y="5486744"/>
            <a:ext cx="2286000" cy="1397000"/>
          </a:xfrm>
          <a:prstGeom prst="rect">
            <a:avLst/>
          </a:prstGeom>
        </p:spPr>
      </p:pic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B634645A-F784-DB46-9585-1CB334867697}"/>
              </a:ext>
            </a:extLst>
          </p:cNvPr>
          <p:cNvSpPr txBox="1"/>
          <p:nvPr/>
        </p:nvSpPr>
        <p:spPr>
          <a:xfrm>
            <a:off x="5748109" y="389539"/>
            <a:ext cx="676018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000" dirty="0">
                <a:latin typeface="+mn-lt"/>
              </a:rPr>
              <a:t>Typical Data Scientist’s Solution</a:t>
            </a:r>
            <a:endParaRPr kumimoji="1" lang="ja-JP" altLang="en-US" sz="4000">
              <a:latin typeface="+mn-lt"/>
            </a:endParaRPr>
          </a:p>
        </p:txBody>
      </p:sp>
      <p:sp>
        <p:nvSpPr>
          <p:cNvPr id="30" name="角丸四角形吹き出し 29">
            <a:extLst>
              <a:ext uri="{FF2B5EF4-FFF2-40B4-BE49-F238E27FC236}">
                <a16:creationId xmlns:a16="http://schemas.microsoft.com/office/drawing/2014/main" id="{64162A01-4437-9B49-AE43-279D776A0C2A}"/>
              </a:ext>
            </a:extLst>
          </p:cNvPr>
          <p:cNvSpPr/>
          <p:nvPr/>
        </p:nvSpPr>
        <p:spPr>
          <a:xfrm>
            <a:off x="13467413" y="7293474"/>
            <a:ext cx="3161908" cy="1173915"/>
          </a:xfrm>
          <a:prstGeom prst="wedgeRoundRectCallout">
            <a:avLst>
              <a:gd name="adj1" fmla="val -156655"/>
              <a:gd name="adj2" fmla="val -105966"/>
              <a:gd name="adj3" fmla="val 16667"/>
            </a:avLst>
          </a:prstGeom>
          <a:ln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4000" dirty="0"/>
              <a:t>Small data?</a:t>
            </a:r>
            <a:endParaRPr kumimoji="1" lang="ja-JP" altLang="en-US" sz="4000"/>
          </a:p>
        </p:txBody>
      </p:sp>
      <p:sp>
        <p:nvSpPr>
          <p:cNvPr id="21" name="フッター プレースホルダー 20">
            <a:extLst>
              <a:ext uri="{FF2B5EF4-FFF2-40B4-BE49-F238E27FC236}">
                <a16:creationId xmlns:a16="http://schemas.microsoft.com/office/drawing/2014/main" id="{35154482-9645-9F4D-8AFD-B73F98CD51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ApacheCon North America 2018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213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50318" y="1702047"/>
            <a:ext cx="15839626" cy="4403689"/>
          </a:xfrm>
        </p:spPr>
        <p:txBody>
          <a:bodyPr/>
          <a:lstStyle/>
          <a:p>
            <a:r>
              <a:rPr lang="en-US" altLang="ja-JP" dirty="0" err="1"/>
              <a:t>Codegen’d</a:t>
            </a:r>
            <a:r>
              <a:rPr lang="ja-JP" altLang="en-US" dirty="0"/>
              <a:t> </a:t>
            </a:r>
            <a:r>
              <a:rPr lang="en-US" altLang="ja-JP" dirty="0">
                <a:solidFill>
                  <a:srgbClr val="FF0000"/>
                </a:solidFill>
              </a:rPr>
              <a:t>‘</a:t>
            </a:r>
            <a:r>
              <a:rPr lang="en-US" altLang="ja-JP" dirty="0" err="1">
                <a:solidFill>
                  <a:srgbClr val="FF0000"/>
                </a:solidFill>
              </a:rPr>
              <a:t>top_k_join</a:t>
            </a:r>
            <a:r>
              <a:rPr lang="en-US" altLang="ja-JP" dirty="0">
                <a:solidFill>
                  <a:srgbClr val="FF0000"/>
                </a:solidFill>
              </a:rPr>
              <a:t>’</a:t>
            </a:r>
            <a:r>
              <a:rPr lang="en-US" altLang="ja-JP" dirty="0"/>
              <a:t> for fast processing</a:t>
            </a:r>
          </a:p>
          <a:p>
            <a:pPr lvl="1"/>
            <a:r>
              <a:rPr lang="en-US" altLang="ja-JP" dirty="0"/>
              <a:t>Spark internally generates Java code from a built physical plan, and compiles/executes it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z="5400" dirty="0"/>
              <a:t>Useful Function Extension: Top-K Join</a:t>
            </a:r>
            <a:endParaRPr lang="en-US" sz="5400" dirty="0"/>
          </a:p>
        </p:txBody>
      </p:sp>
      <p:sp>
        <p:nvSpPr>
          <p:cNvPr id="4" name="Rectangle 3"/>
          <p:cNvSpPr/>
          <p:nvPr/>
        </p:nvSpPr>
        <p:spPr>
          <a:xfrm>
            <a:off x="1067802" y="4142299"/>
            <a:ext cx="15434361" cy="4524315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algn="l"/>
            <a:r>
              <a:rPr lang="en-US" altLang="ja-JP" sz="3600" dirty="0" err="1">
                <a:solidFill>
                  <a:prstClr val="white"/>
                </a:solidFill>
              </a:rPr>
              <a:t>scala</a:t>
            </a:r>
            <a:r>
              <a:rPr lang="en-US" altLang="ja-JP" sz="3600" dirty="0">
                <a:solidFill>
                  <a:prstClr val="white"/>
                </a:solidFill>
              </a:rPr>
              <a:t>&gt; </a:t>
            </a:r>
            <a:r>
              <a:rPr lang="en-US" altLang="ja-JP" sz="3600" dirty="0" err="1">
                <a:solidFill>
                  <a:prstClr val="white"/>
                </a:solidFill>
              </a:rPr>
              <a:t>topkDf.explain</a:t>
            </a:r>
            <a:endParaRPr lang="en-US" altLang="ja-JP" sz="3600" dirty="0">
              <a:solidFill>
                <a:prstClr val="white"/>
              </a:solidFill>
            </a:endParaRPr>
          </a:p>
          <a:p>
            <a:pPr algn="l"/>
            <a:r>
              <a:rPr lang="en-US" altLang="ja-JP" sz="3600" dirty="0">
                <a:solidFill>
                  <a:prstClr val="white"/>
                </a:solidFill>
              </a:rPr>
              <a:t>== Physical Plan ==</a:t>
            </a:r>
          </a:p>
          <a:p>
            <a:pPr algn="l"/>
            <a:r>
              <a:rPr lang="en-US" altLang="ja-JP" sz="3600" b="1" dirty="0">
                <a:solidFill>
                  <a:srgbClr val="FF0000"/>
                </a:solidFill>
              </a:rPr>
              <a:t>*</a:t>
            </a:r>
            <a:r>
              <a:rPr lang="en-US" altLang="ja-JP" sz="3600" dirty="0" err="1">
                <a:solidFill>
                  <a:prstClr val="white"/>
                </a:solidFill>
              </a:rPr>
              <a:t>ShuffledHashJoinTopK</a:t>
            </a:r>
            <a:r>
              <a:rPr lang="en-US" altLang="ja-JP" sz="3600" dirty="0">
                <a:solidFill>
                  <a:prstClr val="white"/>
                </a:solidFill>
              </a:rPr>
              <a:t> 1, [group#10], [group#27]</a:t>
            </a:r>
          </a:p>
          <a:p>
            <a:pPr algn="l"/>
            <a:r>
              <a:rPr lang="en-US" altLang="ja-JP" sz="3600" dirty="0">
                <a:solidFill>
                  <a:prstClr val="white"/>
                </a:solidFill>
              </a:rPr>
              <a:t>:- Exchange </a:t>
            </a:r>
            <a:r>
              <a:rPr lang="en-US" altLang="ja-JP" sz="3600" dirty="0" err="1">
                <a:solidFill>
                  <a:prstClr val="white"/>
                </a:solidFill>
              </a:rPr>
              <a:t>hashpartitioning</a:t>
            </a:r>
            <a:r>
              <a:rPr lang="en-US" altLang="ja-JP" sz="3600" dirty="0">
                <a:solidFill>
                  <a:prstClr val="white"/>
                </a:solidFill>
              </a:rPr>
              <a:t>(group#10, 200)</a:t>
            </a:r>
          </a:p>
          <a:p>
            <a:pPr algn="l"/>
            <a:r>
              <a:rPr lang="en-US" altLang="ja-JP" sz="3600" dirty="0">
                <a:solidFill>
                  <a:prstClr val="white"/>
                </a:solidFill>
              </a:rPr>
              <a:t>:  +- </a:t>
            </a:r>
            <a:r>
              <a:rPr lang="en-US" altLang="ja-JP" sz="3600" dirty="0" err="1">
                <a:solidFill>
                  <a:prstClr val="white"/>
                </a:solidFill>
              </a:rPr>
              <a:t>LocalTableScan</a:t>
            </a:r>
            <a:r>
              <a:rPr lang="en-US" altLang="ja-JP" sz="3600" dirty="0">
                <a:solidFill>
                  <a:prstClr val="white"/>
                </a:solidFill>
              </a:rPr>
              <a:t> [group#10, x#11]</a:t>
            </a:r>
          </a:p>
          <a:p>
            <a:pPr algn="l"/>
            <a:r>
              <a:rPr lang="en-US" altLang="ja-JP" sz="3600" dirty="0">
                <a:solidFill>
                  <a:prstClr val="white"/>
                </a:solidFill>
              </a:rPr>
              <a:t>+- Exchange </a:t>
            </a:r>
            <a:r>
              <a:rPr lang="en-US" altLang="ja-JP" sz="3600" dirty="0" err="1">
                <a:solidFill>
                  <a:prstClr val="white"/>
                </a:solidFill>
              </a:rPr>
              <a:t>hashpartitioning</a:t>
            </a:r>
            <a:r>
              <a:rPr lang="en-US" altLang="ja-JP" sz="3600" dirty="0">
                <a:solidFill>
                  <a:prstClr val="white"/>
                </a:solidFill>
              </a:rPr>
              <a:t>(group#27, 200)</a:t>
            </a:r>
          </a:p>
          <a:p>
            <a:pPr algn="l"/>
            <a:r>
              <a:rPr lang="en-US" altLang="ja-JP" sz="3600" dirty="0">
                <a:solidFill>
                  <a:prstClr val="white"/>
                </a:solidFill>
              </a:rPr>
              <a:t>   +- </a:t>
            </a:r>
            <a:r>
              <a:rPr lang="en-US" altLang="ja-JP" sz="3600" dirty="0" err="1">
                <a:solidFill>
                  <a:prstClr val="white"/>
                </a:solidFill>
              </a:rPr>
              <a:t>LocalTableScan</a:t>
            </a:r>
            <a:r>
              <a:rPr lang="en-US" altLang="ja-JP" sz="3600" dirty="0">
                <a:solidFill>
                  <a:prstClr val="white"/>
                </a:solidFill>
              </a:rPr>
              <a:t> [group#27, y#28]</a:t>
            </a:r>
          </a:p>
          <a:p>
            <a:pPr algn="l"/>
            <a:endParaRPr lang="en-US" sz="3600" dirty="0">
              <a:solidFill>
                <a:prstClr val="white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 bwMode="auto">
          <a:xfrm flipV="1">
            <a:off x="1166337" y="5801644"/>
            <a:ext cx="11660973" cy="41526"/>
          </a:xfrm>
          <a:prstGeom prst="line">
            <a:avLst/>
          </a:prstGeom>
          <a:solidFill>
            <a:srgbClr val="A0D4D8"/>
          </a:solidFill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9" name="TextBox 8"/>
          <p:cNvSpPr txBox="1"/>
          <p:nvPr/>
        </p:nvSpPr>
        <p:spPr>
          <a:xfrm>
            <a:off x="6337136" y="4710362"/>
            <a:ext cx="868699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en-US" sz="3200" b="1" dirty="0">
                <a:solidFill>
                  <a:srgbClr val="FF0000"/>
                </a:solidFill>
              </a:rPr>
              <a:t>‘*’ in the head means a </a:t>
            </a:r>
            <a:r>
              <a:rPr lang="en-US" altLang="en-US" sz="3200" b="1" dirty="0" err="1">
                <a:solidFill>
                  <a:srgbClr val="FF0000"/>
                </a:solidFill>
              </a:rPr>
              <a:t>codegen’d</a:t>
            </a:r>
            <a:r>
              <a:rPr lang="en-US" altLang="en-US" sz="3200" b="1" dirty="0">
                <a:solidFill>
                  <a:srgbClr val="FF0000"/>
                </a:solidFill>
              </a:rPr>
              <a:t> plan</a:t>
            </a:r>
            <a:endParaRPr lang="en-US" altLang="ja-JP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7513141"/>
      </p:ext>
    </p:extLst>
  </p:cSld>
  <p:clrMapOvr>
    <a:masterClrMapping/>
  </p:clrMapOvr>
  <p:transition/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ja-JP" dirty="0"/>
              <a:t>Benchmark</a:t>
            </a:r>
            <a:r>
              <a:rPr lang="ja-JP" altLang="en-US" dirty="0"/>
              <a:t> </a:t>
            </a:r>
            <a:r>
              <a:rPr lang="en-US" altLang="ja-JP" dirty="0"/>
              <a:t>Results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z="5400" dirty="0"/>
              <a:t>Useful Function Extension: Top-K Join</a:t>
            </a:r>
            <a:endParaRPr lang="en-US" sz="5400" dirty="0"/>
          </a:p>
        </p:txBody>
      </p:sp>
      <p:pic>
        <p:nvPicPr>
          <p:cNvPr id="4" name="Picture 3" descr="Screen Shot 2017-04-27 at 11.56.51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052" y="2828572"/>
            <a:ext cx="16108258" cy="414797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341754" y="7075268"/>
            <a:ext cx="11442556" cy="6760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793" b="1" dirty="0">
                <a:solidFill>
                  <a:srgbClr val="FF0000"/>
                </a:solidFill>
              </a:rPr>
              <a:t>~13</a:t>
            </a:r>
            <a:r>
              <a:rPr lang="ja-JP" altLang="en-US" sz="3793" b="1" dirty="0">
                <a:solidFill>
                  <a:srgbClr val="FF0000"/>
                </a:solidFill>
              </a:rPr>
              <a:t> </a:t>
            </a:r>
            <a:r>
              <a:rPr lang="en-US" altLang="ja-JP" sz="3793" b="1" dirty="0">
                <a:solidFill>
                  <a:srgbClr val="FF0000"/>
                </a:solidFill>
              </a:rPr>
              <a:t>times</a:t>
            </a:r>
            <a:r>
              <a:rPr lang="ja-JP" altLang="en-US" sz="3793" b="1" dirty="0">
                <a:solidFill>
                  <a:srgbClr val="FF0000"/>
                </a:solidFill>
              </a:rPr>
              <a:t> </a:t>
            </a:r>
            <a:r>
              <a:rPr lang="en-US" altLang="ja-JP" sz="3793" b="1" dirty="0">
                <a:solidFill>
                  <a:srgbClr val="FF0000"/>
                </a:solidFill>
              </a:rPr>
              <a:t>faster than the other two cases!!</a:t>
            </a:r>
          </a:p>
        </p:txBody>
      </p:sp>
      <p:cxnSp>
        <p:nvCxnSpPr>
          <p:cNvPr id="6" name="Straight Connector 5"/>
          <p:cNvCxnSpPr/>
          <p:nvPr/>
        </p:nvCxnSpPr>
        <p:spPr bwMode="auto">
          <a:xfrm>
            <a:off x="15292772" y="6619195"/>
            <a:ext cx="1160624" cy="0"/>
          </a:xfrm>
          <a:prstGeom prst="line">
            <a:avLst/>
          </a:prstGeom>
          <a:solidFill>
            <a:srgbClr val="A0D4D8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2137615461"/>
      </p:ext>
    </p:extLst>
  </p:cSld>
  <p:clrMapOvr>
    <a:masterClrMapping/>
  </p:clrMapOvr>
  <p:transition/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50318" y="1702047"/>
            <a:ext cx="15976175" cy="3073153"/>
          </a:xfrm>
        </p:spPr>
        <p:txBody>
          <a:bodyPr/>
          <a:lstStyle/>
          <a:p>
            <a:r>
              <a:rPr lang="en-US" altLang="ja-JP" dirty="0">
                <a:cs typeface="メイリオ" charset="0"/>
              </a:rPr>
              <a:t>Feature</a:t>
            </a:r>
            <a:r>
              <a:rPr lang="ja-JP" altLang="en-US" dirty="0">
                <a:cs typeface="メイリオ" charset="0"/>
              </a:rPr>
              <a:t> </a:t>
            </a:r>
            <a:r>
              <a:rPr lang="en-US" altLang="ja-JP" dirty="0">
                <a:cs typeface="メイリオ" charset="0"/>
              </a:rPr>
              <a:t>Selection</a:t>
            </a:r>
            <a:r>
              <a:rPr lang="ja-JP" altLang="en-US" dirty="0">
                <a:cs typeface="メイリオ" charset="0"/>
              </a:rPr>
              <a:t> </a:t>
            </a:r>
            <a:r>
              <a:rPr lang="en-US" altLang="ja-JP" dirty="0">
                <a:cs typeface="メイリオ" charset="0"/>
              </a:rPr>
              <a:t>+</a:t>
            </a:r>
            <a:r>
              <a:rPr lang="ja-JP" altLang="en-US" dirty="0">
                <a:cs typeface="メイリオ" charset="0"/>
              </a:rPr>
              <a:t> </a:t>
            </a:r>
            <a:r>
              <a:rPr lang="en-US" altLang="ja-JP" dirty="0">
                <a:cs typeface="メイリオ" charset="0"/>
              </a:rPr>
              <a:t>Spark</a:t>
            </a:r>
            <a:r>
              <a:rPr lang="ja-JP" altLang="en-US" dirty="0">
                <a:cs typeface="メイリオ" charset="0"/>
              </a:rPr>
              <a:t> </a:t>
            </a:r>
            <a:r>
              <a:rPr lang="ja-JP" altLang="ja-JP" dirty="0">
                <a:cs typeface="メイリオ" charset="0"/>
              </a:rPr>
              <a:t>O</a:t>
            </a:r>
            <a:r>
              <a:rPr lang="en-US" altLang="ja-JP" dirty="0" err="1">
                <a:cs typeface="メイリオ" charset="0"/>
              </a:rPr>
              <a:t>ptimizer</a:t>
            </a:r>
            <a:r>
              <a:rPr lang="ja-JP" altLang="en-US" dirty="0">
                <a:cs typeface="メイリオ" charset="0"/>
              </a:rPr>
              <a:t> </a:t>
            </a:r>
            <a:r>
              <a:rPr lang="en-US" altLang="ja-JP" dirty="0">
                <a:cs typeface="メイリオ" charset="0"/>
              </a:rPr>
              <a:t>=</a:t>
            </a:r>
            <a:r>
              <a:rPr lang="ja-JP" altLang="en-US" dirty="0">
                <a:cs typeface="メイリオ" charset="0"/>
              </a:rPr>
              <a:t> </a:t>
            </a:r>
            <a:r>
              <a:rPr lang="en-US" altLang="ja-JP" dirty="0">
                <a:cs typeface="メイリオ" charset="0"/>
              </a:rPr>
              <a:t>Fast</a:t>
            </a:r>
            <a:r>
              <a:rPr lang="ja-JP" altLang="en-US" dirty="0">
                <a:cs typeface="メイリオ" charset="0"/>
              </a:rPr>
              <a:t> </a:t>
            </a:r>
            <a:r>
              <a:rPr lang="en-US" altLang="ja-JP" dirty="0">
                <a:cs typeface="メイリオ" charset="0"/>
              </a:rPr>
              <a:t>Data Extraction</a:t>
            </a:r>
          </a:p>
          <a:p>
            <a:pPr lvl="1"/>
            <a:r>
              <a:rPr lang="en-US" altLang="ja-JP" dirty="0">
                <a:cs typeface="メイリオ" charset="0"/>
              </a:rPr>
              <a:t>HIVEMALL-181: Plan rewriting rules to filter meaningful training data before feature selections</a:t>
            </a:r>
          </a:p>
          <a:p>
            <a:pPr lvl="1"/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WIP: Plan Re-writing for Feature Selection </a:t>
            </a: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3875" y="4422139"/>
            <a:ext cx="12789060" cy="3846053"/>
          </a:xfrm>
          <a:prstGeom prst="rect">
            <a:avLst/>
          </a:prstGeom>
        </p:spPr>
      </p:pic>
      <p:sp>
        <p:nvSpPr>
          <p:cNvPr id="45" name="Rectangle 3"/>
          <p:cNvSpPr>
            <a:spLocks noChangeArrowheads="1"/>
          </p:cNvSpPr>
          <p:nvPr/>
        </p:nvSpPr>
        <p:spPr bwMode="auto">
          <a:xfrm>
            <a:off x="3184503" y="8874980"/>
            <a:ext cx="1264634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HGP創英角ｺﾞｼｯｸUB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HGP創英角ｺﾞｼｯｸUB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HGP創英角ｺﾞｼｯｸUB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HGP創英角ｺﾞｼｯｸUB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HGP創英角ｺﾞｼｯｸUB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HGP創英角ｺﾞｼｯｸUB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HGP創英角ｺﾞｼｯｸUB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HGP創英角ｺﾞｼｯｸUB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HGP創英角ｺﾞｼｯｸUB" charset="-128"/>
              </a:defRPr>
            </a:lvl9pPr>
          </a:lstStyle>
          <a:p>
            <a:pPr algn="l"/>
            <a:r>
              <a:rPr lang="en-US" altLang="en-US" sz="2000" dirty="0" err="1">
                <a:solidFill>
                  <a:prstClr val="black"/>
                </a:solidFill>
              </a:rPr>
              <a:t>Arun</a:t>
            </a:r>
            <a:r>
              <a:rPr lang="en-US" altLang="en-US" sz="2000" dirty="0">
                <a:solidFill>
                  <a:prstClr val="black"/>
                </a:solidFill>
              </a:rPr>
              <a:t> Kumar, Jeffrey </a:t>
            </a:r>
            <a:r>
              <a:rPr lang="en-US" altLang="en-US" sz="2000" dirty="0" err="1">
                <a:solidFill>
                  <a:prstClr val="black"/>
                </a:solidFill>
              </a:rPr>
              <a:t>Naughton</a:t>
            </a:r>
            <a:r>
              <a:rPr lang="en-US" altLang="en-US" sz="2000" dirty="0">
                <a:solidFill>
                  <a:prstClr val="black"/>
                </a:solidFill>
              </a:rPr>
              <a:t>, </a:t>
            </a:r>
            <a:r>
              <a:rPr lang="en-US" altLang="en-US" sz="2000" dirty="0" err="1">
                <a:solidFill>
                  <a:prstClr val="black"/>
                </a:solidFill>
              </a:rPr>
              <a:t>Jignesh</a:t>
            </a:r>
            <a:r>
              <a:rPr lang="en-US" altLang="en-US" sz="2000" dirty="0">
                <a:solidFill>
                  <a:prstClr val="black"/>
                </a:solidFill>
              </a:rPr>
              <a:t> M. Patel, and </a:t>
            </a:r>
            <a:r>
              <a:rPr lang="en-US" altLang="en-US" sz="2000" dirty="0" err="1">
                <a:solidFill>
                  <a:prstClr val="black"/>
                </a:solidFill>
              </a:rPr>
              <a:t>Xiaojin</a:t>
            </a:r>
            <a:r>
              <a:rPr lang="en-US" altLang="en-US" sz="2000" dirty="0">
                <a:solidFill>
                  <a:prstClr val="black"/>
                </a:solidFill>
              </a:rPr>
              <a:t> Zhu, To Join or Not to Join?: Thinking Twice about Joins before Feature Selection, Proceedings of SIGMOD, 2016.</a:t>
            </a:r>
          </a:p>
        </p:txBody>
      </p:sp>
    </p:spTree>
    <p:extLst>
      <p:ext uri="{BB962C8B-B14F-4D97-AF65-F5344CB8AC3E}">
        <p14:creationId xmlns:p14="http://schemas.microsoft.com/office/powerpoint/2010/main" val="1514203800"/>
      </p:ext>
    </p:extLst>
  </p:cSld>
  <p:clrMapOvr>
    <a:masterClrMapping/>
  </p:clrMapOvr>
  <p:transition/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50318" y="1702047"/>
            <a:ext cx="15976175" cy="3073153"/>
          </a:xfrm>
        </p:spPr>
        <p:txBody>
          <a:bodyPr/>
          <a:lstStyle/>
          <a:p>
            <a:r>
              <a:rPr lang="en-US" altLang="ja-JP" dirty="0">
                <a:cs typeface="メイリオ" charset="0"/>
              </a:rPr>
              <a:t>Feature</a:t>
            </a:r>
            <a:r>
              <a:rPr lang="ja-JP" altLang="en-US" dirty="0">
                <a:cs typeface="メイリオ" charset="0"/>
              </a:rPr>
              <a:t> </a:t>
            </a:r>
            <a:r>
              <a:rPr lang="en-US" altLang="ja-JP" dirty="0">
                <a:cs typeface="メイリオ" charset="0"/>
              </a:rPr>
              <a:t>Selection</a:t>
            </a:r>
            <a:r>
              <a:rPr lang="ja-JP" altLang="en-US" dirty="0">
                <a:cs typeface="メイリオ" charset="0"/>
              </a:rPr>
              <a:t> </a:t>
            </a:r>
            <a:r>
              <a:rPr lang="en-US" altLang="ja-JP" dirty="0">
                <a:cs typeface="メイリオ" charset="0"/>
              </a:rPr>
              <a:t>+</a:t>
            </a:r>
            <a:r>
              <a:rPr lang="ja-JP" altLang="en-US" dirty="0">
                <a:cs typeface="メイリオ" charset="0"/>
              </a:rPr>
              <a:t> </a:t>
            </a:r>
            <a:r>
              <a:rPr lang="en-US" altLang="ja-JP" dirty="0">
                <a:cs typeface="メイリオ" charset="0"/>
              </a:rPr>
              <a:t>Spark</a:t>
            </a:r>
            <a:r>
              <a:rPr lang="ja-JP" altLang="en-US" dirty="0">
                <a:cs typeface="メイリオ" charset="0"/>
              </a:rPr>
              <a:t> </a:t>
            </a:r>
            <a:r>
              <a:rPr lang="ja-JP" altLang="ja-JP" dirty="0">
                <a:cs typeface="メイリオ" charset="0"/>
              </a:rPr>
              <a:t>O</a:t>
            </a:r>
            <a:r>
              <a:rPr lang="en-US" altLang="ja-JP" dirty="0" err="1">
                <a:cs typeface="メイリオ" charset="0"/>
              </a:rPr>
              <a:t>ptimizer</a:t>
            </a:r>
            <a:r>
              <a:rPr lang="ja-JP" altLang="en-US" dirty="0">
                <a:cs typeface="メイリオ" charset="0"/>
              </a:rPr>
              <a:t> </a:t>
            </a:r>
            <a:r>
              <a:rPr lang="en-US" altLang="ja-JP" dirty="0">
                <a:cs typeface="メイリオ" charset="0"/>
              </a:rPr>
              <a:t>=</a:t>
            </a:r>
            <a:r>
              <a:rPr lang="ja-JP" altLang="en-US" dirty="0">
                <a:cs typeface="メイリオ" charset="0"/>
              </a:rPr>
              <a:t> </a:t>
            </a:r>
            <a:r>
              <a:rPr lang="en-US" altLang="ja-JP" dirty="0">
                <a:cs typeface="メイリオ" charset="0"/>
              </a:rPr>
              <a:t>Fast</a:t>
            </a:r>
            <a:r>
              <a:rPr lang="ja-JP" altLang="en-US" dirty="0">
                <a:cs typeface="メイリオ" charset="0"/>
              </a:rPr>
              <a:t> </a:t>
            </a:r>
            <a:r>
              <a:rPr lang="en-US" altLang="ja-JP" dirty="0">
                <a:cs typeface="メイリオ" charset="0"/>
              </a:rPr>
              <a:t>Data Extraction</a:t>
            </a:r>
          </a:p>
          <a:p>
            <a:pPr lvl="1"/>
            <a:r>
              <a:rPr lang="en-US" altLang="ja-JP" dirty="0">
                <a:cs typeface="メイリオ" charset="0"/>
              </a:rPr>
              <a:t>HIVEMALL-181: Plan rewriting rules to filter meaningful training data before feature selections</a:t>
            </a:r>
          </a:p>
          <a:p>
            <a:pPr lvl="1"/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WIP: Plan Re-writing for Feature Selection </a:t>
            </a:r>
          </a:p>
        </p:txBody>
      </p:sp>
      <p:sp>
        <p:nvSpPr>
          <p:cNvPr id="19" name="Rectangle 3"/>
          <p:cNvSpPr>
            <a:spLocks noChangeArrowheads="1"/>
          </p:cNvSpPr>
          <p:nvPr/>
        </p:nvSpPr>
        <p:spPr bwMode="auto">
          <a:xfrm>
            <a:off x="3184503" y="8874980"/>
            <a:ext cx="1264634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HGP創英角ｺﾞｼｯｸUB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HGP創英角ｺﾞｼｯｸUB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HGP創英角ｺﾞｼｯｸUB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HGP創英角ｺﾞｼｯｸUB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HGP創英角ｺﾞｼｯｸUB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HGP創英角ｺﾞｼｯｸUB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HGP創英角ｺﾞｼｯｸUB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HGP創英角ｺﾞｼｯｸUB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HGP創英角ｺﾞｼｯｸUB" charset="-128"/>
              </a:defRPr>
            </a:lvl9pPr>
          </a:lstStyle>
          <a:p>
            <a:pPr algn="l"/>
            <a:r>
              <a:rPr lang="en-US" altLang="en-US" sz="2000" dirty="0" err="1">
                <a:solidFill>
                  <a:prstClr val="black"/>
                </a:solidFill>
              </a:rPr>
              <a:t>Arun</a:t>
            </a:r>
            <a:r>
              <a:rPr lang="en-US" altLang="en-US" sz="2000" dirty="0">
                <a:solidFill>
                  <a:prstClr val="black"/>
                </a:solidFill>
              </a:rPr>
              <a:t> Kumar, Jeffrey </a:t>
            </a:r>
            <a:r>
              <a:rPr lang="en-US" altLang="en-US" sz="2000" dirty="0" err="1">
                <a:solidFill>
                  <a:prstClr val="black"/>
                </a:solidFill>
              </a:rPr>
              <a:t>Naughton</a:t>
            </a:r>
            <a:r>
              <a:rPr lang="en-US" altLang="en-US" sz="2000" dirty="0">
                <a:solidFill>
                  <a:prstClr val="black"/>
                </a:solidFill>
              </a:rPr>
              <a:t>, </a:t>
            </a:r>
            <a:r>
              <a:rPr lang="en-US" altLang="en-US" sz="2000" dirty="0" err="1">
                <a:solidFill>
                  <a:prstClr val="black"/>
                </a:solidFill>
              </a:rPr>
              <a:t>Jignesh</a:t>
            </a:r>
            <a:r>
              <a:rPr lang="en-US" altLang="en-US" sz="2000" dirty="0">
                <a:solidFill>
                  <a:prstClr val="black"/>
                </a:solidFill>
              </a:rPr>
              <a:t> M. Patel, and </a:t>
            </a:r>
            <a:r>
              <a:rPr lang="en-US" altLang="en-US" sz="2000" dirty="0" err="1">
                <a:solidFill>
                  <a:prstClr val="black"/>
                </a:solidFill>
              </a:rPr>
              <a:t>Xiaojin</a:t>
            </a:r>
            <a:r>
              <a:rPr lang="en-US" altLang="en-US" sz="2000" dirty="0">
                <a:solidFill>
                  <a:prstClr val="black"/>
                </a:solidFill>
              </a:rPr>
              <a:t> Zhu, To Join or Not to Join?: Thinking Twice about Joins before Feature Selection, Proceedings of SIGMOD, 2016.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1090" y="4469339"/>
            <a:ext cx="11456829" cy="4296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6807819"/>
      </p:ext>
    </p:extLst>
  </p:cSld>
  <p:clrMapOvr>
    <a:masterClrMapping/>
  </p:clrMapOvr>
  <p:transition/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0" name="Shape 1160"/>
          <p:cNvSpPr txBox="1"/>
          <p:nvPr/>
        </p:nvSpPr>
        <p:spPr>
          <a:xfrm>
            <a:off x="718609" y="92703"/>
            <a:ext cx="15429511" cy="1475713"/>
          </a:xfrm>
          <a:prstGeom prst="rect">
            <a:avLst/>
          </a:prstGeom>
          <a:noFill/>
          <a:ln>
            <a:noFill/>
          </a:ln>
        </p:spPr>
        <p:txBody>
          <a:bodyPr lIns="173375" tIns="86664" rIns="173375" bIns="86664" anchor="t" anchorCtr="0">
            <a:noAutofit/>
          </a:bodyPr>
          <a:lstStyle/>
          <a:p>
            <a:pPr algn="l" rtl="0">
              <a:lnSpc>
                <a:spcPct val="90000"/>
              </a:lnSpc>
              <a:buClr>
                <a:schemeClr val="dk1"/>
              </a:buClr>
              <a:buSzPct val="25000"/>
            </a:pPr>
            <a:r>
              <a:rPr lang="en-US" sz="8344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Conclusion and Takeaway</a:t>
            </a:r>
          </a:p>
        </p:txBody>
      </p:sp>
      <p:sp>
        <p:nvSpPr>
          <p:cNvPr id="1161" name="Shape 1161"/>
          <p:cNvSpPr/>
          <p:nvPr/>
        </p:nvSpPr>
        <p:spPr>
          <a:xfrm>
            <a:off x="719381" y="1731415"/>
            <a:ext cx="16044619" cy="1999614"/>
          </a:xfrm>
          <a:prstGeom prst="rect">
            <a:avLst/>
          </a:prstGeom>
          <a:noFill/>
          <a:ln>
            <a:noFill/>
          </a:ln>
        </p:spPr>
        <p:txBody>
          <a:bodyPr lIns="173375" tIns="86664" rIns="173375" bIns="86664" anchor="t" anchorCtr="0">
            <a:noAutofit/>
          </a:bodyPr>
          <a:lstStyle/>
          <a:p>
            <a:pPr algn="l" rtl="0">
              <a:buSzPct val="25000"/>
            </a:pPr>
            <a:r>
              <a:rPr lang="en-US" sz="6068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Hivemall is a </a:t>
            </a:r>
            <a:r>
              <a:rPr lang="en-US" sz="6068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multi/cross-platform</a:t>
            </a:r>
            <a:r>
              <a:rPr lang="en-US" sz="6068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ML library</a:t>
            </a:r>
            <a:br>
              <a:rPr lang="en-US" sz="6068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4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providing a collection of machine learning algorithms as Hive UDFs/UDTFs</a:t>
            </a:r>
          </a:p>
        </p:txBody>
      </p:sp>
      <p:sp>
        <p:nvSpPr>
          <p:cNvPr id="3" name="正方形/長方形 2"/>
          <p:cNvSpPr/>
          <p:nvPr/>
        </p:nvSpPr>
        <p:spPr>
          <a:xfrm>
            <a:off x="1330990" y="7190107"/>
            <a:ext cx="12742591" cy="212365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>
              <a:buSzPct val="25000"/>
            </a:pPr>
            <a:r>
              <a:rPr lang="en-US" altLang="ja-JP" sz="44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The 2nd Apache release (v0.5.2) will appear soon!</a:t>
            </a:r>
            <a:br>
              <a:rPr lang="en-US" altLang="ja-JP" sz="44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altLang="ja-JP" sz="44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We welcome your contributions to Apache </a:t>
            </a:r>
            <a:r>
              <a:rPr lang="en-US" altLang="ja-JP" sz="4400" dirty="0" err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Hivemall</a:t>
            </a:r>
            <a:r>
              <a:rPr lang="en-US" altLang="ja-JP" sz="44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altLang="ja-JP" sz="44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Wingdings"/>
              </a:rPr>
              <a:t></a:t>
            </a:r>
            <a:br>
              <a:rPr lang="en-US" altLang="ja-JP" sz="44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Wingdings"/>
              </a:rPr>
            </a:br>
            <a:endParaRPr lang="en-US" altLang="ja-JP" sz="40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1080" y="3637429"/>
            <a:ext cx="4301330" cy="2287942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9278" y="3427539"/>
            <a:ext cx="2579829" cy="2579829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784383" y="3410545"/>
            <a:ext cx="2328130" cy="2776740"/>
          </a:xfrm>
          <a:prstGeom prst="rect">
            <a:avLst/>
          </a:prstGeom>
        </p:spPr>
      </p:pic>
      <p:sp>
        <p:nvSpPr>
          <p:cNvPr id="5" name="テキスト ボックス 4"/>
          <p:cNvSpPr txBox="1"/>
          <p:nvPr/>
        </p:nvSpPr>
        <p:spPr>
          <a:xfrm>
            <a:off x="2316008" y="6007368"/>
            <a:ext cx="194636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800" b="1" dirty="0"/>
              <a:t>HiveQL</a:t>
            </a:r>
            <a:endParaRPr kumimoji="1" lang="ja-JP" altLang="en-US" sz="4800" b="1" dirty="0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6292193" y="6055699"/>
            <a:ext cx="528702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000" b="1" dirty="0" err="1"/>
              <a:t>SparkSQL</a:t>
            </a:r>
            <a:r>
              <a:rPr kumimoji="1" lang="en-US" altLang="ja-JP" sz="4000" b="1" dirty="0"/>
              <a:t>/</a:t>
            </a:r>
            <a:r>
              <a:rPr kumimoji="1" lang="en-US" altLang="ja-JP" sz="4000" b="1" dirty="0" err="1"/>
              <a:t>Dataframe</a:t>
            </a:r>
            <a:r>
              <a:rPr kumimoji="1" lang="en-US" altLang="ja-JP" sz="4000" b="1" dirty="0"/>
              <a:t> API</a:t>
            </a:r>
            <a:endParaRPr kumimoji="1" lang="ja-JP" altLang="en-US" sz="4000" b="1" dirty="0"/>
          </a:p>
        </p:txBody>
      </p:sp>
      <p:sp>
        <p:nvSpPr>
          <p:cNvPr id="6" name="正方形/長方形 5"/>
          <p:cNvSpPr/>
          <p:nvPr/>
        </p:nvSpPr>
        <p:spPr>
          <a:xfrm>
            <a:off x="12988088" y="6055699"/>
            <a:ext cx="192071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ja-JP" sz="4000" b="1" dirty="0"/>
              <a:t>Pig Latin</a:t>
            </a:r>
            <a:endParaRPr kumimoji="1" lang="ja-JP" altLang="en-US" sz="4000" b="1" dirty="0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A8B96DFF-A965-454C-ABE6-21E7B20E8A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ApacheCon North America 2018</a:t>
            </a:r>
            <a:endParaRPr kumimoji="1" lang="ja-JP" altLang="en-US" dirty="0"/>
          </a:p>
        </p:txBody>
      </p:sp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FE632ED8-CB35-D447-88B9-5C2C65F9C8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E8707A-C469-024F-A4B2-69E431FDC0D1}" type="slidenum">
              <a:rPr kumimoji="1" lang="ja-JP" altLang="en-US" smtClean="0"/>
              <a:pPr/>
              <a:t>84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04769992"/>
      </p:ext>
    </p:extLst>
  </p:cSld>
  <p:clrMapOvr>
    <a:masterClrMapping/>
  </p:clrMapOvr>
  <p:transition spd="slow">
    <p:wipe/>
  </p:transition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タイトル 1"/>
          <p:cNvSpPr txBox="1">
            <a:spLocks/>
          </p:cNvSpPr>
          <p:nvPr/>
        </p:nvSpPr>
        <p:spPr>
          <a:xfrm>
            <a:off x="3829236" y="1308737"/>
            <a:ext cx="11270973" cy="2029325"/>
          </a:xfrm>
          <a:prstGeom prst="rect">
            <a:avLst/>
          </a:prstGeom>
        </p:spPr>
        <p:txBody>
          <a:bodyPr vert="horz" lIns="121924" tIns="60962" rIns="121924" bIns="60962" rtlCol="0" anchor="ctr">
            <a:noAutofit/>
          </a:bodyPr>
          <a:lstStyle>
            <a:lvl1pPr algn="l" defTabSz="97539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693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6400" b="1" dirty="0">
                <a:latin typeface="Calibri" charset="0"/>
                <a:ea typeface="Calibri" charset="0"/>
                <a:cs typeface="Calibri" charset="0"/>
              </a:rPr>
              <a:t>Thank you! Questions? </a:t>
            </a:r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A2DF8BA8-8EEE-BA4B-BC74-D68E3E7024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ApacheCon North America 2018</a:t>
            </a:r>
            <a:endParaRPr kumimoji="1" lang="ja-JP" altLang="en-US" dirty="0"/>
          </a:p>
        </p:txBody>
      </p:sp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5EACC6C8-762F-CF43-835F-BF5A04A85D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E8707A-C469-024F-A4B2-69E431FDC0D1}" type="slidenum">
              <a:rPr kumimoji="1" lang="ja-JP" altLang="en-US" smtClean="0"/>
              <a:pPr/>
              <a:t>85</a:t>
            </a:fld>
            <a:endParaRPr kumimoji="1" lang="ja-JP" altLang="en-US"/>
          </a:p>
        </p:txBody>
      </p:sp>
      <p:sp>
        <p:nvSpPr>
          <p:cNvPr id="6" name="タイトル 1">
            <a:extLst>
              <a:ext uri="{FF2B5EF4-FFF2-40B4-BE49-F238E27FC236}">
                <a16:creationId xmlns:a16="http://schemas.microsoft.com/office/drawing/2014/main" id="{807BEA7C-3C36-3947-BD06-95D1AE023ED2}"/>
              </a:ext>
            </a:extLst>
          </p:cNvPr>
          <p:cNvSpPr txBox="1">
            <a:spLocks/>
          </p:cNvSpPr>
          <p:nvPr/>
        </p:nvSpPr>
        <p:spPr>
          <a:xfrm>
            <a:off x="8245742" y="2979221"/>
            <a:ext cx="8001638" cy="2029325"/>
          </a:xfrm>
          <a:prstGeom prst="rect">
            <a:avLst/>
          </a:prstGeom>
        </p:spPr>
        <p:txBody>
          <a:bodyPr vert="horz" lIns="121924" tIns="60962" rIns="121924" bIns="60962" rtlCol="0" anchor="ctr">
            <a:noAutofit/>
          </a:bodyPr>
          <a:lstStyle>
            <a:lvl1pPr algn="l" defTabSz="97539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693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6000" dirty="0">
                <a:solidFill>
                  <a:srgbClr val="C00000"/>
                </a:solidFill>
                <a:latin typeface="Calibri" charset="0"/>
                <a:ea typeface="Calibri" charset="0"/>
                <a:cs typeface="Calibri" charset="0"/>
              </a:rPr>
              <a:t>BTW, mentors wanted!</a:t>
            </a:r>
          </a:p>
        </p:txBody>
      </p:sp>
    </p:spTree>
    <p:extLst>
      <p:ext uri="{BB962C8B-B14F-4D97-AF65-F5344CB8AC3E}">
        <p14:creationId xmlns:p14="http://schemas.microsoft.com/office/powerpoint/2010/main" val="88586124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角丸四角形 32">
            <a:extLst>
              <a:ext uri="{FF2B5EF4-FFF2-40B4-BE49-F238E27FC236}">
                <a16:creationId xmlns:a16="http://schemas.microsoft.com/office/drawing/2014/main" id="{76FAC8B7-FB39-0A4C-B247-BAA76544F188}"/>
              </a:ext>
            </a:extLst>
          </p:cNvPr>
          <p:cNvSpPr/>
          <p:nvPr/>
        </p:nvSpPr>
        <p:spPr>
          <a:xfrm>
            <a:off x="3641883" y="4215877"/>
            <a:ext cx="8865704" cy="4540630"/>
          </a:xfrm>
          <a:prstGeom prst="roundRect">
            <a:avLst>
              <a:gd name="adj" fmla="val 8400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9" name="角丸四角形 28">
            <a:extLst>
              <a:ext uri="{FF2B5EF4-FFF2-40B4-BE49-F238E27FC236}">
                <a16:creationId xmlns:a16="http://schemas.microsoft.com/office/drawing/2014/main" id="{33BBDB44-82AC-E442-AA4A-38A92F89453B}"/>
              </a:ext>
            </a:extLst>
          </p:cNvPr>
          <p:cNvSpPr/>
          <p:nvPr/>
        </p:nvSpPr>
        <p:spPr>
          <a:xfrm>
            <a:off x="3641883" y="1678703"/>
            <a:ext cx="8865704" cy="2244609"/>
          </a:xfrm>
          <a:prstGeom prst="roundRect">
            <a:avLst>
              <a:gd name="adj" fmla="val 8400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15827251-6750-D948-B539-433C43220B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E8707A-C469-024F-A4B2-69E431FDC0D1}" type="slidenum">
              <a:rPr kumimoji="1" lang="ja-JP" altLang="en-US" smtClean="0"/>
              <a:pPr/>
              <a:t>9</a:t>
            </a:fld>
            <a:endParaRPr kumimoji="1" lang="ja-JP" altLang="en-US"/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6143880F-825E-6A4D-8E0B-505A9D656E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35584" y="1976345"/>
            <a:ext cx="2743928" cy="1738490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26F617CF-9032-574D-B264-41346A831F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8582102" y="5077769"/>
            <a:ext cx="1050891" cy="892037"/>
          </a:xfrm>
          <a:prstGeom prst="rect">
            <a:avLst/>
          </a:prstGeom>
        </p:spPr>
      </p:pic>
      <p:sp>
        <p:nvSpPr>
          <p:cNvPr id="10" name="ストライプ矢印 9">
            <a:extLst>
              <a:ext uri="{FF2B5EF4-FFF2-40B4-BE49-F238E27FC236}">
                <a16:creationId xmlns:a16="http://schemas.microsoft.com/office/drawing/2014/main" id="{B4BBB222-7AFB-944B-BF20-A25B661C390D}"/>
              </a:ext>
            </a:extLst>
          </p:cNvPr>
          <p:cNvSpPr/>
          <p:nvPr/>
        </p:nvSpPr>
        <p:spPr>
          <a:xfrm rot="5400000">
            <a:off x="8422949" y="4111805"/>
            <a:ext cx="731935" cy="547396"/>
          </a:xfrm>
          <a:prstGeom prst="stripedRightArrow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ストライプ矢印 12">
            <a:extLst>
              <a:ext uri="{FF2B5EF4-FFF2-40B4-BE49-F238E27FC236}">
                <a16:creationId xmlns:a16="http://schemas.microsoft.com/office/drawing/2014/main" id="{428627D2-FEAD-AF45-B111-8EB6690E12F4}"/>
              </a:ext>
            </a:extLst>
          </p:cNvPr>
          <p:cNvSpPr/>
          <p:nvPr/>
        </p:nvSpPr>
        <p:spPr>
          <a:xfrm rot="5400000">
            <a:off x="9025521" y="4099670"/>
            <a:ext cx="731935" cy="547396"/>
          </a:xfrm>
          <a:prstGeom prst="stripedRightArrow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" name="角丸四角形 23">
            <a:extLst>
              <a:ext uri="{FF2B5EF4-FFF2-40B4-BE49-F238E27FC236}">
                <a16:creationId xmlns:a16="http://schemas.microsoft.com/office/drawing/2014/main" id="{18A4AA82-DDF3-494D-B8F2-810D5A750726}"/>
              </a:ext>
            </a:extLst>
          </p:cNvPr>
          <p:cNvSpPr/>
          <p:nvPr/>
        </p:nvSpPr>
        <p:spPr>
          <a:xfrm>
            <a:off x="4027078" y="2275049"/>
            <a:ext cx="2743200" cy="795131"/>
          </a:xfrm>
          <a:prstGeom prst="round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2800" dirty="0"/>
              <a:t>Data warehouse</a:t>
            </a:r>
            <a:endParaRPr kumimoji="1" lang="ja-JP" altLang="en-US" sz="2800"/>
          </a:p>
        </p:txBody>
      </p:sp>
      <p:sp>
        <p:nvSpPr>
          <p:cNvPr id="26" name="角丸四角形 25">
            <a:extLst>
              <a:ext uri="{FF2B5EF4-FFF2-40B4-BE49-F238E27FC236}">
                <a16:creationId xmlns:a16="http://schemas.microsoft.com/office/drawing/2014/main" id="{EC871CD9-624A-4B49-A6A3-CEF9C2608822}"/>
              </a:ext>
            </a:extLst>
          </p:cNvPr>
          <p:cNvSpPr/>
          <p:nvPr/>
        </p:nvSpPr>
        <p:spPr>
          <a:xfrm>
            <a:off x="4054466" y="5077769"/>
            <a:ext cx="2743200" cy="795131"/>
          </a:xfrm>
          <a:prstGeom prst="round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2800" dirty="0"/>
              <a:t>Data preprocessing</a:t>
            </a:r>
            <a:endParaRPr kumimoji="1" lang="ja-JP" altLang="en-US" sz="2800"/>
          </a:p>
        </p:txBody>
      </p:sp>
      <p:sp>
        <p:nvSpPr>
          <p:cNvPr id="27" name="角丸四角形 26">
            <a:extLst>
              <a:ext uri="{FF2B5EF4-FFF2-40B4-BE49-F238E27FC236}">
                <a16:creationId xmlns:a16="http://schemas.microsoft.com/office/drawing/2014/main" id="{B4E6BB8C-A970-7F4D-A965-E0A4B41B138E}"/>
              </a:ext>
            </a:extLst>
          </p:cNvPr>
          <p:cNvSpPr/>
          <p:nvPr/>
        </p:nvSpPr>
        <p:spPr>
          <a:xfrm>
            <a:off x="4000037" y="7492810"/>
            <a:ext cx="2903608" cy="795131"/>
          </a:xfrm>
          <a:prstGeom prst="round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2800" dirty="0"/>
              <a:t>Machine Learning</a:t>
            </a:r>
            <a:endParaRPr kumimoji="1" lang="ja-JP" altLang="en-US" sz="2800"/>
          </a:p>
        </p:txBody>
      </p:sp>
      <p:pic>
        <p:nvPicPr>
          <p:cNvPr id="20" name="図 19">
            <a:extLst>
              <a:ext uri="{FF2B5EF4-FFF2-40B4-BE49-F238E27FC236}">
                <a16:creationId xmlns:a16="http://schemas.microsoft.com/office/drawing/2014/main" id="{92DCBD08-EAAB-6646-911E-2EFEBF9D9E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77329" y="5049146"/>
            <a:ext cx="2286000" cy="1397000"/>
          </a:xfrm>
          <a:prstGeom prst="rect">
            <a:avLst/>
          </a:prstGeom>
        </p:spPr>
      </p:pic>
      <p:sp>
        <p:nvSpPr>
          <p:cNvPr id="21" name="ストライプ矢印 20">
            <a:extLst>
              <a:ext uri="{FF2B5EF4-FFF2-40B4-BE49-F238E27FC236}">
                <a16:creationId xmlns:a16="http://schemas.microsoft.com/office/drawing/2014/main" id="{75327FE5-D847-7441-8ACE-9C2AEE9B4483}"/>
              </a:ext>
            </a:extLst>
          </p:cNvPr>
          <p:cNvSpPr/>
          <p:nvPr/>
        </p:nvSpPr>
        <p:spPr>
          <a:xfrm rot="5400000">
            <a:off x="8422948" y="6412456"/>
            <a:ext cx="731935" cy="547396"/>
          </a:xfrm>
          <a:prstGeom prst="stripedRightArrow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" name="ストライプ矢印 21">
            <a:extLst>
              <a:ext uri="{FF2B5EF4-FFF2-40B4-BE49-F238E27FC236}">
                <a16:creationId xmlns:a16="http://schemas.microsoft.com/office/drawing/2014/main" id="{CF6CF399-2206-2C4B-9B96-1BAC2A4CE897}"/>
              </a:ext>
            </a:extLst>
          </p:cNvPr>
          <p:cNvSpPr/>
          <p:nvPr/>
        </p:nvSpPr>
        <p:spPr>
          <a:xfrm rot="5400000">
            <a:off x="9015277" y="6431672"/>
            <a:ext cx="731935" cy="547396"/>
          </a:xfrm>
          <a:prstGeom prst="stripedRightArrow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664F3B05-7135-E34F-996B-C593A5C81B5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35584" y="7224560"/>
            <a:ext cx="3688423" cy="1317294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A47F6C76-076A-314A-AF33-ED7BA79A29E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51309" y="6597010"/>
            <a:ext cx="1321169" cy="541331"/>
          </a:xfrm>
          <a:prstGeom prst="rect">
            <a:avLst/>
          </a:prstGeom>
        </p:spPr>
      </p:pic>
      <p:sp>
        <p:nvSpPr>
          <p:cNvPr id="30" name="タイトル 18">
            <a:extLst>
              <a:ext uri="{FF2B5EF4-FFF2-40B4-BE49-F238E27FC236}">
                <a16:creationId xmlns:a16="http://schemas.microsoft.com/office/drawing/2014/main" id="{471B66CB-7F49-D845-A932-F9AF41D944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2791" y="293337"/>
            <a:ext cx="9807980" cy="1146583"/>
          </a:xfrm>
        </p:spPr>
        <p:txBody>
          <a:bodyPr>
            <a:normAutofit/>
          </a:bodyPr>
          <a:lstStyle/>
          <a:p>
            <a:r>
              <a:rPr kumimoji="1" lang="en-US" altLang="ja-JP" sz="4800" dirty="0">
                <a:latin typeface="Hiragino Kaku Gothic Std W8" panose="020B0800000000000000" pitchFamily="34" charset="-128"/>
                <a:ea typeface="Hiragino Kaku Gothic Std W8" panose="020B0800000000000000" pitchFamily="34" charset="-128"/>
              </a:rPr>
              <a:t>Approach #2</a:t>
            </a:r>
            <a:endParaRPr kumimoji="1" lang="ja-JP" altLang="en-US" sz="4800">
              <a:latin typeface="Hiragino Kaku Gothic Std W8" panose="020B0800000000000000" pitchFamily="34" charset="-128"/>
              <a:ea typeface="Hiragino Kaku Gothic Std W8" panose="020B0800000000000000" pitchFamily="34" charset="-128"/>
            </a:endParaRPr>
          </a:p>
        </p:txBody>
      </p: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04A302C6-5690-3141-B9C4-74C8807594BB}"/>
              </a:ext>
            </a:extLst>
          </p:cNvPr>
          <p:cNvSpPr txBox="1"/>
          <p:nvPr/>
        </p:nvSpPr>
        <p:spPr>
          <a:xfrm>
            <a:off x="5732944" y="493786"/>
            <a:ext cx="528061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000" dirty="0">
                <a:latin typeface="+mn-lt"/>
              </a:rPr>
              <a:t>Data Engineer’s Solution</a:t>
            </a:r>
            <a:endParaRPr kumimoji="1" lang="ja-JP" altLang="en-US" sz="4000">
              <a:latin typeface="+mn-lt"/>
            </a:endParaRPr>
          </a:p>
        </p:txBody>
      </p:sp>
      <p:sp>
        <p:nvSpPr>
          <p:cNvPr id="23" name="フッター プレースホルダー 22">
            <a:extLst>
              <a:ext uri="{FF2B5EF4-FFF2-40B4-BE49-F238E27FC236}">
                <a16:creationId xmlns:a16="http://schemas.microsoft.com/office/drawing/2014/main" id="{513F0849-0C33-E54D-9FED-4C171885B9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ApacheCon North America 2018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347554762"/>
      </p:ext>
    </p:extLst>
  </p:cSld>
  <p:clrMapOvr>
    <a:masterClrMapping/>
  </p:clrMapOvr>
</p:sld>
</file>

<file path=ppt/theme/theme1.xml><?xml version="1.0" encoding="utf-8"?>
<a:theme xmlns:a="http://schemas.openxmlformats.org/drawingml/2006/main" name="ホワイト">
  <a:themeElements>
    <a:clrScheme name="ホワイト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ホワイト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ホワイト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7_20090909_01_PFLab_PPT_Template_Pre_Version_for_ALL">
  <a:themeElements>
    <a:clrScheme name="フレッシュ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ユーザー定義 26">
      <a:majorFont>
        <a:latin typeface="メイリオ"/>
        <a:ea typeface="メイリオ"/>
        <a:cs typeface=""/>
      </a:majorFont>
      <a:minorFont>
        <a:latin typeface="メイリオ"/>
        <a:ea typeface="メイリオ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A0D4D8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ja-JP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HGP創英角ｺﾞｼｯｸUB" pitchFamily="50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A0D4D8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ja-JP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HGP創英角ｺﾞｼｯｸUB" pitchFamily="50" charset="-128"/>
          </a:defRPr>
        </a:defPPr>
      </a:lstStyle>
    </a:lnDef>
  </a:objectDefaults>
  <a:extraClrSchemeLst>
    <a:extraClrScheme>
      <a:clrScheme name="20090909_01_PFLab_PPT_Template_Pre_Version_for_ALL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090909_01_PFLab_PPT_Template_Pre_Version_for_ALL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090909_01_PFLab_PPT_Template_Pre_Version_for_ALL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090909_01_PFLab_PPT_Template_Pre_Version_for_ALL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090909_01_PFLab_PPT_Template_Pre_Version_for_ALL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090909_01_PFLab_PPT_Template_Pre_Version_for_ALL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090909_01_PFLab_PPT_Template_Pre_Version_for_ALL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090909_01_PFLab_PPT_Template_Pre_Version_for_ALL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090909_01_PFLab_PPT_Template_Pre_Version_for_ALL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090909_01_PFLab_PPT_Template_Pre_Version_for_ALL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090909_01_PFLab_PPT_Template_Pre_Version_for_ALL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090909_01_PFLab_PPT_Template_Pre_Version_for_ALL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SparkSummit出張報告_v3 のコピー" id="{C2911B85-4653-5040-B273-9B00D61BB837}" vid="{6F8F1B74-39E8-354B-8D8E-90DC2897E982}"/>
    </a:ext>
  </a:extLst>
</a:theme>
</file>

<file path=ppt/theme/theme11.xml><?xml version="1.0" encoding="utf-8"?>
<a:theme xmlns:a="http://schemas.openxmlformats.org/drawingml/2006/main" name="8_20090909_01_PFLab_PPT_Template_Pre_Version_for_ALL">
  <a:themeElements>
    <a:clrScheme name="フレッシュ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ユーザー定義 26">
      <a:majorFont>
        <a:latin typeface="メイリオ"/>
        <a:ea typeface="メイリオ"/>
        <a:cs typeface=""/>
      </a:majorFont>
      <a:minorFont>
        <a:latin typeface="メイリオ"/>
        <a:ea typeface="メイリオ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A0D4D8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ja-JP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HGP創英角ｺﾞｼｯｸUB" pitchFamily="50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A0D4D8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ja-JP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HGP創英角ｺﾞｼｯｸUB" pitchFamily="50" charset="-128"/>
          </a:defRPr>
        </a:defPPr>
      </a:lstStyle>
    </a:lnDef>
  </a:objectDefaults>
  <a:extraClrSchemeLst>
    <a:extraClrScheme>
      <a:clrScheme name="20090909_01_PFLab_PPT_Template_Pre_Version_for_ALL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090909_01_PFLab_PPT_Template_Pre_Version_for_ALL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090909_01_PFLab_PPT_Template_Pre_Version_for_ALL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090909_01_PFLab_PPT_Template_Pre_Version_for_ALL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090909_01_PFLab_PPT_Template_Pre_Version_for_ALL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090909_01_PFLab_PPT_Template_Pre_Version_for_ALL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090909_01_PFLab_PPT_Template_Pre_Version_for_ALL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090909_01_PFLab_PPT_Template_Pre_Version_for_ALL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090909_01_PFLab_PPT_Template_Pre_Version_for_ALL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090909_01_PFLab_PPT_Template_Pre_Version_for_ALL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090909_01_PFLab_PPT_Template_Pre_Version_for_ALL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090909_01_PFLab_PPT_Template_Pre_Version_for_ALL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SparkSummit出張報告_v3 のコピー" id="{C2911B85-4653-5040-B273-9B00D61BB837}" vid="{6F8F1B74-39E8-354B-8D8E-90DC2897E982}"/>
    </a:ext>
  </a:extLst>
</a:theme>
</file>

<file path=ppt/theme/theme12.xml><?xml version="1.0" encoding="utf-8"?>
<a:theme xmlns:a="http://schemas.openxmlformats.org/drawingml/2006/main" name="9_20090909_01_PFLab_PPT_Template_Pre_Version_for_ALL">
  <a:themeElements>
    <a:clrScheme name="フレッシュ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ユーザー定義 26">
      <a:majorFont>
        <a:latin typeface="メイリオ"/>
        <a:ea typeface="メイリオ"/>
        <a:cs typeface=""/>
      </a:majorFont>
      <a:minorFont>
        <a:latin typeface="メイリオ"/>
        <a:ea typeface="メイリオ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A0D4D8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ja-JP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HGP創英角ｺﾞｼｯｸUB" pitchFamily="50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A0D4D8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ja-JP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HGP創英角ｺﾞｼｯｸUB" pitchFamily="50" charset="-128"/>
          </a:defRPr>
        </a:defPPr>
      </a:lstStyle>
    </a:lnDef>
  </a:objectDefaults>
  <a:extraClrSchemeLst>
    <a:extraClrScheme>
      <a:clrScheme name="20090909_01_PFLab_PPT_Template_Pre_Version_for_ALL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090909_01_PFLab_PPT_Template_Pre_Version_for_ALL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090909_01_PFLab_PPT_Template_Pre_Version_for_ALL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090909_01_PFLab_PPT_Template_Pre_Version_for_ALL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090909_01_PFLab_PPT_Template_Pre_Version_for_ALL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090909_01_PFLab_PPT_Template_Pre_Version_for_ALL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090909_01_PFLab_PPT_Template_Pre_Version_for_ALL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090909_01_PFLab_PPT_Template_Pre_Version_for_ALL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090909_01_PFLab_PPT_Template_Pre_Version_for_ALL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090909_01_PFLab_PPT_Template_Pre_Version_for_ALL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090909_01_PFLab_PPT_Template_Pre_Version_for_ALL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090909_01_PFLab_PPT_Template_Pre_Version_for_ALL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SparkSummit出張報告_v3 のコピー" id="{C2911B85-4653-5040-B273-9B00D61BB837}" vid="{6F8F1B74-39E8-354B-8D8E-90DC2897E982}"/>
    </a:ext>
  </a:extLst>
</a:theme>
</file>

<file path=ppt/theme/theme13.xml><?xml version="1.0" encoding="utf-8"?>
<a:theme xmlns:a="http://schemas.openxmlformats.org/drawingml/2006/main" name="10_20090909_01_PFLab_PPT_Template_Pre_Version_for_ALL">
  <a:themeElements>
    <a:clrScheme name="フレッシュ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ユーザー定義 26">
      <a:majorFont>
        <a:latin typeface="メイリオ"/>
        <a:ea typeface="メイリオ"/>
        <a:cs typeface=""/>
      </a:majorFont>
      <a:minorFont>
        <a:latin typeface="メイリオ"/>
        <a:ea typeface="メイリオ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A0D4D8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ja-JP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HGP創英角ｺﾞｼｯｸUB" pitchFamily="50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A0D4D8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ja-JP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HGP創英角ｺﾞｼｯｸUB" pitchFamily="50" charset="-128"/>
          </a:defRPr>
        </a:defPPr>
      </a:lstStyle>
    </a:lnDef>
  </a:objectDefaults>
  <a:extraClrSchemeLst>
    <a:extraClrScheme>
      <a:clrScheme name="20090909_01_PFLab_PPT_Template_Pre_Version_for_ALL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090909_01_PFLab_PPT_Template_Pre_Version_for_ALL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090909_01_PFLab_PPT_Template_Pre_Version_for_ALL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090909_01_PFLab_PPT_Template_Pre_Version_for_ALL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090909_01_PFLab_PPT_Template_Pre_Version_for_ALL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090909_01_PFLab_PPT_Template_Pre_Version_for_ALL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090909_01_PFLab_PPT_Template_Pre_Version_for_ALL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090909_01_PFLab_PPT_Template_Pre_Version_for_ALL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090909_01_PFLab_PPT_Template_Pre_Version_for_ALL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090909_01_PFLab_PPT_Template_Pre_Version_for_ALL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090909_01_PFLab_PPT_Template_Pre_Version_for_ALL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090909_01_PFLab_PPT_Template_Pre_Version_for_ALL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SparkSummit出張報告_v3 のコピー" id="{C2911B85-4653-5040-B273-9B00D61BB837}" vid="{6F8F1B74-39E8-354B-8D8E-90DC2897E982}"/>
    </a:ext>
  </a:extLst>
</a:theme>
</file>

<file path=ppt/theme/theme14.xml><?xml version="1.0" encoding="utf-8"?>
<a:theme xmlns:a="http://schemas.openxmlformats.org/drawingml/2006/main" name="11_20090909_01_PFLab_PPT_Template_Pre_Version_for_ALL">
  <a:themeElements>
    <a:clrScheme name="フレッシュ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ユーザー定義 26">
      <a:majorFont>
        <a:latin typeface="メイリオ"/>
        <a:ea typeface="メイリオ"/>
        <a:cs typeface=""/>
      </a:majorFont>
      <a:minorFont>
        <a:latin typeface="メイリオ"/>
        <a:ea typeface="メイリオ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A0D4D8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ja-JP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HGP創英角ｺﾞｼｯｸUB" pitchFamily="50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A0D4D8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ja-JP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HGP創英角ｺﾞｼｯｸUB" pitchFamily="50" charset="-128"/>
          </a:defRPr>
        </a:defPPr>
      </a:lstStyle>
    </a:lnDef>
  </a:objectDefaults>
  <a:extraClrSchemeLst>
    <a:extraClrScheme>
      <a:clrScheme name="20090909_01_PFLab_PPT_Template_Pre_Version_for_ALL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090909_01_PFLab_PPT_Template_Pre_Version_for_ALL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090909_01_PFLab_PPT_Template_Pre_Version_for_ALL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090909_01_PFLab_PPT_Template_Pre_Version_for_ALL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090909_01_PFLab_PPT_Template_Pre_Version_for_ALL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090909_01_PFLab_PPT_Template_Pre_Version_for_ALL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090909_01_PFLab_PPT_Template_Pre_Version_for_ALL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090909_01_PFLab_PPT_Template_Pre_Version_for_ALL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090909_01_PFLab_PPT_Template_Pre_Version_for_ALL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090909_01_PFLab_PPT_Template_Pre_Version_for_ALL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090909_01_PFLab_PPT_Template_Pre_Version_for_ALL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090909_01_PFLab_PPT_Template_Pre_Version_for_ALL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SparkSummit出張報告_v3 のコピー" id="{C2911B85-4653-5040-B273-9B00D61BB837}" vid="{6F8F1B74-39E8-354B-8D8E-90DC2897E982}"/>
    </a:ext>
  </a:extLst>
</a:theme>
</file>

<file path=ppt/theme/theme15.xml><?xml version="1.0" encoding="utf-8"?>
<a:theme xmlns:a="http://schemas.openxmlformats.org/drawingml/2006/main" name="12_20090909_01_PFLab_PPT_Template_Pre_Version_for_ALL">
  <a:themeElements>
    <a:clrScheme name="フレッシュ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ユーザー定義 26">
      <a:majorFont>
        <a:latin typeface="メイリオ"/>
        <a:ea typeface="メイリオ"/>
        <a:cs typeface=""/>
      </a:majorFont>
      <a:minorFont>
        <a:latin typeface="メイリオ"/>
        <a:ea typeface="メイリオ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A0D4D8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ja-JP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HGP創英角ｺﾞｼｯｸUB" pitchFamily="50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A0D4D8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ja-JP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HGP創英角ｺﾞｼｯｸUB" pitchFamily="50" charset="-128"/>
          </a:defRPr>
        </a:defPPr>
      </a:lstStyle>
    </a:lnDef>
  </a:objectDefaults>
  <a:extraClrSchemeLst>
    <a:extraClrScheme>
      <a:clrScheme name="20090909_01_PFLab_PPT_Template_Pre_Version_for_ALL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090909_01_PFLab_PPT_Template_Pre_Version_for_ALL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090909_01_PFLab_PPT_Template_Pre_Version_for_ALL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090909_01_PFLab_PPT_Template_Pre_Version_for_ALL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090909_01_PFLab_PPT_Template_Pre_Version_for_ALL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090909_01_PFLab_PPT_Template_Pre_Version_for_ALL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090909_01_PFLab_PPT_Template_Pre_Version_for_ALL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090909_01_PFLab_PPT_Template_Pre_Version_for_ALL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090909_01_PFLab_PPT_Template_Pre_Version_for_ALL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090909_01_PFLab_PPT_Template_Pre_Version_for_ALL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090909_01_PFLab_PPT_Template_Pre_Version_for_ALL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090909_01_PFLab_PPT_Template_Pre_Version_for_ALL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SparkSummit出張報告_v3 のコピー" id="{C2911B85-4653-5040-B273-9B00D61BB837}" vid="{6F8F1B74-39E8-354B-8D8E-90DC2897E982}"/>
    </a:ext>
  </a:extLst>
</a:theme>
</file>

<file path=ppt/theme/theme16.xml><?xml version="1.0" encoding="utf-8"?>
<a:theme xmlns:a="http://schemas.openxmlformats.org/drawingml/2006/main" name="13_20090909_01_PFLab_PPT_Template_Pre_Version_for_ALL">
  <a:themeElements>
    <a:clrScheme name="フレッシュ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ユーザー定義 26">
      <a:majorFont>
        <a:latin typeface="メイリオ"/>
        <a:ea typeface="メイリオ"/>
        <a:cs typeface=""/>
      </a:majorFont>
      <a:minorFont>
        <a:latin typeface="メイリオ"/>
        <a:ea typeface="メイリオ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A0D4D8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ja-JP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HGP創英角ｺﾞｼｯｸUB" pitchFamily="50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A0D4D8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ja-JP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HGP創英角ｺﾞｼｯｸUB" pitchFamily="50" charset="-128"/>
          </a:defRPr>
        </a:defPPr>
      </a:lstStyle>
    </a:lnDef>
  </a:objectDefaults>
  <a:extraClrSchemeLst>
    <a:extraClrScheme>
      <a:clrScheme name="20090909_01_PFLab_PPT_Template_Pre_Version_for_ALL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090909_01_PFLab_PPT_Template_Pre_Version_for_ALL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090909_01_PFLab_PPT_Template_Pre_Version_for_ALL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090909_01_PFLab_PPT_Template_Pre_Version_for_ALL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090909_01_PFLab_PPT_Template_Pre_Version_for_ALL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090909_01_PFLab_PPT_Template_Pre_Version_for_ALL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090909_01_PFLab_PPT_Template_Pre_Version_for_ALL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090909_01_PFLab_PPT_Template_Pre_Version_for_ALL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090909_01_PFLab_PPT_Template_Pre_Version_for_ALL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090909_01_PFLab_PPT_Template_Pre_Version_for_ALL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090909_01_PFLab_PPT_Template_Pre_Version_for_ALL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090909_01_PFLab_PPT_Template_Pre_Version_for_ALL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SparkSummit出張報告_v3 のコピー" id="{C2911B85-4653-5040-B273-9B00D61BB837}" vid="{6F8F1B74-39E8-354B-8D8E-90DC2897E982}"/>
    </a:ext>
  </a:extLst>
</a:theme>
</file>

<file path=ppt/theme/theme17.xml><?xml version="1.0" encoding="utf-8"?>
<a:theme xmlns:a="http://schemas.openxmlformats.org/drawingml/2006/main" name="14_20090909_01_PFLab_PPT_Template_Pre_Version_for_ALL">
  <a:themeElements>
    <a:clrScheme name="フレッシュ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ユーザー定義 26">
      <a:majorFont>
        <a:latin typeface="メイリオ"/>
        <a:ea typeface="メイリオ"/>
        <a:cs typeface=""/>
      </a:majorFont>
      <a:minorFont>
        <a:latin typeface="メイリオ"/>
        <a:ea typeface="メイリオ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A0D4D8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ja-JP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HGP創英角ｺﾞｼｯｸUB" pitchFamily="50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A0D4D8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ja-JP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HGP創英角ｺﾞｼｯｸUB" pitchFamily="50" charset="-128"/>
          </a:defRPr>
        </a:defPPr>
      </a:lstStyle>
    </a:lnDef>
  </a:objectDefaults>
  <a:extraClrSchemeLst>
    <a:extraClrScheme>
      <a:clrScheme name="20090909_01_PFLab_PPT_Template_Pre_Version_for_ALL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090909_01_PFLab_PPT_Template_Pre_Version_for_ALL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090909_01_PFLab_PPT_Template_Pre_Version_for_ALL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090909_01_PFLab_PPT_Template_Pre_Version_for_ALL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090909_01_PFLab_PPT_Template_Pre_Version_for_ALL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090909_01_PFLab_PPT_Template_Pre_Version_for_ALL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090909_01_PFLab_PPT_Template_Pre_Version_for_ALL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090909_01_PFLab_PPT_Template_Pre_Version_for_ALL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090909_01_PFLab_PPT_Template_Pre_Version_for_ALL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090909_01_PFLab_PPT_Template_Pre_Version_for_ALL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090909_01_PFLab_PPT_Template_Pre_Version_for_ALL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090909_01_PFLab_PPT_Template_Pre_Version_for_ALL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SparkSummit出張報告_v3 のコピー" id="{C2911B85-4653-5040-B273-9B00D61BB837}" vid="{6F8F1B74-39E8-354B-8D8E-90DC2897E982}"/>
    </a:ext>
  </a:extLst>
</a:theme>
</file>

<file path=ppt/theme/theme18.xml><?xml version="1.0" encoding="utf-8"?>
<a:theme xmlns:a="http://schemas.openxmlformats.org/drawingml/2006/main" name="15_20090909_01_PFLab_PPT_Template_Pre_Version_for_ALL">
  <a:themeElements>
    <a:clrScheme name="フレッシュ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ユーザー定義 26">
      <a:majorFont>
        <a:latin typeface="メイリオ"/>
        <a:ea typeface="メイリオ"/>
        <a:cs typeface=""/>
      </a:majorFont>
      <a:minorFont>
        <a:latin typeface="メイリオ"/>
        <a:ea typeface="メイリオ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A0D4D8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ja-JP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HGP創英角ｺﾞｼｯｸUB" pitchFamily="50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A0D4D8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ja-JP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HGP創英角ｺﾞｼｯｸUB" pitchFamily="50" charset="-128"/>
          </a:defRPr>
        </a:defPPr>
      </a:lstStyle>
    </a:lnDef>
  </a:objectDefaults>
  <a:extraClrSchemeLst>
    <a:extraClrScheme>
      <a:clrScheme name="20090909_01_PFLab_PPT_Template_Pre_Version_for_ALL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090909_01_PFLab_PPT_Template_Pre_Version_for_ALL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090909_01_PFLab_PPT_Template_Pre_Version_for_ALL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090909_01_PFLab_PPT_Template_Pre_Version_for_ALL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090909_01_PFLab_PPT_Template_Pre_Version_for_ALL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090909_01_PFLab_PPT_Template_Pre_Version_for_ALL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090909_01_PFLab_PPT_Template_Pre_Version_for_ALL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090909_01_PFLab_PPT_Template_Pre_Version_for_ALL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090909_01_PFLab_PPT_Template_Pre_Version_for_ALL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090909_01_PFLab_PPT_Template_Pre_Version_for_ALL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090909_01_PFLab_PPT_Template_Pre_Version_for_ALL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090909_01_PFLab_PPT_Template_Pre_Version_for_ALL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SparkSummit出張報告_v3 のコピー" id="{C2911B85-4653-5040-B273-9B00D61BB837}" vid="{6F8F1B74-39E8-354B-8D8E-90DC2897E982}"/>
    </a:ext>
  </a:extLst>
</a:theme>
</file>

<file path=ppt/theme/theme19.xml><?xml version="1.0" encoding="utf-8"?>
<a:theme xmlns:a="http://schemas.openxmlformats.org/drawingml/2006/main" name="16_20090909_01_PFLab_PPT_Template_Pre_Version_for_ALL">
  <a:themeElements>
    <a:clrScheme name="フレッシュ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ユーザー定義 26">
      <a:majorFont>
        <a:latin typeface="メイリオ"/>
        <a:ea typeface="メイリオ"/>
        <a:cs typeface=""/>
      </a:majorFont>
      <a:minorFont>
        <a:latin typeface="メイリオ"/>
        <a:ea typeface="メイリオ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A0D4D8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ja-JP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HGP創英角ｺﾞｼｯｸUB" pitchFamily="50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A0D4D8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ja-JP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HGP創英角ｺﾞｼｯｸUB" pitchFamily="50" charset="-128"/>
          </a:defRPr>
        </a:defPPr>
      </a:lstStyle>
    </a:lnDef>
  </a:objectDefaults>
  <a:extraClrSchemeLst>
    <a:extraClrScheme>
      <a:clrScheme name="20090909_01_PFLab_PPT_Template_Pre_Version_for_ALL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090909_01_PFLab_PPT_Template_Pre_Version_for_ALL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090909_01_PFLab_PPT_Template_Pre_Version_for_ALL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090909_01_PFLab_PPT_Template_Pre_Version_for_ALL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090909_01_PFLab_PPT_Template_Pre_Version_for_ALL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090909_01_PFLab_PPT_Template_Pre_Version_for_ALL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090909_01_PFLab_PPT_Template_Pre_Version_for_ALL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090909_01_PFLab_PPT_Template_Pre_Version_for_ALL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090909_01_PFLab_PPT_Template_Pre_Version_for_ALL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090909_01_PFLab_PPT_Template_Pre_Version_for_ALL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090909_01_PFLab_PPT_Template_Pre_Version_for_ALL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090909_01_PFLab_PPT_Template_Pre_Version_for_ALL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SparkSummit出張報告_v3 のコピー" id="{C2911B85-4653-5040-B273-9B00D61BB837}" vid="{6F8F1B74-39E8-354B-8D8E-90DC2897E982}"/>
    </a:ext>
  </a:extLst>
</a:theme>
</file>

<file path=ppt/theme/theme2.xml><?xml version="1.0" encoding="utf-8"?>
<a:theme xmlns:a="http://schemas.openxmlformats.org/drawingml/2006/main" name="デザインの設定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Yu Gothic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Yu Gothic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0.xml><?xml version="1.0" encoding="utf-8"?>
<a:theme xmlns:a="http://schemas.openxmlformats.org/drawingml/2006/main" name="17_20090909_01_PFLab_PPT_Template_Pre_Version_for_ALL">
  <a:themeElements>
    <a:clrScheme name="フレッシュ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ユーザー定義 26">
      <a:majorFont>
        <a:latin typeface="メイリオ"/>
        <a:ea typeface="メイリオ"/>
        <a:cs typeface=""/>
      </a:majorFont>
      <a:minorFont>
        <a:latin typeface="メイリオ"/>
        <a:ea typeface="メイリオ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A0D4D8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ja-JP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HGP創英角ｺﾞｼｯｸUB" pitchFamily="50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A0D4D8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ja-JP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HGP創英角ｺﾞｼｯｸUB" pitchFamily="50" charset="-128"/>
          </a:defRPr>
        </a:defPPr>
      </a:lstStyle>
    </a:lnDef>
  </a:objectDefaults>
  <a:extraClrSchemeLst>
    <a:extraClrScheme>
      <a:clrScheme name="20090909_01_PFLab_PPT_Template_Pre_Version_for_ALL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090909_01_PFLab_PPT_Template_Pre_Version_for_ALL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090909_01_PFLab_PPT_Template_Pre_Version_for_ALL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090909_01_PFLab_PPT_Template_Pre_Version_for_ALL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090909_01_PFLab_PPT_Template_Pre_Version_for_ALL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090909_01_PFLab_PPT_Template_Pre_Version_for_ALL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090909_01_PFLab_PPT_Template_Pre_Version_for_ALL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090909_01_PFLab_PPT_Template_Pre_Version_for_ALL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090909_01_PFLab_PPT_Template_Pre_Version_for_ALL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090909_01_PFLab_PPT_Template_Pre_Version_for_ALL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090909_01_PFLab_PPT_Template_Pre_Version_for_ALL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090909_01_PFLab_PPT_Template_Pre_Version_for_ALL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SparkSummit出張報告_v3 のコピー" id="{C2911B85-4653-5040-B273-9B00D61BB837}" vid="{6F8F1B74-39E8-354B-8D8E-90DC2897E982}"/>
    </a:ext>
  </a:extLst>
</a:theme>
</file>

<file path=ppt/theme/theme21.xml><?xml version="1.0" encoding="utf-8"?>
<a:theme xmlns:a="http://schemas.openxmlformats.org/drawingml/2006/main" name="18_20090909_01_PFLab_PPT_Template_Pre_Version_for_ALL">
  <a:themeElements>
    <a:clrScheme name="フレッシュ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ユーザー定義 26">
      <a:majorFont>
        <a:latin typeface="メイリオ"/>
        <a:ea typeface="メイリオ"/>
        <a:cs typeface=""/>
      </a:majorFont>
      <a:minorFont>
        <a:latin typeface="メイリオ"/>
        <a:ea typeface="メイリオ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A0D4D8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ja-JP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HGP創英角ｺﾞｼｯｸUB" pitchFamily="50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A0D4D8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ja-JP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HGP創英角ｺﾞｼｯｸUB" pitchFamily="50" charset="-128"/>
          </a:defRPr>
        </a:defPPr>
      </a:lstStyle>
    </a:lnDef>
  </a:objectDefaults>
  <a:extraClrSchemeLst>
    <a:extraClrScheme>
      <a:clrScheme name="20090909_01_PFLab_PPT_Template_Pre_Version_for_ALL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090909_01_PFLab_PPT_Template_Pre_Version_for_ALL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090909_01_PFLab_PPT_Template_Pre_Version_for_ALL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090909_01_PFLab_PPT_Template_Pre_Version_for_ALL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090909_01_PFLab_PPT_Template_Pre_Version_for_ALL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090909_01_PFLab_PPT_Template_Pre_Version_for_ALL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090909_01_PFLab_PPT_Template_Pre_Version_for_ALL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090909_01_PFLab_PPT_Template_Pre_Version_for_ALL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090909_01_PFLab_PPT_Template_Pre_Version_for_ALL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090909_01_PFLab_PPT_Template_Pre_Version_for_ALL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090909_01_PFLab_PPT_Template_Pre_Version_for_ALL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090909_01_PFLab_PPT_Template_Pre_Version_for_ALL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SparkSummit出張報告_v3 のコピー" id="{C2911B85-4653-5040-B273-9B00D61BB837}" vid="{6F8F1B74-39E8-354B-8D8E-90DC2897E982}"/>
    </a:ext>
  </a:extLst>
</a:theme>
</file>

<file path=ppt/theme/theme22.xml><?xml version="1.0" encoding="utf-8"?>
<a:theme xmlns:a="http://schemas.openxmlformats.org/drawingml/2006/main" name="19_20090909_01_PFLab_PPT_Template_Pre_Version_for_ALL">
  <a:themeElements>
    <a:clrScheme name="フレッシュ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ユーザー定義 26">
      <a:majorFont>
        <a:latin typeface="メイリオ"/>
        <a:ea typeface="メイリオ"/>
        <a:cs typeface=""/>
      </a:majorFont>
      <a:minorFont>
        <a:latin typeface="メイリオ"/>
        <a:ea typeface="メイリオ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A0D4D8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ja-JP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HGP創英角ｺﾞｼｯｸUB" pitchFamily="50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A0D4D8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ja-JP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HGP創英角ｺﾞｼｯｸUB" pitchFamily="50" charset="-128"/>
          </a:defRPr>
        </a:defPPr>
      </a:lstStyle>
    </a:lnDef>
  </a:objectDefaults>
  <a:extraClrSchemeLst>
    <a:extraClrScheme>
      <a:clrScheme name="20090909_01_PFLab_PPT_Template_Pre_Version_for_ALL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090909_01_PFLab_PPT_Template_Pre_Version_for_ALL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090909_01_PFLab_PPT_Template_Pre_Version_for_ALL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090909_01_PFLab_PPT_Template_Pre_Version_for_ALL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090909_01_PFLab_PPT_Template_Pre_Version_for_ALL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090909_01_PFLab_PPT_Template_Pre_Version_for_ALL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090909_01_PFLab_PPT_Template_Pre_Version_for_ALL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090909_01_PFLab_PPT_Template_Pre_Version_for_ALL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090909_01_PFLab_PPT_Template_Pre_Version_for_ALL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090909_01_PFLab_PPT_Template_Pre_Version_for_ALL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090909_01_PFLab_PPT_Template_Pre_Version_for_ALL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090909_01_PFLab_PPT_Template_Pre_Version_for_ALL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SparkSummit出張報告_v3 のコピー" id="{C2911B85-4653-5040-B273-9B00D61BB837}" vid="{6F8F1B74-39E8-354B-8D8E-90DC2897E982}"/>
    </a:ext>
  </a:extLst>
</a:theme>
</file>

<file path=ppt/theme/theme23.xml><?xml version="1.0" encoding="utf-8"?>
<a:theme xmlns:a="http://schemas.openxmlformats.org/drawingml/2006/main" name="20_20090909_01_PFLab_PPT_Template_Pre_Version_for_ALL">
  <a:themeElements>
    <a:clrScheme name="フレッシュ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ユーザー定義 26">
      <a:majorFont>
        <a:latin typeface="メイリオ"/>
        <a:ea typeface="メイリオ"/>
        <a:cs typeface=""/>
      </a:majorFont>
      <a:minorFont>
        <a:latin typeface="メイリオ"/>
        <a:ea typeface="メイリオ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A0D4D8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ja-JP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HGP創英角ｺﾞｼｯｸUB" pitchFamily="50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A0D4D8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ja-JP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HGP創英角ｺﾞｼｯｸUB" pitchFamily="50" charset="-128"/>
          </a:defRPr>
        </a:defPPr>
      </a:lstStyle>
    </a:lnDef>
  </a:objectDefaults>
  <a:extraClrSchemeLst>
    <a:extraClrScheme>
      <a:clrScheme name="20090909_01_PFLab_PPT_Template_Pre_Version_for_ALL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090909_01_PFLab_PPT_Template_Pre_Version_for_ALL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090909_01_PFLab_PPT_Template_Pre_Version_for_ALL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090909_01_PFLab_PPT_Template_Pre_Version_for_ALL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090909_01_PFLab_PPT_Template_Pre_Version_for_ALL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090909_01_PFLab_PPT_Template_Pre_Version_for_ALL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090909_01_PFLab_PPT_Template_Pre_Version_for_ALL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090909_01_PFLab_PPT_Template_Pre_Version_for_ALL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090909_01_PFLab_PPT_Template_Pre_Version_for_ALL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090909_01_PFLab_PPT_Template_Pre_Version_for_ALL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090909_01_PFLab_PPT_Template_Pre_Version_for_ALL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090909_01_PFLab_PPT_Template_Pre_Version_for_ALL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SparkSummit出張報告_v3 のコピー" id="{C2911B85-4653-5040-B273-9B00D61BB837}" vid="{6F8F1B74-39E8-354B-8D8E-90DC2897E982}"/>
    </a:ext>
  </a:extLst>
</a:theme>
</file>

<file path=ppt/theme/theme24.xml><?xml version="1.0" encoding="utf-8"?>
<a:theme xmlns:a="http://schemas.openxmlformats.org/drawingml/2006/main" name="21_20090909_01_PFLab_PPT_Template_Pre_Version_for_ALL">
  <a:themeElements>
    <a:clrScheme name="フレッシュ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ユーザー定義 26">
      <a:majorFont>
        <a:latin typeface="メイリオ"/>
        <a:ea typeface="メイリオ"/>
        <a:cs typeface=""/>
      </a:majorFont>
      <a:minorFont>
        <a:latin typeface="メイリオ"/>
        <a:ea typeface="メイリオ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A0D4D8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ja-JP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HGP創英角ｺﾞｼｯｸUB" pitchFamily="50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A0D4D8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ja-JP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HGP創英角ｺﾞｼｯｸUB" pitchFamily="50" charset="-128"/>
          </a:defRPr>
        </a:defPPr>
      </a:lstStyle>
    </a:lnDef>
  </a:objectDefaults>
  <a:extraClrSchemeLst>
    <a:extraClrScheme>
      <a:clrScheme name="20090909_01_PFLab_PPT_Template_Pre_Version_for_ALL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090909_01_PFLab_PPT_Template_Pre_Version_for_ALL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090909_01_PFLab_PPT_Template_Pre_Version_for_ALL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090909_01_PFLab_PPT_Template_Pre_Version_for_ALL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090909_01_PFLab_PPT_Template_Pre_Version_for_ALL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090909_01_PFLab_PPT_Template_Pre_Version_for_ALL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090909_01_PFLab_PPT_Template_Pre_Version_for_ALL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090909_01_PFLab_PPT_Template_Pre_Version_for_ALL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090909_01_PFLab_PPT_Template_Pre_Version_for_ALL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090909_01_PFLab_PPT_Template_Pre_Version_for_ALL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090909_01_PFLab_PPT_Template_Pre_Version_for_ALL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090909_01_PFLab_PPT_Template_Pre_Version_for_ALL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SparkSummit出張報告_v3 のコピー" id="{C2911B85-4653-5040-B273-9B00D61BB837}" vid="{6F8F1B74-39E8-354B-8D8E-90DC2897E982}"/>
    </a:ext>
  </a:extLst>
</a:theme>
</file>

<file path=ppt/theme/theme25.xml><?xml version="1.0" encoding="utf-8"?>
<a:theme xmlns:a="http://schemas.openxmlformats.org/drawingml/2006/main" name="22_20090909_01_PFLab_PPT_Template_Pre_Version_for_ALL">
  <a:themeElements>
    <a:clrScheme name="フレッシュ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ユーザー定義 26">
      <a:majorFont>
        <a:latin typeface="メイリオ"/>
        <a:ea typeface="メイリオ"/>
        <a:cs typeface=""/>
      </a:majorFont>
      <a:minorFont>
        <a:latin typeface="メイリオ"/>
        <a:ea typeface="メイリオ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A0D4D8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ja-JP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HGP創英角ｺﾞｼｯｸUB" pitchFamily="50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A0D4D8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ja-JP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HGP創英角ｺﾞｼｯｸUB" pitchFamily="50" charset="-128"/>
          </a:defRPr>
        </a:defPPr>
      </a:lstStyle>
    </a:lnDef>
  </a:objectDefaults>
  <a:extraClrSchemeLst>
    <a:extraClrScheme>
      <a:clrScheme name="20090909_01_PFLab_PPT_Template_Pre_Version_for_ALL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090909_01_PFLab_PPT_Template_Pre_Version_for_ALL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090909_01_PFLab_PPT_Template_Pre_Version_for_ALL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090909_01_PFLab_PPT_Template_Pre_Version_for_ALL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090909_01_PFLab_PPT_Template_Pre_Version_for_ALL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090909_01_PFLab_PPT_Template_Pre_Version_for_ALL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090909_01_PFLab_PPT_Template_Pre_Version_for_ALL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090909_01_PFLab_PPT_Template_Pre_Version_for_ALL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090909_01_PFLab_PPT_Template_Pre_Version_for_ALL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090909_01_PFLab_PPT_Template_Pre_Version_for_ALL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090909_01_PFLab_PPT_Template_Pre_Version_for_ALL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090909_01_PFLab_PPT_Template_Pre_Version_for_ALL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SparkSummit出張報告_v3 のコピー" id="{C2911B85-4653-5040-B273-9B00D61BB837}" vid="{6F8F1B74-39E8-354B-8D8E-90DC2897E982}"/>
    </a:ext>
  </a:extLst>
</a:theme>
</file>

<file path=ppt/theme/theme26.xml><?xml version="1.0" encoding="utf-8"?>
<a:theme xmlns:a="http://schemas.openxmlformats.org/drawingml/2006/main" name="23_20090909_01_PFLab_PPT_Template_Pre_Version_for_ALL">
  <a:themeElements>
    <a:clrScheme name="フレッシュ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ユーザー定義 26">
      <a:majorFont>
        <a:latin typeface="メイリオ"/>
        <a:ea typeface="メイリオ"/>
        <a:cs typeface=""/>
      </a:majorFont>
      <a:minorFont>
        <a:latin typeface="メイリオ"/>
        <a:ea typeface="メイリオ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A0D4D8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ja-JP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HGP創英角ｺﾞｼｯｸUB" pitchFamily="50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A0D4D8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ja-JP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HGP創英角ｺﾞｼｯｸUB" pitchFamily="50" charset="-128"/>
          </a:defRPr>
        </a:defPPr>
      </a:lstStyle>
    </a:lnDef>
  </a:objectDefaults>
  <a:extraClrSchemeLst>
    <a:extraClrScheme>
      <a:clrScheme name="20090909_01_PFLab_PPT_Template_Pre_Version_for_ALL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090909_01_PFLab_PPT_Template_Pre_Version_for_ALL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090909_01_PFLab_PPT_Template_Pre_Version_for_ALL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090909_01_PFLab_PPT_Template_Pre_Version_for_ALL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090909_01_PFLab_PPT_Template_Pre_Version_for_ALL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090909_01_PFLab_PPT_Template_Pre_Version_for_ALL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090909_01_PFLab_PPT_Template_Pre_Version_for_ALL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090909_01_PFLab_PPT_Template_Pre_Version_for_ALL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090909_01_PFLab_PPT_Template_Pre_Version_for_ALL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090909_01_PFLab_PPT_Template_Pre_Version_for_ALL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090909_01_PFLab_PPT_Template_Pre_Version_for_ALL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090909_01_PFLab_PPT_Template_Pre_Version_for_ALL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SparkSummit出張報告_v3 のコピー" id="{C2911B85-4653-5040-B273-9B00D61BB837}" vid="{6F8F1B74-39E8-354B-8D8E-90DC2897E982}"/>
    </a:ext>
  </a:extLst>
</a:theme>
</file>

<file path=ppt/theme/theme27.xml><?xml version="1.0" encoding="utf-8"?>
<a:theme xmlns:a="http://schemas.openxmlformats.org/drawingml/2006/main" name="24_20090909_01_PFLab_PPT_Template_Pre_Version_for_ALL">
  <a:themeElements>
    <a:clrScheme name="フレッシュ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ユーザー定義 26">
      <a:majorFont>
        <a:latin typeface="メイリオ"/>
        <a:ea typeface="メイリオ"/>
        <a:cs typeface=""/>
      </a:majorFont>
      <a:minorFont>
        <a:latin typeface="メイリオ"/>
        <a:ea typeface="メイリオ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A0D4D8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ja-JP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HGP創英角ｺﾞｼｯｸUB" pitchFamily="50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A0D4D8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ja-JP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HGP創英角ｺﾞｼｯｸUB" pitchFamily="50" charset="-128"/>
          </a:defRPr>
        </a:defPPr>
      </a:lstStyle>
    </a:lnDef>
  </a:objectDefaults>
  <a:extraClrSchemeLst>
    <a:extraClrScheme>
      <a:clrScheme name="20090909_01_PFLab_PPT_Template_Pre_Version_for_ALL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090909_01_PFLab_PPT_Template_Pre_Version_for_ALL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090909_01_PFLab_PPT_Template_Pre_Version_for_ALL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090909_01_PFLab_PPT_Template_Pre_Version_for_ALL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090909_01_PFLab_PPT_Template_Pre_Version_for_ALL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090909_01_PFLab_PPT_Template_Pre_Version_for_ALL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090909_01_PFLab_PPT_Template_Pre_Version_for_ALL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090909_01_PFLab_PPT_Template_Pre_Version_for_ALL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090909_01_PFLab_PPT_Template_Pre_Version_for_ALL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090909_01_PFLab_PPT_Template_Pre_Version_for_ALL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090909_01_PFLab_PPT_Template_Pre_Version_for_ALL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090909_01_PFLab_PPT_Template_Pre_Version_for_ALL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SparkSummit出張報告_v3 のコピー" id="{C2911B85-4653-5040-B273-9B00D61BB837}" vid="{6F8F1B74-39E8-354B-8D8E-90DC2897E982}"/>
    </a:ext>
  </a:extLst>
</a:theme>
</file>

<file path=ppt/theme/theme28.xml><?xml version="1.0" encoding="utf-8"?>
<a:theme xmlns:a="http://schemas.openxmlformats.org/drawingml/2006/main" name="25_20090909_01_PFLab_PPT_Template_Pre_Version_for_ALL">
  <a:themeElements>
    <a:clrScheme name="フレッシュ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ユーザー定義 26">
      <a:majorFont>
        <a:latin typeface="メイリオ"/>
        <a:ea typeface="メイリオ"/>
        <a:cs typeface=""/>
      </a:majorFont>
      <a:minorFont>
        <a:latin typeface="メイリオ"/>
        <a:ea typeface="メイリオ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A0D4D8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ja-JP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HGP創英角ｺﾞｼｯｸUB" pitchFamily="50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A0D4D8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ja-JP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HGP創英角ｺﾞｼｯｸUB" pitchFamily="50" charset="-128"/>
          </a:defRPr>
        </a:defPPr>
      </a:lstStyle>
    </a:lnDef>
  </a:objectDefaults>
  <a:extraClrSchemeLst>
    <a:extraClrScheme>
      <a:clrScheme name="20090909_01_PFLab_PPT_Template_Pre_Version_for_ALL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090909_01_PFLab_PPT_Template_Pre_Version_for_ALL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090909_01_PFLab_PPT_Template_Pre_Version_for_ALL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090909_01_PFLab_PPT_Template_Pre_Version_for_ALL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090909_01_PFLab_PPT_Template_Pre_Version_for_ALL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090909_01_PFLab_PPT_Template_Pre_Version_for_ALL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090909_01_PFLab_PPT_Template_Pre_Version_for_ALL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090909_01_PFLab_PPT_Template_Pre_Version_for_ALL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090909_01_PFLab_PPT_Template_Pre_Version_for_ALL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090909_01_PFLab_PPT_Template_Pre_Version_for_ALL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090909_01_PFLab_PPT_Template_Pre_Version_for_ALL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090909_01_PFLab_PPT_Template_Pre_Version_for_ALL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SparkSummit出張報告_v3 のコピー" id="{C2911B85-4653-5040-B273-9B00D61BB837}" vid="{6F8F1B74-39E8-354B-8D8E-90DC2897E982}"/>
    </a:ext>
  </a:extLst>
</a:theme>
</file>

<file path=ppt/theme/theme29.xml><?xml version="1.0" encoding="utf-8"?>
<a:theme xmlns:a="http://schemas.openxmlformats.org/drawingml/2006/main" name="26_20090909_01_PFLab_PPT_Template_Pre_Version_for_ALL">
  <a:themeElements>
    <a:clrScheme name="フレッシュ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ユーザー定義 26">
      <a:majorFont>
        <a:latin typeface="メイリオ"/>
        <a:ea typeface="メイリオ"/>
        <a:cs typeface=""/>
      </a:majorFont>
      <a:minorFont>
        <a:latin typeface="メイリオ"/>
        <a:ea typeface="メイリオ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A0D4D8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ja-JP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HGP創英角ｺﾞｼｯｸUB" pitchFamily="50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A0D4D8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ja-JP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HGP創英角ｺﾞｼｯｸUB" pitchFamily="50" charset="-128"/>
          </a:defRPr>
        </a:defPPr>
      </a:lstStyle>
    </a:lnDef>
  </a:objectDefaults>
  <a:extraClrSchemeLst>
    <a:extraClrScheme>
      <a:clrScheme name="20090909_01_PFLab_PPT_Template_Pre_Version_for_ALL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090909_01_PFLab_PPT_Template_Pre_Version_for_ALL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090909_01_PFLab_PPT_Template_Pre_Version_for_ALL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090909_01_PFLab_PPT_Template_Pre_Version_for_ALL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090909_01_PFLab_PPT_Template_Pre_Version_for_ALL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090909_01_PFLab_PPT_Template_Pre_Version_for_ALL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090909_01_PFLab_PPT_Template_Pre_Version_for_ALL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090909_01_PFLab_PPT_Template_Pre_Version_for_ALL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090909_01_PFLab_PPT_Template_Pre_Version_for_ALL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090909_01_PFLab_PPT_Template_Pre_Version_for_ALL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090909_01_PFLab_PPT_Template_Pre_Version_for_ALL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090909_01_PFLab_PPT_Template_Pre_Version_for_ALL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SparkSummit出張報告_v3 のコピー" id="{C2911B85-4653-5040-B273-9B00D61BB837}" vid="{6F8F1B74-39E8-354B-8D8E-90DC2897E982}"/>
    </a:ext>
  </a:extLst>
</a:theme>
</file>

<file path=ppt/theme/theme3.xml><?xml version="1.0" encoding="utf-8"?>
<a:theme xmlns:a="http://schemas.openxmlformats.org/drawingml/2006/main" name="20090909_01_PFLab_PPT_Template_Pre_Version_for_ALL">
  <a:themeElements>
    <a:clrScheme name="フレッシュ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ユーザー定義 26">
      <a:majorFont>
        <a:latin typeface="メイリオ"/>
        <a:ea typeface="メイリオ"/>
        <a:cs typeface=""/>
      </a:majorFont>
      <a:minorFont>
        <a:latin typeface="メイリオ"/>
        <a:ea typeface="メイリオ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A0D4D8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ja-JP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HGP創英角ｺﾞｼｯｸUB" pitchFamily="50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A0D4D8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ja-JP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HGP創英角ｺﾞｼｯｸUB" pitchFamily="50" charset="-128"/>
          </a:defRPr>
        </a:defPPr>
      </a:lstStyle>
    </a:lnDef>
  </a:objectDefaults>
  <a:extraClrSchemeLst>
    <a:extraClrScheme>
      <a:clrScheme name="20090909_01_PFLab_PPT_Template_Pre_Version_for_ALL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090909_01_PFLab_PPT_Template_Pre_Version_for_ALL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090909_01_PFLab_PPT_Template_Pre_Version_for_ALL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090909_01_PFLab_PPT_Template_Pre_Version_for_ALL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090909_01_PFLab_PPT_Template_Pre_Version_for_ALL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090909_01_PFLab_PPT_Template_Pre_Version_for_ALL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090909_01_PFLab_PPT_Template_Pre_Version_for_ALL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090909_01_PFLab_PPT_Template_Pre_Version_for_ALL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090909_01_PFLab_PPT_Template_Pre_Version_for_ALL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090909_01_PFLab_PPT_Template_Pre_Version_for_ALL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090909_01_PFLab_PPT_Template_Pre_Version_for_ALL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090909_01_PFLab_PPT_Template_Pre_Version_for_ALL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SparkSummit出張報告_v3 のコピー" id="{C2911B85-4653-5040-B273-9B00D61BB837}" vid="{6F8F1B74-39E8-354B-8D8E-90DC2897E982}"/>
    </a:ext>
  </a:extLst>
</a:theme>
</file>

<file path=ppt/theme/theme30.xml><?xml version="1.0" encoding="utf-8"?>
<a:theme xmlns:a="http://schemas.openxmlformats.org/drawingml/2006/main" name="27_20090909_01_PFLab_PPT_Template_Pre_Version_for_ALL">
  <a:themeElements>
    <a:clrScheme name="フレッシュ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ユーザー定義 26">
      <a:majorFont>
        <a:latin typeface="メイリオ"/>
        <a:ea typeface="メイリオ"/>
        <a:cs typeface=""/>
      </a:majorFont>
      <a:minorFont>
        <a:latin typeface="メイリオ"/>
        <a:ea typeface="メイリオ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A0D4D8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ja-JP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HGP創英角ｺﾞｼｯｸUB" pitchFamily="50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A0D4D8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ja-JP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HGP創英角ｺﾞｼｯｸUB" pitchFamily="50" charset="-128"/>
          </a:defRPr>
        </a:defPPr>
      </a:lstStyle>
    </a:lnDef>
  </a:objectDefaults>
  <a:extraClrSchemeLst>
    <a:extraClrScheme>
      <a:clrScheme name="20090909_01_PFLab_PPT_Template_Pre_Version_for_ALL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090909_01_PFLab_PPT_Template_Pre_Version_for_ALL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090909_01_PFLab_PPT_Template_Pre_Version_for_ALL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090909_01_PFLab_PPT_Template_Pre_Version_for_ALL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090909_01_PFLab_PPT_Template_Pre_Version_for_ALL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090909_01_PFLab_PPT_Template_Pre_Version_for_ALL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090909_01_PFLab_PPT_Template_Pre_Version_for_ALL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090909_01_PFLab_PPT_Template_Pre_Version_for_ALL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090909_01_PFLab_PPT_Template_Pre_Version_for_ALL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090909_01_PFLab_PPT_Template_Pre_Version_for_ALL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090909_01_PFLab_PPT_Template_Pre_Version_for_ALL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090909_01_PFLab_PPT_Template_Pre_Version_for_ALL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SparkSummit出張報告_v3 のコピー" id="{C2911B85-4653-5040-B273-9B00D61BB837}" vid="{6F8F1B74-39E8-354B-8D8E-90DC2897E982}"/>
    </a:ext>
  </a:extLst>
</a:theme>
</file>

<file path=ppt/theme/theme31.xml><?xml version="1.0" encoding="utf-8"?>
<a:theme xmlns:a="http://schemas.openxmlformats.org/drawingml/2006/main" name="28_20090909_01_PFLab_PPT_Template_Pre_Version_for_ALL">
  <a:themeElements>
    <a:clrScheme name="フレッシュ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ユーザー定義 26">
      <a:majorFont>
        <a:latin typeface="メイリオ"/>
        <a:ea typeface="メイリオ"/>
        <a:cs typeface=""/>
      </a:majorFont>
      <a:minorFont>
        <a:latin typeface="メイリオ"/>
        <a:ea typeface="メイリオ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A0D4D8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ja-JP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HGP創英角ｺﾞｼｯｸUB" pitchFamily="50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A0D4D8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ja-JP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HGP創英角ｺﾞｼｯｸUB" pitchFamily="50" charset="-128"/>
          </a:defRPr>
        </a:defPPr>
      </a:lstStyle>
    </a:lnDef>
  </a:objectDefaults>
  <a:extraClrSchemeLst>
    <a:extraClrScheme>
      <a:clrScheme name="20090909_01_PFLab_PPT_Template_Pre_Version_for_ALL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090909_01_PFLab_PPT_Template_Pre_Version_for_ALL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090909_01_PFLab_PPT_Template_Pre_Version_for_ALL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090909_01_PFLab_PPT_Template_Pre_Version_for_ALL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090909_01_PFLab_PPT_Template_Pre_Version_for_ALL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090909_01_PFLab_PPT_Template_Pre_Version_for_ALL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090909_01_PFLab_PPT_Template_Pre_Version_for_ALL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090909_01_PFLab_PPT_Template_Pre_Version_for_ALL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090909_01_PFLab_PPT_Template_Pre_Version_for_ALL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090909_01_PFLab_PPT_Template_Pre_Version_for_ALL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090909_01_PFLab_PPT_Template_Pre_Version_for_ALL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090909_01_PFLab_PPT_Template_Pre_Version_for_ALL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SparkSummit出張報告_v3 のコピー" id="{C2911B85-4653-5040-B273-9B00D61BB837}" vid="{6F8F1B74-39E8-354B-8D8E-90DC2897E982}"/>
    </a:ext>
  </a:extLst>
</a:theme>
</file>

<file path=ppt/theme/theme3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Open Sans"/>
        <a:ea typeface="Open Sans"/>
        <a:cs typeface="Open Sans"/>
      </a:majorFont>
      <a:minorFont>
        <a:latin typeface="Roboto Condensed Regular"/>
        <a:ea typeface="Roboto Condensed Regular"/>
        <a:cs typeface="Roboto Condensed Regular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D6D6D6"/>
        </a:solidFill>
        <a:ln w="254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Open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D6D6D6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Open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4.xml><?xml version="1.0" encoding="utf-8"?>
<a:theme xmlns:a="http://schemas.openxmlformats.org/drawingml/2006/main" name="1_20090909_01_PFLab_PPT_Template_Pre_Version_for_ALL">
  <a:themeElements>
    <a:clrScheme name="フレッシュ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ユーザー定義 26">
      <a:majorFont>
        <a:latin typeface="メイリオ"/>
        <a:ea typeface="メイリオ"/>
        <a:cs typeface=""/>
      </a:majorFont>
      <a:minorFont>
        <a:latin typeface="メイリオ"/>
        <a:ea typeface="メイリオ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A0D4D8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ja-JP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HGP創英角ｺﾞｼｯｸUB" pitchFamily="50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A0D4D8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ja-JP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HGP創英角ｺﾞｼｯｸUB" pitchFamily="50" charset="-128"/>
          </a:defRPr>
        </a:defPPr>
      </a:lstStyle>
    </a:lnDef>
  </a:objectDefaults>
  <a:extraClrSchemeLst>
    <a:extraClrScheme>
      <a:clrScheme name="20090909_01_PFLab_PPT_Template_Pre_Version_for_ALL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090909_01_PFLab_PPT_Template_Pre_Version_for_ALL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090909_01_PFLab_PPT_Template_Pre_Version_for_ALL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090909_01_PFLab_PPT_Template_Pre_Version_for_ALL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090909_01_PFLab_PPT_Template_Pre_Version_for_ALL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090909_01_PFLab_PPT_Template_Pre_Version_for_ALL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090909_01_PFLab_PPT_Template_Pre_Version_for_ALL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090909_01_PFLab_PPT_Template_Pre_Version_for_ALL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090909_01_PFLab_PPT_Template_Pre_Version_for_ALL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090909_01_PFLab_PPT_Template_Pre_Version_for_ALL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090909_01_PFLab_PPT_Template_Pre_Version_for_ALL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090909_01_PFLab_PPT_Template_Pre_Version_for_ALL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SparkSummit出張報告_v3 のコピー" id="{C2911B85-4653-5040-B273-9B00D61BB837}" vid="{6F8F1B74-39E8-354B-8D8E-90DC2897E982}"/>
    </a:ext>
  </a:extLst>
</a:theme>
</file>

<file path=ppt/theme/theme5.xml><?xml version="1.0" encoding="utf-8"?>
<a:theme xmlns:a="http://schemas.openxmlformats.org/drawingml/2006/main" name="2_20090909_01_PFLab_PPT_Template_Pre_Version_for_ALL">
  <a:themeElements>
    <a:clrScheme name="フレッシュ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ユーザー定義 26">
      <a:majorFont>
        <a:latin typeface="メイリオ"/>
        <a:ea typeface="メイリオ"/>
        <a:cs typeface=""/>
      </a:majorFont>
      <a:minorFont>
        <a:latin typeface="メイリオ"/>
        <a:ea typeface="メイリオ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A0D4D8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ja-JP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HGP創英角ｺﾞｼｯｸUB" pitchFamily="50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A0D4D8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ja-JP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HGP創英角ｺﾞｼｯｸUB" pitchFamily="50" charset="-128"/>
          </a:defRPr>
        </a:defPPr>
      </a:lstStyle>
    </a:lnDef>
  </a:objectDefaults>
  <a:extraClrSchemeLst>
    <a:extraClrScheme>
      <a:clrScheme name="20090909_01_PFLab_PPT_Template_Pre_Version_for_ALL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090909_01_PFLab_PPT_Template_Pre_Version_for_ALL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090909_01_PFLab_PPT_Template_Pre_Version_for_ALL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090909_01_PFLab_PPT_Template_Pre_Version_for_ALL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090909_01_PFLab_PPT_Template_Pre_Version_for_ALL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090909_01_PFLab_PPT_Template_Pre_Version_for_ALL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090909_01_PFLab_PPT_Template_Pre_Version_for_ALL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090909_01_PFLab_PPT_Template_Pre_Version_for_ALL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090909_01_PFLab_PPT_Template_Pre_Version_for_ALL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090909_01_PFLab_PPT_Template_Pre_Version_for_ALL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090909_01_PFLab_PPT_Template_Pre_Version_for_ALL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090909_01_PFLab_PPT_Template_Pre_Version_for_ALL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SparkSummit出張報告_v3 のコピー" id="{C2911B85-4653-5040-B273-9B00D61BB837}" vid="{6F8F1B74-39E8-354B-8D8E-90DC2897E982}"/>
    </a:ext>
  </a:extLst>
</a:theme>
</file>

<file path=ppt/theme/theme6.xml><?xml version="1.0" encoding="utf-8"?>
<a:theme xmlns:a="http://schemas.openxmlformats.org/drawingml/2006/main" name="3_20090909_01_PFLab_PPT_Template_Pre_Version_for_ALL">
  <a:themeElements>
    <a:clrScheme name="フレッシュ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ユーザー定義 26">
      <a:majorFont>
        <a:latin typeface="メイリオ"/>
        <a:ea typeface="メイリオ"/>
        <a:cs typeface=""/>
      </a:majorFont>
      <a:minorFont>
        <a:latin typeface="メイリオ"/>
        <a:ea typeface="メイリオ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A0D4D8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ja-JP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HGP創英角ｺﾞｼｯｸUB" pitchFamily="50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A0D4D8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ja-JP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HGP創英角ｺﾞｼｯｸUB" pitchFamily="50" charset="-128"/>
          </a:defRPr>
        </a:defPPr>
      </a:lstStyle>
    </a:lnDef>
  </a:objectDefaults>
  <a:extraClrSchemeLst>
    <a:extraClrScheme>
      <a:clrScheme name="20090909_01_PFLab_PPT_Template_Pre_Version_for_ALL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090909_01_PFLab_PPT_Template_Pre_Version_for_ALL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090909_01_PFLab_PPT_Template_Pre_Version_for_ALL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090909_01_PFLab_PPT_Template_Pre_Version_for_ALL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090909_01_PFLab_PPT_Template_Pre_Version_for_ALL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090909_01_PFLab_PPT_Template_Pre_Version_for_ALL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090909_01_PFLab_PPT_Template_Pre_Version_for_ALL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090909_01_PFLab_PPT_Template_Pre_Version_for_ALL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090909_01_PFLab_PPT_Template_Pre_Version_for_ALL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090909_01_PFLab_PPT_Template_Pre_Version_for_ALL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090909_01_PFLab_PPT_Template_Pre_Version_for_ALL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090909_01_PFLab_PPT_Template_Pre_Version_for_ALL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SparkSummit出張報告_v3 のコピー" id="{C2911B85-4653-5040-B273-9B00D61BB837}" vid="{6F8F1B74-39E8-354B-8D8E-90DC2897E982}"/>
    </a:ext>
  </a:extLst>
</a:theme>
</file>

<file path=ppt/theme/theme7.xml><?xml version="1.0" encoding="utf-8"?>
<a:theme xmlns:a="http://schemas.openxmlformats.org/drawingml/2006/main" name="4_20090909_01_PFLab_PPT_Template_Pre_Version_for_ALL">
  <a:themeElements>
    <a:clrScheme name="フレッシュ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ユーザー定義 26">
      <a:majorFont>
        <a:latin typeface="メイリオ"/>
        <a:ea typeface="メイリオ"/>
        <a:cs typeface=""/>
      </a:majorFont>
      <a:minorFont>
        <a:latin typeface="メイリオ"/>
        <a:ea typeface="メイリオ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A0D4D8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ja-JP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HGP創英角ｺﾞｼｯｸUB" pitchFamily="50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A0D4D8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ja-JP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HGP創英角ｺﾞｼｯｸUB" pitchFamily="50" charset="-128"/>
          </a:defRPr>
        </a:defPPr>
      </a:lstStyle>
    </a:lnDef>
  </a:objectDefaults>
  <a:extraClrSchemeLst>
    <a:extraClrScheme>
      <a:clrScheme name="20090909_01_PFLab_PPT_Template_Pre_Version_for_ALL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090909_01_PFLab_PPT_Template_Pre_Version_for_ALL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090909_01_PFLab_PPT_Template_Pre_Version_for_ALL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090909_01_PFLab_PPT_Template_Pre_Version_for_ALL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090909_01_PFLab_PPT_Template_Pre_Version_for_ALL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090909_01_PFLab_PPT_Template_Pre_Version_for_ALL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090909_01_PFLab_PPT_Template_Pre_Version_for_ALL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090909_01_PFLab_PPT_Template_Pre_Version_for_ALL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090909_01_PFLab_PPT_Template_Pre_Version_for_ALL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090909_01_PFLab_PPT_Template_Pre_Version_for_ALL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090909_01_PFLab_PPT_Template_Pre_Version_for_ALL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090909_01_PFLab_PPT_Template_Pre_Version_for_ALL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SparkSummit出張報告_v3 のコピー" id="{C2911B85-4653-5040-B273-9B00D61BB837}" vid="{6F8F1B74-39E8-354B-8D8E-90DC2897E982}"/>
    </a:ext>
  </a:extLst>
</a:theme>
</file>

<file path=ppt/theme/theme8.xml><?xml version="1.0" encoding="utf-8"?>
<a:theme xmlns:a="http://schemas.openxmlformats.org/drawingml/2006/main" name="5_20090909_01_PFLab_PPT_Template_Pre_Version_for_ALL">
  <a:themeElements>
    <a:clrScheme name="フレッシュ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ユーザー定義 26">
      <a:majorFont>
        <a:latin typeface="メイリオ"/>
        <a:ea typeface="メイリオ"/>
        <a:cs typeface=""/>
      </a:majorFont>
      <a:minorFont>
        <a:latin typeface="メイリオ"/>
        <a:ea typeface="メイリオ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A0D4D8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ja-JP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HGP創英角ｺﾞｼｯｸUB" pitchFamily="50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A0D4D8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ja-JP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HGP創英角ｺﾞｼｯｸUB" pitchFamily="50" charset="-128"/>
          </a:defRPr>
        </a:defPPr>
      </a:lstStyle>
    </a:lnDef>
  </a:objectDefaults>
  <a:extraClrSchemeLst>
    <a:extraClrScheme>
      <a:clrScheme name="20090909_01_PFLab_PPT_Template_Pre_Version_for_ALL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090909_01_PFLab_PPT_Template_Pre_Version_for_ALL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090909_01_PFLab_PPT_Template_Pre_Version_for_ALL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090909_01_PFLab_PPT_Template_Pre_Version_for_ALL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090909_01_PFLab_PPT_Template_Pre_Version_for_ALL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090909_01_PFLab_PPT_Template_Pre_Version_for_ALL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090909_01_PFLab_PPT_Template_Pre_Version_for_ALL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090909_01_PFLab_PPT_Template_Pre_Version_for_ALL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090909_01_PFLab_PPT_Template_Pre_Version_for_ALL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090909_01_PFLab_PPT_Template_Pre_Version_for_ALL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090909_01_PFLab_PPT_Template_Pre_Version_for_ALL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090909_01_PFLab_PPT_Template_Pre_Version_for_ALL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SparkSummit出張報告_v3 のコピー" id="{C2911B85-4653-5040-B273-9B00D61BB837}" vid="{6F8F1B74-39E8-354B-8D8E-90DC2897E982}"/>
    </a:ext>
  </a:extLst>
</a:theme>
</file>

<file path=ppt/theme/theme9.xml><?xml version="1.0" encoding="utf-8"?>
<a:theme xmlns:a="http://schemas.openxmlformats.org/drawingml/2006/main" name="6_20090909_01_PFLab_PPT_Template_Pre_Version_for_ALL">
  <a:themeElements>
    <a:clrScheme name="フレッシュ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ユーザー定義 26">
      <a:majorFont>
        <a:latin typeface="メイリオ"/>
        <a:ea typeface="メイリオ"/>
        <a:cs typeface=""/>
      </a:majorFont>
      <a:minorFont>
        <a:latin typeface="メイリオ"/>
        <a:ea typeface="メイリオ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A0D4D8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ja-JP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HGP創英角ｺﾞｼｯｸUB" pitchFamily="50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A0D4D8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ja-JP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HGP創英角ｺﾞｼｯｸUB" pitchFamily="50" charset="-128"/>
          </a:defRPr>
        </a:defPPr>
      </a:lstStyle>
    </a:lnDef>
  </a:objectDefaults>
  <a:extraClrSchemeLst>
    <a:extraClrScheme>
      <a:clrScheme name="20090909_01_PFLab_PPT_Template_Pre_Version_for_ALL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090909_01_PFLab_PPT_Template_Pre_Version_for_ALL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090909_01_PFLab_PPT_Template_Pre_Version_for_ALL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090909_01_PFLab_PPT_Template_Pre_Version_for_ALL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090909_01_PFLab_PPT_Template_Pre_Version_for_ALL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090909_01_PFLab_PPT_Template_Pre_Version_for_ALL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090909_01_PFLab_PPT_Template_Pre_Version_for_ALL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090909_01_PFLab_PPT_Template_Pre_Version_for_ALL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090909_01_PFLab_PPT_Template_Pre_Version_for_ALL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090909_01_PFLab_PPT_Template_Pre_Version_for_ALL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090909_01_PFLab_PPT_Template_Pre_Version_for_ALL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090909_01_PFLab_PPT_Template_Pre_Version_for_ALL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SparkSummit出張報告_v3 のコピー" id="{C2911B85-4653-5040-B273-9B00D61BB837}" vid="{6F8F1B74-39E8-354B-8D8E-90DC2897E982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20161026_hivemall_at_hadoop_summit-1</Template>
  <TotalTime>7286</TotalTime>
  <Words>3278</Words>
  <Application>Microsoft Macintosh PowerPoint</Application>
  <PresentationFormat>ユーザー設定</PresentationFormat>
  <Paragraphs>665</Paragraphs>
  <Slides>85</Slides>
  <Notes>19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24</vt:i4>
      </vt:variant>
      <vt:variant>
        <vt:lpstr>テーマ</vt:lpstr>
      </vt:variant>
      <vt:variant>
        <vt:i4>31</vt:i4>
      </vt:variant>
      <vt:variant>
        <vt:lpstr>スライド タイトル</vt:lpstr>
      </vt:variant>
      <vt:variant>
        <vt:i4>85</vt:i4>
      </vt:variant>
    </vt:vector>
  </HeadingPairs>
  <TitlesOfParts>
    <vt:vector size="140" baseType="lpstr">
      <vt:lpstr>HGP創英角ｺﾞｼｯｸUB</vt:lpstr>
      <vt:lpstr>Hiragino Kaku Gothic Pro W6</vt:lpstr>
      <vt:lpstr>Hiragino Kaku Gothic Std W8</vt:lpstr>
      <vt:lpstr>Hiragino Maru Gothic Pro W4</vt:lpstr>
      <vt:lpstr>ＭＳ Ｐゴシック</vt:lpstr>
      <vt:lpstr>ＭＳ Ｐ明朝</vt:lpstr>
      <vt:lpstr>Noto Symbol</vt:lpstr>
      <vt:lpstr>Open Sans</vt:lpstr>
      <vt:lpstr>Open Sans Semibold</vt:lpstr>
      <vt:lpstr>Osaka</vt:lpstr>
      <vt:lpstr>Proxima Nova</vt:lpstr>
      <vt:lpstr>Roboto Bold</vt:lpstr>
      <vt:lpstr>メイリオ</vt:lpstr>
      <vt:lpstr>Yu Gothic</vt:lpstr>
      <vt:lpstr>Yu Gothic Light</vt:lpstr>
      <vt:lpstr>Arial</vt:lpstr>
      <vt:lpstr>Beirut</vt:lpstr>
      <vt:lpstr>Berlin Sans FB</vt:lpstr>
      <vt:lpstr>Calibri</vt:lpstr>
      <vt:lpstr>Calibri Light</vt:lpstr>
      <vt:lpstr>Consolas</vt:lpstr>
      <vt:lpstr>Helvetica Neue</vt:lpstr>
      <vt:lpstr>Lucida Grande</vt:lpstr>
      <vt:lpstr>Wingdings</vt:lpstr>
      <vt:lpstr>ホワイト</vt:lpstr>
      <vt:lpstr>デザインの設定</vt:lpstr>
      <vt:lpstr>20090909_01_PFLab_PPT_Template_Pre_Version_for_ALL</vt:lpstr>
      <vt:lpstr>1_20090909_01_PFLab_PPT_Template_Pre_Version_for_ALL</vt:lpstr>
      <vt:lpstr>2_20090909_01_PFLab_PPT_Template_Pre_Version_for_ALL</vt:lpstr>
      <vt:lpstr>3_20090909_01_PFLab_PPT_Template_Pre_Version_for_ALL</vt:lpstr>
      <vt:lpstr>4_20090909_01_PFLab_PPT_Template_Pre_Version_for_ALL</vt:lpstr>
      <vt:lpstr>5_20090909_01_PFLab_PPT_Template_Pre_Version_for_ALL</vt:lpstr>
      <vt:lpstr>6_20090909_01_PFLab_PPT_Template_Pre_Version_for_ALL</vt:lpstr>
      <vt:lpstr>7_20090909_01_PFLab_PPT_Template_Pre_Version_for_ALL</vt:lpstr>
      <vt:lpstr>8_20090909_01_PFLab_PPT_Template_Pre_Version_for_ALL</vt:lpstr>
      <vt:lpstr>9_20090909_01_PFLab_PPT_Template_Pre_Version_for_ALL</vt:lpstr>
      <vt:lpstr>10_20090909_01_PFLab_PPT_Template_Pre_Version_for_ALL</vt:lpstr>
      <vt:lpstr>11_20090909_01_PFLab_PPT_Template_Pre_Version_for_ALL</vt:lpstr>
      <vt:lpstr>12_20090909_01_PFLab_PPT_Template_Pre_Version_for_ALL</vt:lpstr>
      <vt:lpstr>13_20090909_01_PFLab_PPT_Template_Pre_Version_for_ALL</vt:lpstr>
      <vt:lpstr>14_20090909_01_PFLab_PPT_Template_Pre_Version_for_ALL</vt:lpstr>
      <vt:lpstr>15_20090909_01_PFLab_PPT_Template_Pre_Version_for_ALL</vt:lpstr>
      <vt:lpstr>16_20090909_01_PFLab_PPT_Template_Pre_Version_for_ALL</vt:lpstr>
      <vt:lpstr>17_20090909_01_PFLab_PPT_Template_Pre_Version_for_ALL</vt:lpstr>
      <vt:lpstr>18_20090909_01_PFLab_PPT_Template_Pre_Version_for_ALL</vt:lpstr>
      <vt:lpstr>19_20090909_01_PFLab_PPT_Template_Pre_Version_for_ALL</vt:lpstr>
      <vt:lpstr>20_20090909_01_PFLab_PPT_Template_Pre_Version_for_ALL</vt:lpstr>
      <vt:lpstr>21_20090909_01_PFLab_PPT_Template_Pre_Version_for_ALL</vt:lpstr>
      <vt:lpstr>22_20090909_01_PFLab_PPT_Template_Pre_Version_for_ALL</vt:lpstr>
      <vt:lpstr>23_20090909_01_PFLab_PPT_Template_Pre_Version_for_ALL</vt:lpstr>
      <vt:lpstr>24_20090909_01_PFLab_PPT_Template_Pre_Version_for_ALL</vt:lpstr>
      <vt:lpstr>25_20090909_01_PFLab_PPT_Template_Pre_Version_for_ALL</vt:lpstr>
      <vt:lpstr>26_20090909_01_PFLab_PPT_Template_Pre_Version_for_ALL</vt:lpstr>
      <vt:lpstr>27_20090909_01_PFLab_PPT_Template_Pre_Version_for_ALL</vt:lpstr>
      <vt:lpstr>28_20090909_01_PFLab_PPT_Template_Pre_Version_for_ALL</vt:lpstr>
      <vt:lpstr>Introduction to Apache Hivemall v0.5.0: Machine Learning on Hive/Spark</vt:lpstr>
      <vt:lpstr>Hive MAchine Learning Library </vt:lpstr>
      <vt:lpstr>Plan of the talk</vt:lpstr>
      <vt:lpstr>PowerPoint プレゼンテーション</vt:lpstr>
      <vt:lpstr>What’s new in v0.5.0?</vt:lpstr>
      <vt:lpstr>  Run machine learning on massive data stored on data warehouse</vt:lpstr>
      <vt:lpstr>  Run machine learning on massive data stored on data warehouse</vt:lpstr>
      <vt:lpstr>Approach #1</vt:lpstr>
      <vt:lpstr>Approach #2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My Suggestion</vt:lpstr>
      <vt:lpstr>Machine Learning  in SQL queries</vt:lpstr>
      <vt:lpstr>BigQuery ML at Google I/O 2018 </vt:lpstr>
      <vt:lpstr>Could I use ML-in-SQL in my cluster? </vt:lpstr>
      <vt:lpstr>Open-source Machine Learning Solution for SQL-on-Hadoop</vt:lpstr>
      <vt:lpstr>What is Apache Hivemall</vt:lpstr>
      <vt:lpstr>Hivemall is easy and scalable …</vt:lpstr>
      <vt:lpstr>Hivemall is Multi/Cross platform ..</vt:lpstr>
      <vt:lpstr>Hivemall’s Technology Stack</vt:lpstr>
      <vt:lpstr>PowerPoint プレゼンテーション</vt:lpstr>
      <vt:lpstr>Hivemall on Apache Spark Dataframe</vt:lpstr>
      <vt:lpstr>PowerPoint プレゼンテーション</vt:lpstr>
      <vt:lpstr>Hivemall on Apache Pig</vt:lpstr>
      <vt:lpstr>PowerPoint プレゼンテーション</vt:lpstr>
      <vt:lpstr>List of Supported Algorithms</vt:lpstr>
      <vt:lpstr>Generic Classifier/Regressor</vt:lpstr>
      <vt:lpstr>Generic Classifier/Regressor</vt:lpstr>
      <vt:lpstr>RandomForest in Hivemall</vt:lpstr>
      <vt:lpstr>Training of RandomForest</vt:lpstr>
      <vt:lpstr>Prediction of RandomForest</vt:lpstr>
      <vt:lpstr>Decision Tree Visualization</vt:lpstr>
      <vt:lpstr>Decision Tree Visualization</vt:lpstr>
      <vt:lpstr>PowerPoint プレゼンテーション</vt:lpstr>
      <vt:lpstr>Supported Algorithms for Recommendation</vt:lpstr>
      <vt:lpstr>Other Supported Algorithms</vt:lpstr>
      <vt:lpstr>Feature Engineering – Feature Hashing</vt:lpstr>
      <vt:lpstr>PowerPoint プレゼンテーション</vt:lpstr>
      <vt:lpstr>Other Supported Features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Online mini-batch LDA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Hivemall on</vt:lpstr>
      <vt:lpstr>Who am I</vt:lpstr>
      <vt:lpstr>Apache Spark: Distributed Analytics Engine</vt:lpstr>
      <vt:lpstr>Quick Start: Word Counting</vt:lpstr>
      <vt:lpstr>Spark Recent Status</vt:lpstr>
      <vt:lpstr>Spark Recent Status</vt:lpstr>
      <vt:lpstr>What’s Hivemall on Spark?</vt:lpstr>
      <vt:lpstr>Why’s Hivemall on Spark?</vt:lpstr>
      <vt:lpstr>Current Support Status</vt:lpstr>
      <vt:lpstr>Example</vt:lpstr>
      <vt:lpstr>Example: 1. Fetches training and test data</vt:lpstr>
      <vt:lpstr>Example: 2. Loads data in Spark</vt:lpstr>
      <vt:lpstr>Example: 3. Builds a model - DataFrame</vt:lpstr>
      <vt:lpstr>Example: 3. Builds a model - SQL</vt:lpstr>
      <vt:lpstr>Example: 4. Does predictions - DataFrame</vt:lpstr>
      <vt:lpstr>Example: 4. Does predictions - SQL</vt:lpstr>
      <vt:lpstr>Useful Function Extension: Top-K Processing</vt:lpstr>
      <vt:lpstr>Useful Function Extension: Top-K Processing</vt:lpstr>
      <vt:lpstr>Useful Function Extension: Top-K Processing</vt:lpstr>
      <vt:lpstr>Useful Function Extension: Top-K Processing</vt:lpstr>
      <vt:lpstr>Useful Function Extension: Top-K Join</vt:lpstr>
      <vt:lpstr>Useful Function Extension: Top-K Join</vt:lpstr>
      <vt:lpstr>Useful Function Extension: Top-K Join</vt:lpstr>
      <vt:lpstr>Useful Function Extension: Top-K Join</vt:lpstr>
      <vt:lpstr>Useful Function Extension: Top-K Join</vt:lpstr>
      <vt:lpstr>Useful Function Extension: Top-K Join</vt:lpstr>
      <vt:lpstr>Useful Function Extension: Top-K Join</vt:lpstr>
      <vt:lpstr>WIP: Plan Re-writing for Feature Selection </vt:lpstr>
      <vt:lpstr>WIP: Plan Re-writing for Feature Selection </vt:lpstr>
      <vt:lpstr>PowerPoint プレゼンテーション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Stephen Lee</dc:creator>
  <cp:lastModifiedBy>Makoto Yui</cp:lastModifiedBy>
  <cp:revision>559</cp:revision>
  <cp:lastPrinted>2018-09-27T13:54:55Z</cp:lastPrinted>
  <dcterms:created xsi:type="dcterms:W3CDTF">2015-08-11T23:51:23Z</dcterms:created>
  <dcterms:modified xsi:type="dcterms:W3CDTF">2018-09-28T07:54:27Z</dcterms:modified>
</cp:coreProperties>
</file>