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Roboto"/>
      <p:regular r:id="rId25"/>
      <p:bold r:id="rId26"/>
      <p:italic r:id="rId27"/>
      <p:boldItalic r:id="rId28"/>
    </p:embeddedFont>
    <p:embeddedFont>
      <p:font typeface="Roboto Medium"/>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bold.fntdata"/><Relationship Id="rId25" Type="http://schemas.openxmlformats.org/officeDocument/2006/relationships/font" Target="fonts/Roboto-regular.fntdata"/><Relationship Id="rId28" Type="http://schemas.openxmlformats.org/officeDocument/2006/relationships/font" Target="fonts/Roboto-boldItalic.fntdata"/><Relationship Id="rId27" Type="http://schemas.openxmlformats.org/officeDocument/2006/relationships/font" Target="fonts/Roboto-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Medium-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Medium-italic.fntdata"/><Relationship Id="rId30" Type="http://schemas.openxmlformats.org/officeDocument/2006/relationships/font" Target="fonts/RobotoMedium-bold.fntdata"/><Relationship Id="rId11" Type="http://schemas.openxmlformats.org/officeDocument/2006/relationships/slide" Target="slides/slide7.xml"/><Relationship Id="rId10" Type="http://schemas.openxmlformats.org/officeDocument/2006/relationships/slide" Target="slides/slide6.xml"/><Relationship Id="rId32" Type="http://schemas.openxmlformats.org/officeDocument/2006/relationships/font" Target="fonts/RobotoMedium-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2a6f8f398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2a6f8f398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Started with a basic install of Ubuntu 16.04 with just openssh server, user with sudo privilege, and basic networking.</a:t>
            </a:r>
            <a:endParaRPr/>
          </a:p>
          <a:p>
            <a:pPr indent="0" lvl="0" marL="0" rtl="0" algn="l">
              <a:spcBef>
                <a:spcPts val="0"/>
              </a:spcBef>
              <a:spcAft>
                <a:spcPts val="0"/>
              </a:spcAft>
              <a:buNone/>
            </a:pPr>
            <a:r>
              <a:rPr lang="en"/>
              <a:t>The other manual step was configuring the networking on the compute node. I tried automating it, but ended up just sitting at the console to get it working after getting the networking wrong a couple of times.</a:t>
            </a:r>
            <a:endParaRPr/>
          </a:p>
          <a:p>
            <a:pPr indent="0" lvl="0" marL="0" rtl="0" algn="l">
              <a:spcBef>
                <a:spcPts val="0"/>
              </a:spcBef>
              <a:spcAft>
                <a:spcPts val="0"/>
              </a:spcAft>
              <a:buNone/>
            </a:pPr>
            <a:r>
              <a:rPr lang="en"/>
              <a:t>All other packaging installed using custom ansible roles. I chose not to use any existing roles from ansible Galaxy. This was mostly to force myself to learn all the steps of getting CloudStack running. The point was to learn the ins-and-outs of CloudStack, otherwise I would have looked at existing roles on ansible galaxy.</a:t>
            </a:r>
            <a:endParaRPr/>
          </a:p>
          <a:p>
            <a:pPr indent="0" lvl="0" marL="0" rtl="0" algn="l">
              <a:spcBef>
                <a:spcPts val="0"/>
              </a:spcBef>
              <a:spcAft>
                <a:spcPts val="0"/>
              </a:spcAft>
              <a:buNone/>
            </a:pPr>
            <a:r>
              <a:rPr lang="en"/>
              <a:t>Since I’ve been writing ansible over several years at home and work, that is what I used. I tried to keep roles separated so that it would be easier to add more nodes, or break up the storage node from the management node. I also kept the roles simple. No need to make the next ultimate cloudstack install, it just needs to work in my use case.</a:t>
            </a:r>
            <a:endParaRPr/>
          </a:p>
          <a:p>
            <a:pPr indent="0" lvl="0" marL="0" rtl="0" algn="l">
              <a:spcBef>
                <a:spcPts val="0"/>
              </a:spcBef>
              <a:spcAft>
                <a:spcPts val="0"/>
              </a:spcAft>
              <a:buNone/>
            </a:pPr>
            <a:r>
              <a:rPr lang="en"/>
              <a:t>Then I just wrote a playbook to tie it altogether.</a:t>
            </a:r>
            <a:endParaRPr/>
          </a:p>
          <a:p>
            <a:pPr indent="0" lvl="0" marL="0" rtl="0" algn="l">
              <a:spcBef>
                <a:spcPts val="0"/>
              </a:spcBef>
              <a:spcAft>
                <a:spcPts val="0"/>
              </a:spcAft>
              <a:buNone/>
            </a:pPr>
            <a:r>
              <a:rPr lang="en"/>
              <a:t>When I was debugging problems I found it very helpful to be able to purge packages and configuration back to a known good state. By the end I made to purge then install cycle one play. Being able to start over was much easier than trying to correct bad database configuration, switch between versions of cloudstack, or try completely different configs.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Next step will be to use python-cs and ansible modules to automate the configuration of the management server through the CloudStack API.</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3257d78875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257d78875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I’ll cover some of the issues I had in the next slides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3257d78875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257d78875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Initially could not get the systemvm to actually startup. Continually failed saying the directory where the images were being stored was invalid. I should have realized sooner that it was because the backing file was being set as the directory, instead of the .qcow2 file.</a:t>
            </a:r>
            <a:endParaRPr/>
          </a:p>
          <a:p>
            <a:pPr indent="0" lvl="0" marL="0" rtl="0" algn="l">
              <a:spcBef>
                <a:spcPts val="0"/>
              </a:spcBef>
              <a:spcAft>
                <a:spcPts val="0"/>
              </a:spcAft>
              <a:buNone/>
            </a:pPr>
            <a:r>
              <a:rPr lang="en"/>
              <a:t>First got them running with a really hacky fix. A watch command that recreated the images with a valid backing file.</a:t>
            </a:r>
            <a:endParaRPr/>
          </a:p>
          <a:p>
            <a:pPr indent="0" lvl="0" marL="0" rtl="0" algn="l">
              <a:spcBef>
                <a:spcPts val="0"/>
              </a:spcBef>
              <a:spcAft>
                <a:spcPts val="0"/>
              </a:spcAft>
              <a:buNone/>
            </a:pPr>
            <a:r>
              <a:rPr lang="en"/>
              <a:t>Then finally after running the command to load the systemvms by hand, I noticed the -e argument.  Once I added ‘-e qcow2’ to my ansible, the next reinstall worked.</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3257d7887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257d7887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The problem with networking was learning as I went. Since I never setup vlan’s before I just skipped it. Most of it would be obvious to someone more familiar with networking.</a:t>
            </a:r>
            <a:endParaRPr/>
          </a:p>
          <a:p>
            <a:pPr indent="0" lvl="0" marL="0" rtl="0" algn="l">
              <a:spcBef>
                <a:spcPts val="0"/>
              </a:spcBef>
              <a:spcAft>
                <a:spcPts val="0"/>
              </a:spcAft>
              <a:buNone/>
            </a:pPr>
            <a:r>
              <a:rPr lang="en"/>
              <a:t>Since I wasn’t using any IPs in 10.0.0.1/8 I dedicated the whole network spave to my cloudstack.</a:t>
            </a:r>
            <a:endParaRPr/>
          </a:p>
          <a:p>
            <a:pPr indent="0" lvl="0" marL="0" rtl="0" algn="l">
              <a:spcBef>
                <a:spcPts val="0"/>
              </a:spcBef>
              <a:spcAft>
                <a:spcPts val="0"/>
              </a:spcAft>
              <a:buNone/>
            </a:pPr>
            <a:r>
              <a:rPr lang="en"/>
              <a:t>Next problem after deciding to skip vlan tagging was getting the systemvm for secondary storage working so it would download the example CentOS template. Redid the bridged networking on the compute host a couple of times.</a:t>
            </a:r>
            <a:endParaRPr/>
          </a:p>
          <a:p>
            <a:pPr indent="0" lvl="0" marL="0" rtl="0" algn="l">
              <a:spcBef>
                <a:spcPts val="0"/>
              </a:spcBef>
              <a:spcAft>
                <a:spcPts val="0"/>
              </a:spcAft>
              <a:buNone/>
            </a:pPr>
            <a:r>
              <a:rPr lang="en"/>
              <a:t>The catch was actually two issues that I didn’t realize initially.</a:t>
            </a:r>
            <a:endParaRPr/>
          </a:p>
          <a:p>
            <a:pPr indent="0" lvl="0" marL="0" rtl="0" algn="l">
              <a:spcBef>
                <a:spcPts val="0"/>
              </a:spcBef>
              <a:spcAft>
                <a:spcPts val="0"/>
              </a:spcAft>
              <a:buNone/>
            </a:pPr>
            <a:r>
              <a:rPr lang="en"/>
              <a:t>First problem is when cloudstack asked for a gateway for guest networking it did not want the gateway for my 10.0.0.1/8 network, but the IP to start allocating from.</a:t>
            </a:r>
            <a:endParaRPr/>
          </a:p>
          <a:p>
            <a:pPr indent="0" lvl="0" marL="0" rtl="0" algn="l">
              <a:spcBef>
                <a:spcPts val="0"/>
              </a:spcBef>
              <a:spcAft>
                <a:spcPts val="0"/>
              </a:spcAft>
              <a:buNone/>
            </a:pPr>
            <a:r>
              <a:rPr lang="en"/>
              <a:t>Second problem was that the network for the POD needed to have enough space to contain any subnets I added under it.</a:t>
            </a:r>
            <a:endParaRPr/>
          </a:p>
          <a:p>
            <a:pPr indent="0" lvl="0" marL="0" rtl="0" algn="l">
              <a:spcBef>
                <a:spcPts val="0"/>
              </a:spcBef>
              <a:spcAft>
                <a:spcPts val="0"/>
              </a:spcAft>
              <a:buNone/>
            </a:pPr>
            <a:r>
              <a:rPr lang="en"/>
              <a:t>So I gave the pod 10.0.0.1/16</a:t>
            </a:r>
            <a:endParaRPr/>
          </a:p>
          <a:p>
            <a:pPr indent="0" lvl="0" marL="0" rtl="0" algn="l">
              <a:spcBef>
                <a:spcPts val="0"/>
              </a:spcBef>
              <a:spcAft>
                <a:spcPts val="0"/>
              </a:spcAft>
              <a:buNone/>
            </a:pPr>
            <a:r>
              <a:rPr lang="en"/>
              <a:t>Management 10.0.1.1/24</a:t>
            </a:r>
            <a:endParaRPr/>
          </a:p>
          <a:p>
            <a:pPr indent="0" lvl="0" marL="0" rtl="0" algn="l">
              <a:spcBef>
                <a:spcPts val="0"/>
              </a:spcBef>
              <a:spcAft>
                <a:spcPts val="0"/>
              </a:spcAft>
              <a:buNone/>
            </a:pPr>
            <a:r>
              <a:rPr lang="en"/>
              <a:t>And guests 10.0.2.1/24</a:t>
            </a:r>
            <a:endParaRPr/>
          </a:p>
          <a:p>
            <a:pPr indent="0" lvl="0" marL="0" rtl="0" algn="l">
              <a:spcBef>
                <a:spcPts val="0"/>
              </a:spcBef>
              <a:spcAft>
                <a:spcPts val="0"/>
              </a:spcAft>
              <a:buNone/>
            </a:pPr>
            <a:r>
              <a:rPr lang="en"/>
              <a:t>Then everything worked and the example CentOS template was downloaded.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3257d78875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3257d78875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setup my own templates.</a:t>
            </a:r>
            <a:endParaRPr/>
          </a:p>
          <a:p>
            <a:pPr indent="0" lvl="0" marL="0" rtl="0" algn="l">
              <a:spcBef>
                <a:spcPts val="0"/>
              </a:spcBef>
              <a:spcAft>
                <a:spcPts val="0"/>
              </a:spcAft>
              <a:buNone/>
            </a:pPr>
            <a:r>
              <a:rPr lang="en"/>
              <a:t>CentOS is nice, but I prefer a Debian based system such as Ubuntu.</a:t>
            </a:r>
            <a:endParaRPr/>
          </a:p>
          <a:p>
            <a:pPr indent="0" lvl="0" marL="0" rtl="0" algn="l">
              <a:spcBef>
                <a:spcPts val="0"/>
              </a:spcBef>
              <a:spcAft>
                <a:spcPts val="0"/>
              </a:spcAft>
              <a:buNone/>
            </a:pPr>
            <a:r>
              <a:rPr lang="en"/>
              <a:t>Easy to load an ISO, launch it, connect to console server and go through prompts to install system.</a:t>
            </a:r>
            <a:endParaRPr/>
          </a:p>
          <a:p>
            <a:pPr indent="0" lvl="0" marL="0" rtl="0" algn="l">
              <a:spcBef>
                <a:spcPts val="0"/>
              </a:spcBef>
              <a:spcAft>
                <a:spcPts val="0"/>
              </a:spcAft>
              <a:buNone/>
            </a:pPr>
            <a:r>
              <a:rPr lang="en"/>
              <a:t>Little harder is getting rid of user after cleaning up instance to create template.</a:t>
            </a:r>
            <a:endParaRPr/>
          </a:p>
          <a:p>
            <a:pPr indent="0" lvl="0" marL="0" rtl="0" algn="l">
              <a:spcBef>
                <a:spcPts val="0"/>
              </a:spcBef>
              <a:spcAft>
                <a:spcPts val="0"/>
              </a:spcAft>
              <a:buNone/>
            </a:pPr>
            <a:r>
              <a:rPr lang="en"/>
              <a:t>Best way I found was setting an at command, logging out and waiting.</a:t>
            </a:r>
            <a:endParaRPr/>
          </a:p>
          <a:p>
            <a:pPr indent="0" lvl="0" marL="0" rtl="0" algn="l">
              <a:spcBef>
                <a:spcPts val="0"/>
              </a:spcBef>
              <a:spcAft>
                <a:spcPts val="0"/>
              </a:spcAft>
              <a:buNone/>
            </a:pPr>
            <a:r>
              <a:rPr lang="en"/>
              <a:t>Then taking the steps to convert that to a template.</a:t>
            </a:r>
            <a:endParaRPr/>
          </a:p>
          <a:p>
            <a:pPr indent="0" lvl="0" marL="0" rtl="0" algn="l">
              <a:spcBef>
                <a:spcPts val="0"/>
              </a:spcBef>
              <a:spcAft>
                <a:spcPts val="0"/>
              </a:spcAft>
              <a:buNone/>
            </a:pPr>
            <a:r>
              <a:rPr lang="en"/>
              <a:t>The catch I had was that the root volume did not grow.</a:t>
            </a:r>
            <a:endParaRPr/>
          </a:p>
          <a:p>
            <a:pPr indent="0" lvl="0" marL="0" rtl="0" algn="l">
              <a:spcBef>
                <a:spcPts val="0"/>
              </a:spcBef>
              <a:spcAft>
                <a:spcPts val="0"/>
              </a:spcAft>
              <a:buNone/>
            </a:pPr>
            <a:r>
              <a:rPr lang="en"/>
              <a:t>Cloud-init only grows the last partition if it is a filesystem it can grow. By default Ubuntu was making the last partition swap.</a:t>
            </a:r>
            <a:endParaRPr/>
          </a:p>
          <a:p>
            <a:pPr indent="0" lvl="0" marL="0" rtl="0" algn="l">
              <a:spcBef>
                <a:spcPts val="0"/>
              </a:spcBef>
              <a:spcAft>
                <a:spcPts val="0"/>
              </a:spcAft>
              <a:buNone/>
            </a:pPr>
            <a:r>
              <a:rPr lang="en"/>
              <a:t>Manually partitioning during install fixed that.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2a6f8f3984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a6f8f3984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2a6f8f3984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2a6f8f398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Biggest use for me was finally automating some server configurations I did long before ansible existed. Being able to just delete the configuration and run again, or manually configure server parts to test corner cases, were a great help.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Having instances to test different linux distros, or versions, has also been really nice. VMs are nice, and vagrant is nice, but to have a more realistic networking is better. Being able to try different sized instances is also better. Even setup a few different templates for them.</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Testing different services is much nicer than installing them on my server, or dedicating a machine to them. Test gitea? Make an instance for free. Plex look interesting? Try it out first. Gitlab better than gitolite? Not hard with a dedicated instance.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Until very recently we have mostly had tablets, phones, and a Chromebook in the house. That didn’t cover all software I needed, so I setup a few bits of software on a desktop linux instance I can spin up in my cloud.</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g2a6f8f3984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2a6f8f398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CPU, particularly cores, mattered more than memory so far. Most of what I’ve done in my cloud has been CPU bound. Uncapped CPU service offerings help, but still limited to the two cores. I’d opt for a slower CPU with more cores next time.</a:t>
            </a:r>
            <a:endParaRPr/>
          </a:p>
          <a:p>
            <a:pPr indent="0" lvl="0" marL="0" rtl="0" algn="l">
              <a:spcBef>
                <a:spcPts val="0"/>
              </a:spcBef>
              <a:spcAft>
                <a:spcPts val="0"/>
              </a:spcAft>
              <a:buNone/>
            </a:pPr>
            <a:r>
              <a:rPr lang="en"/>
              <a:t>I did not change the 1.0 CPU overprovisioning, uncapping CPU in service offerings has been enough.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Most instances (Plex, DNS server, test server for ansible plays, etc.) only require a few GB of memory. 16GB has been enough for my uses.</a:t>
            </a:r>
            <a:endParaRPr/>
          </a:p>
          <a:p>
            <a:pPr indent="0" lvl="0" marL="0" rtl="0" algn="l">
              <a:spcBef>
                <a:spcPts val="0"/>
              </a:spcBef>
              <a:spcAft>
                <a:spcPts val="0"/>
              </a:spcAft>
              <a:buNone/>
            </a:pPr>
            <a:r>
              <a:rPr lang="en"/>
              <a:t>Choosing KVM you can’t </a:t>
            </a:r>
            <a:r>
              <a:rPr lang="en"/>
              <a:t>overprovision</a:t>
            </a:r>
            <a:r>
              <a:rPr lang="en"/>
              <a:t> memory, choose Xen or VMWare if you think you will need to overprovision memory.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Storage of only 250GB is somewhat limiting, but not too bad when I kept some ISOs on other space and deleted them once I created templates. Truthfully most of us have extra HDs laying around (I do), but my $500 budget kept those small.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Spent a lot of time reading up on networking even for the simple setup I have. More </a:t>
            </a:r>
            <a:r>
              <a:rPr lang="en"/>
              <a:t>experience</a:t>
            </a:r>
            <a:r>
              <a:rPr lang="en"/>
              <a:t> would have greatly sped that process up. Go learn networking if you don’t already know it. More complicated network setups will require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Save your templates outside the cloud. This makes reinstalling much easier and quicker. Or better yet automate template creation by using a kickstart or preconfiguration files. Or go all out and completely automate it by calling cloudstack directly to create the instances, and then templates.</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g65f7e50da53099e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65f7e50da53099e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Did I spend less than I would have in AWS? Probably</a:t>
            </a:r>
            <a:endParaRPr/>
          </a:p>
          <a:p>
            <a:pPr indent="0" lvl="0" marL="0" rtl="0" algn="l">
              <a:spcBef>
                <a:spcPts val="0"/>
              </a:spcBef>
              <a:spcAft>
                <a:spcPts val="0"/>
              </a:spcAft>
              <a:buNone/>
            </a:pPr>
            <a:r>
              <a:rPr lang="en"/>
              <a:t>Yes my foot print in AWS would run about $90-$100 per month, but I likely would have been more careful to delete or stop instances.</a:t>
            </a:r>
            <a:endParaRPr/>
          </a:p>
          <a:p>
            <a:pPr indent="0" lvl="0" marL="0" rtl="0" algn="l">
              <a:spcBef>
                <a:spcPts val="0"/>
              </a:spcBef>
              <a:spcAft>
                <a:spcPts val="0"/>
              </a:spcAft>
              <a:buNone/>
            </a:pPr>
            <a:r>
              <a:rPr lang="en"/>
              <a:t>Then again I could not have tested Plex (or similar) in AWS, my internet service simply is not fast enough.</a:t>
            </a:r>
            <a:endParaRPr/>
          </a:p>
          <a:p>
            <a:pPr indent="0" lvl="0" marL="0" rtl="0" algn="l">
              <a:spcBef>
                <a:spcPts val="0"/>
              </a:spcBef>
              <a:spcAft>
                <a:spcPts val="0"/>
              </a:spcAft>
              <a:buNone/>
            </a:pPr>
            <a:r>
              <a:rPr lang="en"/>
              <a:t>I might not have tested any custom templates, the storage isn’t cost prohibitive but it does cost more.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151e118c4d914976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151e118c4d914976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One bandwidth hog is linux packaging. Each time an instance install it often installs the same set of packages. For deb packages just need to turn on apt-cache home server and modify templates to point to it. For rpm packages there should be something similar without requiring mirroring the whole repository.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Done many reinstalls. Keep all the templates, ISOs, and other downloads. I already said this, but really bares repeating. Saved a lot of time once I started doing this. I setup an apache server, added a directory to stuff them all into. Then added a simple html page that comes up when I connect to the webserver with links to that location and any other port specific servers I have running.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Would like to have an extra fast switch I can dedicate to the storage networking. Or figure out if vlan tagging is enough with my unifi switch.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Setting up some of the software defined networking (SDN) options would be an interesting exercise, and would force my understanding of networking to improve.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With existing hosts on my networking, and a changing set of CloudStack instances, it needs internal DNS. At least one inside CloudStack, but adding support for dynamic DNS to that server would be really helpful, right have to update yaml and rerun an ansible play.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cli tool that comes with Ubuntu doesn’t seem to allow me to turn off ssl verification. So I need to pull a letsencrypt.org cert for my cloudstack. Since you are not going to get a cert for unroutable IPs, need to setup up DNS. Then can set the DNS name, prove I own my domain, then get the ssl cert. </a:t>
            </a:r>
            <a:r>
              <a:rPr lang="en"/>
              <a:t>This requires automating the cert request process. Letsencrypt.org intentionally sets the expiration on certs to 90 to encourage that automation.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Google Shape;69;g151e118c4d914976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51e118c4d914976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Husban, father, computer developer.</a:t>
            </a:r>
            <a:endParaRPr/>
          </a:p>
          <a:p>
            <a:pPr indent="0" lvl="0" marL="0" rtl="0" algn="l">
              <a:spcBef>
                <a:spcPts val="0"/>
              </a:spcBef>
              <a:spcAft>
                <a:spcPts val="0"/>
              </a:spcAft>
              <a:buNone/>
            </a:pPr>
            <a:r>
              <a:rPr lang="en"/>
              <a:t>Software developer for over 20 years.</a:t>
            </a:r>
            <a:endParaRPr/>
          </a:p>
          <a:p>
            <a:pPr indent="0" lvl="0" marL="0" rtl="0" algn="l">
              <a:spcBef>
                <a:spcPts val="0"/>
              </a:spcBef>
              <a:spcAft>
                <a:spcPts val="0"/>
              </a:spcAft>
              <a:buNone/>
            </a:pPr>
            <a:r>
              <a:rPr lang="en"/>
              <a:t>Using Linux for some extent that whole time.</a:t>
            </a:r>
            <a:endParaRPr/>
          </a:p>
          <a:p>
            <a:pPr indent="0" lvl="0" marL="0" rtl="0" algn="l">
              <a:spcBef>
                <a:spcPts val="0"/>
              </a:spcBef>
              <a:spcAft>
                <a:spcPts val="0"/>
              </a:spcAft>
              <a:buNone/>
            </a:pPr>
            <a:r>
              <a:rPr lang="en"/>
              <a:t>Home sysadmin and tech support.  Fix the network, fix the computers, fix the backup, keep the server running.</a:t>
            </a:r>
            <a:endParaRPr/>
          </a:p>
          <a:p>
            <a:pPr indent="0" lvl="0" marL="0" rtl="0" algn="l">
              <a:spcBef>
                <a:spcPts val="0"/>
              </a:spcBef>
              <a:spcAft>
                <a:spcPts val="0"/>
              </a:spcAft>
              <a:buNone/>
            </a:pPr>
            <a:r>
              <a:rPr lang="en"/>
              <a:t>Actually have worked on implementation of a MLS Trusted OS, and worked on system built on a Trusted OS. For those of you who have worked on them, it forevers bends your view of security.</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g42a9f53d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42a9f53d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Google Shape;75;g151e118c4d914976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51e118c4d914976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Wanted to see if I could build a useful home cloud for less than $500.</a:t>
            </a:r>
            <a:endParaRPr/>
          </a:p>
          <a:p>
            <a:pPr indent="0" lvl="0" marL="0" rtl="0" algn="l">
              <a:spcBef>
                <a:spcPts val="0"/>
              </a:spcBef>
              <a:spcAft>
                <a:spcPts val="0"/>
              </a:spcAft>
              <a:buNone/>
            </a:pPr>
            <a:r>
              <a:rPr lang="en"/>
              <a:t>After working with the cloud for the last few years I also wanted to try to understand cloud technologies better. Much like I learned computer hardware to be a better programer, I wanted to understand the cloud in a similar way. It has been helpful learning what it takes to implement a cloud, and there are definitely a lot of similarities to between different clouds. Seeing it from a different angle definitely has helped me see more the similarities.</a:t>
            </a:r>
            <a:endParaRPr/>
          </a:p>
          <a:p>
            <a:pPr indent="0" lvl="0" marL="0" rtl="0" algn="l">
              <a:spcBef>
                <a:spcPts val="0"/>
              </a:spcBef>
              <a:spcAft>
                <a:spcPts val="0"/>
              </a:spcAft>
              <a:buNone/>
            </a:pPr>
            <a:r>
              <a:rPr lang="en"/>
              <a:t>Once I started looking into it further I realized I had some uses for a cloud at home, especially one that did not charge me if someone forgot to shutdown an instance when not in use.</a:t>
            </a:r>
            <a:endParaRPr/>
          </a:p>
          <a:p>
            <a:pPr indent="0" lvl="0" marL="0" rtl="0" algn="l">
              <a:spcBef>
                <a:spcPts val="0"/>
              </a:spcBef>
              <a:spcAft>
                <a:spcPts val="0"/>
              </a:spcAft>
              <a:buNone/>
            </a:pPr>
            <a:r>
              <a:rPr lang="en"/>
              <a:t>But really it seemed like a fun idea. To standup a useful cloud for a </a:t>
            </a:r>
            <a:r>
              <a:rPr lang="en"/>
              <a:t>cheap</a:t>
            </a:r>
            <a:r>
              <a:rPr lang="en"/>
              <a:t> as possible, and spend some time writing ansible. That is just the kind of thing I like to do. I program professionally, but it is also a hobby.</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361e4b9aa134f07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61e4b9aa134f07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is open source.</a:t>
            </a:r>
            <a:endParaRPr/>
          </a:p>
          <a:p>
            <a:pPr indent="0" lvl="0" marL="0" rtl="0" algn="l">
              <a:spcBef>
                <a:spcPts val="0"/>
              </a:spcBef>
              <a:spcAft>
                <a:spcPts val="0"/>
              </a:spcAft>
              <a:buNone/>
            </a:pPr>
            <a:r>
              <a:rPr lang="en"/>
              <a:t>Supposed to be simplest to setup and provide a reasonable cloud with just two nodes.</a:t>
            </a:r>
            <a:endParaRPr/>
          </a:p>
          <a:p>
            <a:pPr indent="0" lvl="0" marL="0" rtl="0" algn="l">
              <a:spcBef>
                <a:spcPts val="0"/>
              </a:spcBef>
              <a:spcAft>
                <a:spcPts val="0"/>
              </a:spcAft>
              <a:buNone/>
            </a:pPr>
            <a:r>
              <a:rPr lang="en"/>
              <a:t>There was a work proposal that using CloudStack matched up well with, and I decided to get some experience before starting on that.</a:t>
            </a:r>
            <a:endParaRPr/>
          </a:p>
          <a:p>
            <a:pPr indent="0" lvl="0" marL="0" rtl="0" algn="l">
              <a:spcBef>
                <a:spcPts val="0"/>
              </a:spcBef>
              <a:spcAft>
                <a:spcPts val="0"/>
              </a:spcAft>
              <a:buNone/>
            </a:pPr>
            <a:r>
              <a:rPr lang="en"/>
              <a:t>I really wanted to use a different cloud than I had previously.  So that ruled out Eucalyptus, as my intent was to see a different cloud with a different interface.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3af7d56da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af7d56da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Cheap as possible.</a:t>
            </a:r>
            <a:endParaRPr/>
          </a:p>
          <a:p>
            <a:pPr indent="0" lvl="0" marL="0" rtl="0" algn="l">
              <a:spcBef>
                <a:spcPts val="0"/>
              </a:spcBef>
              <a:spcAft>
                <a:spcPts val="0"/>
              </a:spcAft>
              <a:buNone/>
            </a:pPr>
            <a:r>
              <a:rPr lang="en"/>
              <a:t>CPU must support 64-bit with VM extensions</a:t>
            </a:r>
            <a:endParaRPr/>
          </a:p>
          <a:p>
            <a:pPr indent="0" lvl="0" marL="0" rtl="0" algn="l">
              <a:spcBef>
                <a:spcPts val="0"/>
              </a:spcBef>
              <a:spcAft>
                <a:spcPts val="0"/>
              </a:spcAft>
              <a:buNone/>
            </a:pPr>
            <a:r>
              <a:rPr lang="en"/>
              <a:t>Minimum of two nodes</a:t>
            </a:r>
            <a:endParaRPr/>
          </a:p>
          <a:p>
            <a:pPr indent="0" lvl="0" marL="0" rtl="0" algn="l">
              <a:spcBef>
                <a:spcPts val="0"/>
              </a:spcBef>
              <a:spcAft>
                <a:spcPts val="0"/>
              </a:spcAft>
              <a:buNone/>
            </a:pPr>
            <a:r>
              <a:rPr lang="en"/>
              <a:t>NFS Storage is supported, and other more complicated storage not required.</a:t>
            </a:r>
            <a:endParaRPr/>
          </a:p>
          <a:p>
            <a:pPr indent="0" lvl="0" marL="0" rtl="0" algn="l">
              <a:spcBef>
                <a:spcPts val="0"/>
              </a:spcBef>
              <a:spcAft>
                <a:spcPts val="0"/>
              </a:spcAft>
              <a:buNone/>
            </a:pPr>
            <a:r>
              <a:rPr lang="en"/>
              <a:t>Single flat network</a:t>
            </a:r>
            <a:endParaRPr/>
          </a:p>
          <a:p>
            <a:pPr indent="0" lvl="0" marL="0" rtl="0" algn="l">
              <a:spcBef>
                <a:spcPts val="0"/>
              </a:spcBef>
              <a:spcAft>
                <a:spcPts val="0"/>
              </a:spcAft>
              <a:buNone/>
            </a:pPr>
            <a:r>
              <a:rPr lang="en"/>
              <a:t>16GBs so that reasonably sized instances could be created</a:t>
            </a:r>
            <a:endParaRPr/>
          </a:p>
          <a:p>
            <a:pPr indent="0" lvl="0" marL="0" rtl="0" algn="l">
              <a:spcBef>
                <a:spcPts val="0"/>
              </a:spcBef>
              <a:spcAft>
                <a:spcPts val="0"/>
              </a:spcAft>
              <a:buNone/>
            </a:pPr>
            <a:r>
              <a:rPr lang="en"/>
              <a:t>3-5 instances is target, but more would be nice.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g3af7d56da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af7d56da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Plenty of network ports still available after a recent networking upgrade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Cases could be ugly, they are just going to sit in the office closet.</a:t>
            </a:r>
            <a:endParaRPr/>
          </a:p>
          <a:p>
            <a:pPr indent="0" lvl="0" marL="0" rtl="0" algn="l">
              <a:spcBef>
                <a:spcPts val="0"/>
              </a:spcBef>
              <a:spcAft>
                <a:spcPts val="0"/>
              </a:spcAft>
              <a:buNone/>
            </a:pPr>
            <a:r>
              <a:rPr lang="en"/>
              <a:t>Plent of scrap wood to build something told hold each server together, found inspiration in minimalistic crypto mining setup. Search for ethereum, bitcoin, or such mining.</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151e118c4d914976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51e118c4d914976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Started with the CPU. Found the cheapest retail box CPU with 64bit and VM extensions</a:t>
            </a:r>
            <a:endParaRPr/>
          </a:p>
          <a:p>
            <a:pPr indent="0" lvl="0" marL="0" rtl="0" algn="l">
              <a:spcBef>
                <a:spcPts val="0"/>
              </a:spcBef>
              <a:spcAft>
                <a:spcPts val="0"/>
              </a:spcAft>
              <a:buNone/>
            </a:pPr>
            <a:r>
              <a:rPr lang="en"/>
              <a:t>Then found the cheapest motherboard using that CPU.</a:t>
            </a:r>
            <a:endParaRPr/>
          </a:p>
          <a:p>
            <a:pPr indent="0" lvl="0" marL="0" rtl="0" algn="l">
              <a:spcBef>
                <a:spcPts val="0"/>
              </a:spcBef>
              <a:spcAft>
                <a:spcPts val="0"/>
              </a:spcAft>
              <a:buNone/>
            </a:pPr>
            <a:r>
              <a:rPr lang="en"/>
              <a:t>Memory was required, so I found cheaper reasonable brand memory. Didn’t choose the cheapest, too many dead sticks and bad reviews on lower priced ones.</a:t>
            </a:r>
            <a:endParaRPr/>
          </a:p>
          <a:p>
            <a:pPr indent="0" lvl="0" marL="0" rtl="0" algn="l">
              <a:spcBef>
                <a:spcPts val="0"/>
              </a:spcBef>
              <a:spcAft>
                <a:spcPts val="0"/>
              </a:spcAft>
              <a:buNone/>
            </a:pPr>
            <a:r>
              <a:rPr lang="en"/>
              <a:t>Also needed to be powered, so  I just found cheap PSUs.</a:t>
            </a:r>
            <a:endParaRPr/>
          </a:p>
          <a:p>
            <a:pPr indent="0" lvl="0" marL="0" rtl="0" algn="l">
              <a:spcBef>
                <a:spcPts val="0"/>
              </a:spcBef>
              <a:spcAft>
                <a:spcPts val="0"/>
              </a:spcAft>
              <a:buNone/>
            </a:pPr>
            <a:r>
              <a:rPr lang="en"/>
              <a:t>For HD I just picked whatever would keep it under budget, so 250GB drives it was. Figured I could buy more, or off load storage to my existing server, if I ran out of space.</a:t>
            </a:r>
            <a:endParaRPr/>
          </a:p>
          <a:p>
            <a:pPr indent="0" lvl="0" marL="0" rtl="0" algn="l">
              <a:spcBef>
                <a:spcPts val="0"/>
              </a:spcBef>
              <a:spcAft>
                <a:spcPts val="0"/>
              </a:spcAft>
              <a:buNone/>
            </a:pPr>
            <a:r>
              <a:rPr lang="en"/>
              <a:t>Two things to note that are “missing”.</a:t>
            </a:r>
            <a:endParaRPr/>
          </a:p>
          <a:p>
            <a:pPr indent="0" lvl="0" marL="0" rtl="0" algn="l">
              <a:spcBef>
                <a:spcPts val="0"/>
              </a:spcBef>
              <a:spcAft>
                <a:spcPts val="0"/>
              </a:spcAft>
              <a:buNone/>
            </a:pPr>
            <a:r>
              <a:rPr lang="en"/>
              <a:t>As mentioned before I had space on my network and the case could be ugly scrap wood.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Total shipped new from Newegg.com was $487.52. I submitted $30 in rebates, and got back only $20 a few months later.</a:t>
            </a:r>
            <a:endParaRPr/>
          </a:p>
          <a:p>
            <a:pPr indent="0" lvl="0" marL="0" rtl="0" algn="l">
              <a:spcBef>
                <a:spcPts val="0"/>
              </a:spcBef>
              <a:spcAft>
                <a:spcPts val="0"/>
              </a:spcAft>
              <a:buNone/>
            </a:pPr>
            <a:r>
              <a:rPr lang="en"/>
              <a:t>So final cost was $467.52 shipped</a:t>
            </a:r>
            <a:endParaRPr>
              <a:highlight>
                <a:srgbClr val="FF0000"/>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3af7d56da3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af7d56da3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Lots of places to save money.</a:t>
            </a:r>
            <a:endParaRPr/>
          </a:p>
          <a:p>
            <a:pPr indent="0" lvl="0" marL="0" rtl="0" algn="l">
              <a:spcBef>
                <a:spcPts val="0"/>
              </a:spcBef>
              <a:spcAft>
                <a:spcPts val="0"/>
              </a:spcAft>
              <a:buNone/>
            </a:pPr>
            <a:r>
              <a:rPr lang="en"/>
              <a:t>Most of us have a spare HD or two laying around, use that. I didn’t because I was trying to make the whole cloud with storage for less than $500.</a:t>
            </a:r>
            <a:endParaRPr/>
          </a:p>
          <a:p>
            <a:pPr indent="0" lvl="0" marL="0" rtl="0" algn="l">
              <a:spcBef>
                <a:spcPts val="0"/>
              </a:spcBef>
              <a:spcAft>
                <a:spcPts val="0"/>
              </a:spcAft>
              <a:buNone/>
            </a:pPr>
            <a:r>
              <a:rPr lang="en"/>
              <a:t>Pick a refurbished CPU, though this takes extra work. Sometimes requires purchasing a CPU cooler, which must be compatible with the CPU and motherboard. Often it takes extra research to figure out which motherboards are compatible, and they may not be available.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Last server upgrade may have left you with an old motherboard. Or maybe you upgraded the CPU, so use the old one in your cloud.</a:t>
            </a:r>
            <a:endParaRPr/>
          </a:p>
          <a:p>
            <a:pPr indent="0" lvl="0" marL="0" rtl="0" algn="l">
              <a:spcBef>
                <a:spcPts val="0"/>
              </a:spcBef>
              <a:spcAft>
                <a:spcPts val="0"/>
              </a:spcAft>
              <a:buNone/>
            </a:pPr>
            <a:r>
              <a:rPr lang="en"/>
              <a:t>Spare memory from an old build? Start by finding a CPU and motherboard to match that memory.</a:t>
            </a:r>
            <a:endParaRPr/>
          </a:p>
          <a:p>
            <a:pPr indent="0" lvl="0" marL="0" rtl="0" algn="l">
              <a:spcBef>
                <a:spcPts val="0"/>
              </a:spcBef>
              <a:spcAft>
                <a:spcPts val="0"/>
              </a:spcAft>
              <a:buNone/>
            </a:pPr>
            <a:r>
              <a:rPr lang="en"/>
              <a:t>Even if you are buying new memory it can be cheaper to find that first, then a CPU and motherboard to match.</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Surprisingly used rack mount hardware can be found cheap. Those old servers often include fast storage, memory, and sometimes multiple CPUs.  Remember they can be very loud.  Also will require a rack, though even you can build those. See Ikea furniture “racks” or ones built from dimensional lumber.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 did find two rack mount servers that would have been within budget. Noise in the office ruled them out.</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361e4b9aa134f073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61e4b9aa134f073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blipFill>
          <a:blip r:embed="rId2">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atin typeface="Roboto"/>
                <a:ea typeface="Roboto"/>
                <a:cs typeface="Roboto"/>
                <a:sym typeface="Roboto"/>
              </a:defRPr>
            </a:lvl1pPr>
            <a:lvl2pPr lvl="1">
              <a:buNone/>
              <a:defRPr>
                <a:latin typeface="Roboto"/>
                <a:ea typeface="Roboto"/>
                <a:cs typeface="Roboto"/>
                <a:sym typeface="Roboto"/>
              </a:defRPr>
            </a:lvl2pPr>
            <a:lvl3pPr lvl="2">
              <a:buNone/>
              <a:defRPr>
                <a:latin typeface="Roboto"/>
                <a:ea typeface="Roboto"/>
                <a:cs typeface="Roboto"/>
                <a:sym typeface="Roboto"/>
              </a:defRPr>
            </a:lvl3pPr>
            <a:lvl4pPr lvl="3">
              <a:buNone/>
              <a:defRPr>
                <a:latin typeface="Roboto"/>
                <a:ea typeface="Roboto"/>
                <a:cs typeface="Roboto"/>
                <a:sym typeface="Roboto"/>
              </a:defRPr>
            </a:lvl4pPr>
            <a:lvl5pPr lvl="4">
              <a:buNone/>
              <a:defRPr>
                <a:latin typeface="Roboto"/>
                <a:ea typeface="Roboto"/>
                <a:cs typeface="Roboto"/>
                <a:sym typeface="Roboto"/>
              </a:defRPr>
            </a:lvl5pPr>
            <a:lvl6pPr lvl="5">
              <a:buNone/>
              <a:defRPr>
                <a:latin typeface="Roboto"/>
                <a:ea typeface="Roboto"/>
                <a:cs typeface="Roboto"/>
                <a:sym typeface="Roboto"/>
              </a:defRPr>
            </a:lvl6pPr>
            <a:lvl7pPr lvl="6">
              <a:buNone/>
              <a:defRPr>
                <a:latin typeface="Roboto"/>
                <a:ea typeface="Roboto"/>
                <a:cs typeface="Roboto"/>
                <a:sym typeface="Roboto"/>
              </a:defRPr>
            </a:lvl7pPr>
            <a:lvl8pPr lvl="7">
              <a:buNone/>
              <a:defRPr>
                <a:latin typeface="Roboto"/>
                <a:ea typeface="Roboto"/>
                <a:cs typeface="Roboto"/>
                <a:sym typeface="Roboto"/>
              </a:defRPr>
            </a:lvl8pPr>
            <a:lvl9pPr lvl="8">
              <a:buNone/>
              <a:defRPr>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
        <p:nvSpPr>
          <p:cNvPr id="11" name="Google Shape;11;p2"/>
          <p:cNvSpPr txBox="1"/>
          <p:nvPr>
            <p:ph type="title"/>
          </p:nvPr>
        </p:nvSpPr>
        <p:spPr>
          <a:xfrm>
            <a:off x="293775" y="220350"/>
            <a:ext cx="7344600" cy="863100"/>
          </a:xfrm>
          <a:prstGeom prst="rect">
            <a:avLst/>
          </a:prstGeom>
        </p:spPr>
        <p:txBody>
          <a:bodyPr anchorCtr="0" anchor="t" bIns="91425" lIns="91425" spcFirstLastPara="1" rIns="91425" wrap="square" tIns="91425"/>
          <a:lstStyle>
            <a:lvl1pPr lvl="0">
              <a:spcBef>
                <a:spcPts val="0"/>
              </a:spcBef>
              <a:spcAft>
                <a:spcPts val="0"/>
              </a:spcAft>
              <a:buNone/>
              <a:defRPr b="1">
                <a:solidFill>
                  <a:srgbClr val="FFFFFF"/>
                </a:solidFill>
                <a:latin typeface="Roboto"/>
                <a:ea typeface="Roboto"/>
                <a:cs typeface="Roboto"/>
                <a:sym typeface="Roboto"/>
              </a:defRPr>
            </a:lvl1pPr>
            <a:lvl2pPr lvl="1">
              <a:spcBef>
                <a:spcPts val="0"/>
              </a:spcBef>
              <a:spcAft>
                <a:spcPts val="0"/>
              </a:spcAft>
              <a:buNone/>
              <a:defRPr>
                <a:latin typeface="Roboto"/>
                <a:ea typeface="Roboto"/>
                <a:cs typeface="Roboto"/>
                <a:sym typeface="Roboto"/>
              </a:defRPr>
            </a:lvl2pPr>
            <a:lvl3pPr lvl="2">
              <a:spcBef>
                <a:spcPts val="0"/>
              </a:spcBef>
              <a:spcAft>
                <a:spcPts val="0"/>
              </a:spcAft>
              <a:buNone/>
              <a:defRPr>
                <a:latin typeface="Roboto"/>
                <a:ea typeface="Roboto"/>
                <a:cs typeface="Roboto"/>
                <a:sym typeface="Roboto"/>
              </a:defRPr>
            </a:lvl3pPr>
            <a:lvl4pPr lvl="3">
              <a:spcBef>
                <a:spcPts val="0"/>
              </a:spcBef>
              <a:spcAft>
                <a:spcPts val="0"/>
              </a:spcAft>
              <a:buNone/>
              <a:defRPr>
                <a:latin typeface="Roboto"/>
                <a:ea typeface="Roboto"/>
                <a:cs typeface="Roboto"/>
                <a:sym typeface="Roboto"/>
              </a:defRPr>
            </a:lvl4pPr>
            <a:lvl5pPr lvl="4">
              <a:spcBef>
                <a:spcPts val="0"/>
              </a:spcBef>
              <a:spcAft>
                <a:spcPts val="0"/>
              </a:spcAft>
              <a:buNone/>
              <a:defRPr>
                <a:latin typeface="Roboto"/>
                <a:ea typeface="Roboto"/>
                <a:cs typeface="Roboto"/>
                <a:sym typeface="Roboto"/>
              </a:defRPr>
            </a:lvl5pPr>
            <a:lvl6pPr lvl="5">
              <a:spcBef>
                <a:spcPts val="0"/>
              </a:spcBef>
              <a:spcAft>
                <a:spcPts val="0"/>
              </a:spcAft>
              <a:buNone/>
              <a:defRPr>
                <a:latin typeface="Roboto"/>
                <a:ea typeface="Roboto"/>
                <a:cs typeface="Roboto"/>
                <a:sym typeface="Roboto"/>
              </a:defRPr>
            </a:lvl6pPr>
            <a:lvl7pPr lvl="6">
              <a:spcBef>
                <a:spcPts val="0"/>
              </a:spcBef>
              <a:spcAft>
                <a:spcPts val="0"/>
              </a:spcAft>
              <a:buNone/>
              <a:defRPr>
                <a:latin typeface="Roboto"/>
                <a:ea typeface="Roboto"/>
                <a:cs typeface="Roboto"/>
                <a:sym typeface="Roboto"/>
              </a:defRPr>
            </a:lvl7pPr>
            <a:lvl8pPr lvl="7">
              <a:spcBef>
                <a:spcPts val="0"/>
              </a:spcBef>
              <a:spcAft>
                <a:spcPts val="0"/>
              </a:spcAft>
              <a:buNone/>
              <a:defRPr>
                <a:latin typeface="Roboto"/>
                <a:ea typeface="Roboto"/>
                <a:cs typeface="Roboto"/>
                <a:sym typeface="Roboto"/>
              </a:defRPr>
            </a:lvl8pPr>
            <a:lvl9pPr lvl="8">
              <a:spcBef>
                <a:spcPts val="0"/>
              </a:spcBef>
              <a:spcAft>
                <a:spcPts val="0"/>
              </a:spcAft>
              <a:buNone/>
              <a:defRPr>
                <a:latin typeface="Roboto"/>
                <a:ea typeface="Roboto"/>
                <a:cs typeface="Roboto"/>
                <a:sym typeface="Roboto"/>
              </a:defRPr>
            </a:lvl9pPr>
          </a:lstStyle>
          <a:p/>
        </p:txBody>
      </p:sp>
      <p:sp>
        <p:nvSpPr>
          <p:cNvPr id="12" name="Google Shape;12;p2"/>
          <p:cNvSpPr txBox="1"/>
          <p:nvPr>
            <p:ph idx="1" type="subTitle"/>
          </p:nvPr>
        </p:nvSpPr>
        <p:spPr>
          <a:xfrm>
            <a:off x="1006825" y="1204900"/>
            <a:ext cx="4776600" cy="479400"/>
          </a:xfrm>
          <a:prstGeom prst="rect">
            <a:avLst/>
          </a:prstGeom>
        </p:spPr>
        <p:txBody>
          <a:bodyPr anchorCtr="0" anchor="t" bIns="91425" lIns="91425" spcFirstLastPara="1" rIns="91425" wrap="square" tIns="91425"/>
          <a:lstStyle>
            <a:lvl1pPr lvl="0">
              <a:spcBef>
                <a:spcPts val="0"/>
              </a:spcBef>
              <a:spcAft>
                <a:spcPts val="0"/>
              </a:spcAft>
              <a:buNone/>
              <a:defRPr b="1" sz="2400">
                <a:solidFill>
                  <a:srgbClr val="FFFFFF"/>
                </a:solidFill>
                <a:latin typeface="Roboto"/>
                <a:ea typeface="Roboto"/>
                <a:cs typeface="Roboto"/>
                <a:sym typeface="Roboto"/>
              </a:defRPr>
            </a:lvl1pPr>
            <a:lvl2pPr lvl="1">
              <a:spcBef>
                <a:spcPts val="1600"/>
              </a:spcBef>
              <a:spcAft>
                <a:spcPts val="0"/>
              </a:spcAft>
              <a:buNone/>
              <a:defRPr>
                <a:latin typeface="Roboto"/>
                <a:ea typeface="Roboto"/>
                <a:cs typeface="Roboto"/>
                <a:sym typeface="Roboto"/>
              </a:defRPr>
            </a:lvl2pPr>
            <a:lvl3pPr lvl="2">
              <a:spcBef>
                <a:spcPts val="1600"/>
              </a:spcBef>
              <a:spcAft>
                <a:spcPts val="0"/>
              </a:spcAft>
              <a:buNone/>
              <a:defRPr>
                <a:latin typeface="Roboto"/>
                <a:ea typeface="Roboto"/>
                <a:cs typeface="Roboto"/>
                <a:sym typeface="Roboto"/>
              </a:defRPr>
            </a:lvl3pPr>
            <a:lvl4pPr lvl="3">
              <a:spcBef>
                <a:spcPts val="1600"/>
              </a:spcBef>
              <a:spcAft>
                <a:spcPts val="0"/>
              </a:spcAft>
              <a:buNone/>
              <a:defRPr>
                <a:latin typeface="Roboto"/>
                <a:ea typeface="Roboto"/>
                <a:cs typeface="Roboto"/>
                <a:sym typeface="Roboto"/>
              </a:defRPr>
            </a:lvl4pPr>
            <a:lvl5pPr lvl="4">
              <a:spcBef>
                <a:spcPts val="1600"/>
              </a:spcBef>
              <a:spcAft>
                <a:spcPts val="0"/>
              </a:spcAft>
              <a:buNone/>
              <a:defRPr>
                <a:latin typeface="Roboto"/>
                <a:ea typeface="Roboto"/>
                <a:cs typeface="Roboto"/>
                <a:sym typeface="Roboto"/>
              </a:defRPr>
            </a:lvl5pPr>
            <a:lvl6pPr lvl="5">
              <a:spcBef>
                <a:spcPts val="1600"/>
              </a:spcBef>
              <a:spcAft>
                <a:spcPts val="0"/>
              </a:spcAft>
              <a:buNone/>
              <a:defRPr>
                <a:latin typeface="Roboto"/>
                <a:ea typeface="Roboto"/>
                <a:cs typeface="Roboto"/>
                <a:sym typeface="Roboto"/>
              </a:defRPr>
            </a:lvl6pPr>
            <a:lvl7pPr lvl="6">
              <a:spcBef>
                <a:spcPts val="1600"/>
              </a:spcBef>
              <a:spcAft>
                <a:spcPts val="0"/>
              </a:spcAft>
              <a:buNone/>
              <a:defRPr>
                <a:latin typeface="Roboto"/>
                <a:ea typeface="Roboto"/>
                <a:cs typeface="Roboto"/>
                <a:sym typeface="Roboto"/>
              </a:defRPr>
            </a:lvl7pPr>
            <a:lvl8pPr lvl="7">
              <a:spcBef>
                <a:spcPts val="1600"/>
              </a:spcBef>
              <a:spcAft>
                <a:spcPts val="0"/>
              </a:spcAft>
              <a:buNone/>
              <a:defRPr>
                <a:latin typeface="Roboto"/>
                <a:ea typeface="Roboto"/>
                <a:cs typeface="Roboto"/>
                <a:sym typeface="Roboto"/>
              </a:defRPr>
            </a:lvl8pPr>
            <a:lvl9pPr lvl="8">
              <a:spcBef>
                <a:spcPts val="1600"/>
              </a:spcBef>
              <a:spcAft>
                <a:spcPts val="1600"/>
              </a:spcAft>
              <a:buNone/>
              <a:defRPr>
                <a:latin typeface="Roboto"/>
                <a:ea typeface="Roboto"/>
                <a:cs typeface="Roboto"/>
                <a:sym typeface="Roboto"/>
              </a:defRPr>
            </a:lvl9pPr>
          </a:lstStyle>
          <a:p/>
        </p:txBody>
      </p:sp>
      <p:sp>
        <p:nvSpPr>
          <p:cNvPr id="13" name="Google Shape;13;p2"/>
          <p:cNvSpPr txBox="1"/>
          <p:nvPr>
            <p:ph idx="2" type="subTitle"/>
          </p:nvPr>
        </p:nvSpPr>
        <p:spPr>
          <a:xfrm>
            <a:off x="1006825" y="1684300"/>
            <a:ext cx="4143000" cy="479400"/>
          </a:xfrm>
          <a:prstGeom prst="rect">
            <a:avLst/>
          </a:prstGeom>
        </p:spPr>
        <p:txBody>
          <a:bodyPr anchorCtr="0" anchor="t" bIns="91425" lIns="91425" spcFirstLastPara="1" rIns="91425" wrap="square" tIns="91425"/>
          <a:lstStyle>
            <a:lvl1pPr lvl="0" rtl="0">
              <a:spcBef>
                <a:spcPts val="0"/>
              </a:spcBef>
              <a:spcAft>
                <a:spcPts val="0"/>
              </a:spcAft>
              <a:buNone/>
              <a:defRPr>
                <a:solidFill>
                  <a:srgbClr val="FFFFFF"/>
                </a:solidFill>
                <a:latin typeface="Roboto"/>
                <a:ea typeface="Roboto"/>
                <a:cs typeface="Roboto"/>
                <a:sym typeface="Roboto"/>
              </a:defRPr>
            </a:lvl1pPr>
            <a:lvl2pPr lvl="1" rtl="0">
              <a:spcBef>
                <a:spcPts val="1600"/>
              </a:spcBef>
              <a:spcAft>
                <a:spcPts val="0"/>
              </a:spcAft>
              <a:buNone/>
              <a:defRPr>
                <a:latin typeface="Roboto"/>
                <a:ea typeface="Roboto"/>
                <a:cs typeface="Roboto"/>
                <a:sym typeface="Roboto"/>
              </a:defRPr>
            </a:lvl2pPr>
            <a:lvl3pPr lvl="2" rtl="0">
              <a:spcBef>
                <a:spcPts val="1600"/>
              </a:spcBef>
              <a:spcAft>
                <a:spcPts val="0"/>
              </a:spcAft>
              <a:buNone/>
              <a:defRPr>
                <a:latin typeface="Roboto"/>
                <a:ea typeface="Roboto"/>
                <a:cs typeface="Roboto"/>
                <a:sym typeface="Roboto"/>
              </a:defRPr>
            </a:lvl3pPr>
            <a:lvl4pPr lvl="3" rtl="0">
              <a:spcBef>
                <a:spcPts val="1600"/>
              </a:spcBef>
              <a:spcAft>
                <a:spcPts val="0"/>
              </a:spcAft>
              <a:buNone/>
              <a:defRPr>
                <a:latin typeface="Roboto"/>
                <a:ea typeface="Roboto"/>
                <a:cs typeface="Roboto"/>
                <a:sym typeface="Roboto"/>
              </a:defRPr>
            </a:lvl4pPr>
            <a:lvl5pPr lvl="4" rtl="0">
              <a:spcBef>
                <a:spcPts val="1600"/>
              </a:spcBef>
              <a:spcAft>
                <a:spcPts val="0"/>
              </a:spcAft>
              <a:buNone/>
              <a:defRPr>
                <a:latin typeface="Roboto"/>
                <a:ea typeface="Roboto"/>
                <a:cs typeface="Roboto"/>
                <a:sym typeface="Roboto"/>
              </a:defRPr>
            </a:lvl5pPr>
            <a:lvl6pPr lvl="5" rtl="0">
              <a:spcBef>
                <a:spcPts val="1600"/>
              </a:spcBef>
              <a:spcAft>
                <a:spcPts val="0"/>
              </a:spcAft>
              <a:buNone/>
              <a:defRPr>
                <a:latin typeface="Roboto"/>
                <a:ea typeface="Roboto"/>
                <a:cs typeface="Roboto"/>
                <a:sym typeface="Roboto"/>
              </a:defRPr>
            </a:lvl6pPr>
            <a:lvl7pPr lvl="6" rtl="0">
              <a:spcBef>
                <a:spcPts val="1600"/>
              </a:spcBef>
              <a:spcAft>
                <a:spcPts val="0"/>
              </a:spcAft>
              <a:buNone/>
              <a:defRPr>
                <a:latin typeface="Roboto"/>
                <a:ea typeface="Roboto"/>
                <a:cs typeface="Roboto"/>
                <a:sym typeface="Roboto"/>
              </a:defRPr>
            </a:lvl7pPr>
            <a:lvl8pPr lvl="7" rtl="0">
              <a:spcBef>
                <a:spcPts val="1600"/>
              </a:spcBef>
              <a:spcAft>
                <a:spcPts val="0"/>
              </a:spcAft>
              <a:buNone/>
              <a:defRPr>
                <a:latin typeface="Roboto"/>
                <a:ea typeface="Roboto"/>
                <a:cs typeface="Roboto"/>
                <a:sym typeface="Roboto"/>
              </a:defRPr>
            </a:lvl8pPr>
            <a:lvl9pPr lvl="8" rtl="0">
              <a:spcBef>
                <a:spcPts val="1600"/>
              </a:spcBef>
              <a:spcAft>
                <a:spcPts val="1600"/>
              </a:spcAft>
              <a:buNone/>
              <a:defRPr>
                <a:latin typeface="Roboto"/>
                <a:ea typeface="Roboto"/>
                <a:cs typeface="Roboto"/>
                <a:sym typeface="Roboto"/>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5" name="Shape 45"/>
        <p:cNvGrpSpPr/>
        <p:nvPr/>
      </p:nvGrpSpPr>
      <p:grpSpPr>
        <a:xfrm>
          <a:off x="0" y="0"/>
          <a:ext cx="0" cy="0"/>
          <a:chOff x="0" y="0"/>
          <a:chExt cx="0" cy="0"/>
        </a:xfrm>
      </p:grpSpPr>
      <p:sp>
        <p:nvSpPr>
          <p:cNvPr id="46" name="Google Shape;46;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Font typeface="Roboto"/>
              <a:buNone/>
              <a:defRPr sz="12000">
                <a:latin typeface="Roboto"/>
                <a:ea typeface="Roboto"/>
                <a:cs typeface="Roboto"/>
                <a:sym typeface="Roboto"/>
              </a:defRPr>
            </a:lvl1pPr>
            <a:lvl2pPr lvl="1" algn="ctr">
              <a:spcBef>
                <a:spcPts val="0"/>
              </a:spcBef>
              <a:spcAft>
                <a:spcPts val="0"/>
              </a:spcAft>
              <a:buSzPts val="12000"/>
              <a:buFont typeface="Roboto"/>
              <a:buNone/>
              <a:defRPr sz="12000">
                <a:latin typeface="Roboto"/>
                <a:ea typeface="Roboto"/>
                <a:cs typeface="Roboto"/>
                <a:sym typeface="Roboto"/>
              </a:defRPr>
            </a:lvl2pPr>
            <a:lvl3pPr lvl="2" algn="ctr">
              <a:spcBef>
                <a:spcPts val="0"/>
              </a:spcBef>
              <a:spcAft>
                <a:spcPts val="0"/>
              </a:spcAft>
              <a:buSzPts val="12000"/>
              <a:buFont typeface="Roboto"/>
              <a:buNone/>
              <a:defRPr sz="12000">
                <a:latin typeface="Roboto"/>
                <a:ea typeface="Roboto"/>
                <a:cs typeface="Roboto"/>
                <a:sym typeface="Roboto"/>
              </a:defRPr>
            </a:lvl3pPr>
            <a:lvl4pPr lvl="3" algn="ctr">
              <a:spcBef>
                <a:spcPts val="0"/>
              </a:spcBef>
              <a:spcAft>
                <a:spcPts val="0"/>
              </a:spcAft>
              <a:buSzPts val="12000"/>
              <a:buFont typeface="Roboto"/>
              <a:buNone/>
              <a:defRPr sz="12000">
                <a:latin typeface="Roboto"/>
                <a:ea typeface="Roboto"/>
                <a:cs typeface="Roboto"/>
                <a:sym typeface="Roboto"/>
              </a:defRPr>
            </a:lvl4pPr>
            <a:lvl5pPr lvl="4" algn="ctr">
              <a:spcBef>
                <a:spcPts val="0"/>
              </a:spcBef>
              <a:spcAft>
                <a:spcPts val="0"/>
              </a:spcAft>
              <a:buSzPts val="12000"/>
              <a:buFont typeface="Roboto"/>
              <a:buNone/>
              <a:defRPr sz="12000">
                <a:latin typeface="Roboto"/>
                <a:ea typeface="Roboto"/>
                <a:cs typeface="Roboto"/>
                <a:sym typeface="Roboto"/>
              </a:defRPr>
            </a:lvl5pPr>
            <a:lvl6pPr lvl="5" algn="ctr">
              <a:spcBef>
                <a:spcPts val="0"/>
              </a:spcBef>
              <a:spcAft>
                <a:spcPts val="0"/>
              </a:spcAft>
              <a:buSzPts val="12000"/>
              <a:buFont typeface="Roboto"/>
              <a:buNone/>
              <a:defRPr sz="12000">
                <a:latin typeface="Roboto"/>
                <a:ea typeface="Roboto"/>
                <a:cs typeface="Roboto"/>
                <a:sym typeface="Roboto"/>
              </a:defRPr>
            </a:lvl6pPr>
            <a:lvl7pPr lvl="6" algn="ctr">
              <a:spcBef>
                <a:spcPts val="0"/>
              </a:spcBef>
              <a:spcAft>
                <a:spcPts val="0"/>
              </a:spcAft>
              <a:buSzPts val="12000"/>
              <a:buFont typeface="Roboto"/>
              <a:buNone/>
              <a:defRPr sz="12000">
                <a:latin typeface="Roboto"/>
                <a:ea typeface="Roboto"/>
                <a:cs typeface="Roboto"/>
                <a:sym typeface="Roboto"/>
              </a:defRPr>
            </a:lvl7pPr>
            <a:lvl8pPr lvl="7" algn="ctr">
              <a:spcBef>
                <a:spcPts val="0"/>
              </a:spcBef>
              <a:spcAft>
                <a:spcPts val="0"/>
              </a:spcAft>
              <a:buSzPts val="12000"/>
              <a:buFont typeface="Roboto"/>
              <a:buNone/>
              <a:defRPr sz="12000">
                <a:latin typeface="Roboto"/>
                <a:ea typeface="Roboto"/>
                <a:cs typeface="Roboto"/>
                <a:sym typeface="Roboto"/>
              </a:defRPr>
            </a:lvl8pPr>
            <a:lvl9pPr lvl="8" algn="ctr">
              <a:spcBef>
                <a:spcPts val="0"/>
              </a:spcBef>
              <a:spcAft>
                <a:spcPts val="0"/>
              </a:spcAft>
              <a:buSzPts val="12000"/>
              <a:buFont typeface="Roboto"/>
              <a:buNone/>
              <a:defRPr sz="12000">
                <a:latin typeface="Roboto"/>
                <a:ea typeface="Roboto"/>
                <a:cs typeface="Roboto"/>
                <a:sym typeface="Roboto"/>
              </a:defRPr>
            </a:lvl9pPr>
          </a:lstStyle>
          <a:p>
            <a:r>
              <a:t>xx%</a:t>
            </a:r>
          </a:p>
        </p:txBody>
      </p:sp>
      <p:sp>
        <p:nvSpPr>
          <p:cNvPr id="47" name="Google Shape;47;p11"/>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Font typeface="Roboto"/>
              <a:buChar char="●"/>
              <a:defRPr>
                <a:latin typeface="Roboto"/>
                <a:ea typeface="Roboto"/>
                <a:cs typeface="Roboto"/>
                <a:sym typeface="Roboto"/>
              </a:defRPr>
            </a:lvl1pPr>
            <a:lvl2pPr indent="-317500" lvl="1" marL="914400" algn="ctr">
              <a:spcBef>
                <a:spcPts val="1600"/>
              </a:spcBef>
              <a:spcAft>
                <a:spcPts val="0"/>
              </a:spcAft>
              <a:buSzPts val="1400"/>
              <a:buFont typeface="Roboto"/>
              <a:buChar char="○"/>
              <a:defRPr>
                <a:latin typeface="Roboto"/>
                <a:ea typeface="Roboto"/>
                <a:cs typeface="Roboto"/>
                <a:sym typeface="Roboto"/>
              </a:defRPr>
            </a:lvl2pPr>
            <a:lvl3pPr indent="-317500" lvl="2" marL="1371600" algn="ctr">
              <a:spcBef>
                <a:spcPts val="1600"/>
              </a:spcBef>
              <a:spcAft>
                <a:spcPts val="0"/>
              </a:spcAft>
              <a:buSzPts val="1400"/>
              <a:buFont typeface="Roboto"/>
              <a:buChar char="■"/>
              <a:defRPr>
                <a:latin typeface="Roboto"/>
                <a:ea typeface="Roboto"/>
                <a:cs typeface="Roboto"/>
                <a:sym typeface="Roboto"/>
              </a:defRPr>
            </a:lvl3pPr>
            <a:lvl4pPr indent="-317500" lvl="3" marL="1828800" algn="ctr">
              <a:spcBef>
                <a:spcPts val="1600"/>
              </a:spcBef>
              <a:spcAft>
                <a:spcPts val="0"/>
              </a:spcAft>
              <a:buSzPts val="1400"/>
              <a:buFont typeface="Roboto"/>
              <a:buChar char="●"/>
              <a:defRPr>
                <a:latin typeface="Roboto"/>
                <a:ea typeface="Roboto"/>
                <a:cs typeface="Roboto"/>
                <a:sym typeface="Roboto"/>
              </a:defRPr>
            </a:lvl4pPr>
            <a:lvl5pPr indent="-317500" lvl="4" marL="2286000" algn="ctr">
              <a:spcBef>
                <a:spcPts val="1600"/>
              </a:spcBef>
              <a:spcAft>
                <a:spcPts val="0"/>
              </a:spcAft>
              <a:buSzPts val="1400"/>
              <a:buFont typeface="Roboto"/>
              <a:buChar char="○"/>
              <a:defRPr>
                <a:latin typeface="Roboto"/>
                <a:ea typeface="Roboto"/>
                <a:cs typeface="Roboto"/>
                <a:sym typeface="Roboto"/>
              </a:defRPr>
            </a:lvl5pPr>
            <a:lvl6pPr indent="-317500" lvl="5" marL="2743200" algn="ctr">
              <a:spcBef>
                <a:spcPts val="1600"/>
              </a:spcBef>
              <a:spcAft>
                <a:spcPts val="0"/>
              </a:spcAft>
              <a:buSzPts val="1400"/>
              <a:buFont typeface="Roboto"/>
              <a:buChar char="■"/>
              <a:defRPr>
                <a:latin typeface="Roboto"/>
                <a:ea typeface="Roboto"/>
                <a:cs typeface="Roboto"/>
                <a:sym typeface="Roboto"/>
              </a:defRPr>
            </a:lvl6pPr>
            <a:lvl7pPr indent="-317500" lvl="6" marL="3200400" algn="ctr">
              <a:spcBef>
                <a:spcPts val="1600"/>
              </a:spcBef>
              <a:spcAft>
                <a:spcPts val="0"/>
              </a:spcAft>
              <a:buSzPts val="1400"/>
              <a:buFont typeface="Roboto"/>
              <a:buChar char="●"/>
              <a:defRPr>
                <a:latin typeface="Roboto"/>
                <a:ea typeface="Roboto"/>
                <a:cs typeface="Roboto"/>
                <a:sym typeface="Roboto"/>
              </a:defRPr>
            </a:lvl7pPr>
            <a:lvl8pPr indent="-317500" lvl="7" marL="3657600" algn="ctr">
              <a:spcBef>
                <a:spcPts val="1600"/>
              </a:spcBef>
              <a:spcAft>
                <a:spcPts val="0"/>
              </a:spcAft>
              <a:buSzPts val="1400"/>
              <a:buFont typeface="Roboto"/>
              <a:buChar char="○"/>
              <a:defRPr>
                <a:latin typeface="Roboto"/>
                <a:ea typeface="Roboto"/>
                <a:cs typeface="Roboto"/>
                <a:sym typeface="Roboto"/>
              </a:defRPr>
            </a:lvl8pPr>
            <a:lvl9pPr indent="-317500" lvl="8" marL="4114800" algn="ctr">
              <a:spcBef>
                <a:spcPts val="1600"/>
              </a:spcBef>
              <a:spcAft>
                <a:spcPts val="1600"/>
              </a:spcAft>
              <a:buSzPts val="1400"/>
              <a:buFont typeface="Roboto"/>
              <a:buChar char="■"/>
              <a:defRPr>
                <a:latin typeface="Roboto"/>
                <a:ea typeface="Roboto"/>
                <a:cs typeface="Roboto"/>
                <a:sym typeface="Roboto"/>
              </a:defRPr>
            </a:lvl9pPr>
          </a:lstStyle>
          <a:p/>
        </p:txBody>
      </p:sp>
      <p:sp>
        <p:nvSpPr>
          <p:cNvPr id="48" name="Google Shape;48;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atin typeface="Roboto"/>
                <a:ea typeface="Roboto"/>
                <a:cs typeface="Roboto"/>
                <a:sym typeface="Roboto"/>
              </a:defRPr>
            </a:lvl1pPr>
            <a:lvl2pPr lvl="1">
              <a:buNone/>
              <a:defRPr>
                <a:latin typeface="Roboto"/>
                <a:ea typeface="Roboto"/>
                <a:cs typeface="Roboto"/>
                <a:sym typeface="Roboto"/>
              </a:defRPr>
            </a:lvl2pPr>
            <a:lvl3pPr lvl="2">
              <a:buNone/>
              <a:defRPr>
                <a:latin typeface="Roboto"/>
                <a:ea typeface="Roboto"/>
                <a:cs typeface="Roboto"/>
                <a:sym typeface="Roboto"/>
              </a:defRPr>
            </a:lvl3pPr>
            <a:lvl4pPr lvl="3">
              <a:buNone/>
              <a:defRPr>
                <a:latin typeface="Roboto"/>
                <a:ea typeface="Roboto"/>
                <a:cs typeface="Roboto"/>
                <a:sym typeface="Roboto"/>
              </a:defRPr>
            </a:lvl4pPr>
            <a:lvl5pPr lvl="4">
              <a:buNone/>
              <a:defRPr>
                <a:latin typeface="Roboto"/>
                <a:ea typeface="Roboto"/>
                <a:cs typeface="Roboto"/>
                <a:sym typeface="Roboto"/>
              </a:defRPr>
            </a:lvl5pPr>
            <a:lvl6pPr lvl="5">
              <a:buNone/>
              <a:defRPr>
                <a:latin typeface="Roboto"/>
                <a:ea typeface="Roboto"/>
                <a:cs typeface="Roboto"/>
                <a:sym typeface="Roboto"/>
              </a:defRPr>
            </a:lvl6pPr>
            <a:lvl7pPr lvl="6">
              <a:buNone/>
              <a:defRPr>
                <a:latin typeface="Roboto"/>
                <a:ea typeface="Roboto"/>
                <a:cs typeface="Roboto"/>
                <a:sym typeface="Roboto"/>
              </a:defRPr>
            </a:lvl7pPr>
            <a:lvl8pPr lvl="7">
              <a:buNone/>
              <a:defRPr>
                <a:latin typeface="Roboto"/>
                <a:ea typeface="Roboto"/>
                <a:cs typeface="Roboto"/>
                <a:sym typeface="Roboto"/>
              </a:defRPr>
            </a:lvl8pPr>
            <a:lvl9pPr lvl="8">
              <a:buNone/>
              <a:defRPr>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bg>
      <p:bgPr>
        <a:blipFill>
          <a:blip r:embed="rId2">
            <a:alphaModFix/>
          </a:blip>
          <a:stretch>
            <a:fillRect/>
          </a:stretch>
        </a:blipFill>
      </p:bgPr>
    </p:bg>
    <p:spTree>
      <p:nvGrpSpPr>
        <p:cNvPr id="49" name="Shape 49"/>
        <p:cNvGrpSpPr/>
        <p:nvPr/>
      </p:nvGrpSpPr>
      <p:grpSpPr>
        <a:xfrm>
          <a:off x="0" y="0"/>
          <a:ext cx="0" cy="0"/>
          <a:chOff x="0" y="0"/>
          <a:chExt cx="0" cy="0"/>
        </a:xfrm>
      </p:grpSpPr>
      <p:sp>
        <p:nvSpPr>
          <p:cNvPr id="50" name="Google Shape;50;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1">
  <p:cSld name="TITLE_1">
    <p:bg>
      <p:bgPr>
        <a:solidFill>
          <a:schemeClr val="dk1"/>
        </a:solidFill>
      </p:bgPr>
    </p:bg>
    <p:spTree>
      <p:nvGrpSpPr>
        <p:cNvPr id="51" name="Shape 51"/>
        <p:cNvGrpSpPr/>
        <p:nvPr/>
      </p:nvGrpSpPr>
      <p:grpSpPr>
        <a:xfrm>
          <a:off x="0" y="0"/>
          <a:ext cx="0" cy="0"/>
          <a:chOff x="0" y="0"/>
          <a:chExt cx="0" cy="0"/>
        </a:xfrm>
      </p:grpSpPr>
      <p:grpSp>
        <p:nvGrpSpPr>
          <p:cNvPr id="52" name="Google Shape;52;p13"/>
          <p:cNvGrpSpPr/>
          <p:nvPr/>
        </p:nvGrpSpPr>
        <p:grpSpPr>
          <a:xfrm>
            <a:off x="6098378" y="5"/>
            <a:ext cx="3045625" cy="2030570"/>
            <a:chOff x="6098378" y="5"/>
            <a:chExt cx="3045625" cy="2030570"/>
          </a:xfrm>
        </p:grpSpPr>
        <p:sp>
          <p:nvSpPr>
            <p:cNvPr id="53" name="Google Shape;53;p13"/>
            <p:cNvSpPr/>
            <p:nvPr/>
          </p:nvSpPr>
          <p:spPr>
            <a:xfrm>
              <a:off x="8128803" y="16"/>
              <a:ext cx="1015200" cy="10152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3"/>
            <p:cNvSpPr/>
            <p:nvPr/>
          </p:nvSpPr>
          <p:spPr>
            <a:xfrm flipH="1">
              <a:off x="7113463" y="5"/>
              <a:ext cx="1015200" cy="1015200"/>
            </a:xfrm>
            <a:prstGeom prst="rtTriangl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flipH="1" rot="10800000">
              <a:off x="7113588" y="107"/>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rot="10800000">
              <a:off x="6098378" y="97"/>
              <a:ext cx="1015200" cy="10152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3"/>
            <p:cNvSpPr/>
            <p:nvPr/>
          </p:nvSpPr>
          <p:spPr>
            <a:xfrm rot="10800000">
              <a:off x="8128789" y="1015375"/>
              <a:ext cx="1015200" cy="10152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 name="Google Shape;58;p13"/>
          <p:cNvSpPr txBox="1"/>
          <p:nvPr>
            <p:ph type="ctrTitle"/>
          </p:nvPr>
        </p:nvSpPr>
        <p:spPr>
          <a:xfrm>
            <a:off x="598100" y="1775222"/>
            <a:ext cx="8222100" cy="838800"/>
          </a:xfrm>
          <a:prstGeom prst="rect">
            <a:avLst/>
          </a:prstGeom>
        </p:spPr>
        <p:txBody>
          <a:bodyPr anchorCtr="0" anchor="b" bIns="91425" lIns="91425" spcFirstLastPara="1" rIns="91425" wrap="square" tIns="91425"/>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p:txBody>
      </p:sp>
      <p:sp>
        <p:nvSpPr>
          <p:cNvPr id="59" name="Google Shape;59;p13"/>
          <p:cNvSpPr txBox="1"/>
          <p:nvPr>
            <p:ph idx="1" type="subTitle"/>
          </p:nvPr>
        </p:nvSpPr>
        <p:spPr>
          <a:xfrm>
            <a:off x="598088" y="2715913"/>
            <a:ext cx="8222100" cy="432900"/>
          </a:xfrm>
          <a:prstGeom prst="rect">
            <a:avLst/>
          </a:prstGeom>
        </p:spPr>
        <p:txBody>
          <a:bodyPr anchorCtr="0" anchor="t" bIns="91425" lIns="91425" spcFirstLastPara="1" rIns="91425" wrap="square" tIns="91425"/>
          <a:lstStyle>
            <a:lvl1pPr lvl="0" rtl="0">
              <a:lnSpc>
                <a:spcPct val="100000"/>
              </a:lnSpc>
              <a:spcBef>
                <a:spcPts val="0"/>
              </a:spcBef>
              <a:spcAft>
                <a:spcPts val="0"/>
              </a:spcAft>
              <a:buClr>
                <a:schemeClr val="lt1"/>
              </a:buClr>
              <a:buSzPts val="2100"/>
              <a:buNone/>
              <a:defRPr sz="2100">
                <a:solidFill>
                  <a:schemeClr val="lt1"/>
                </a:solidFill>
              </a:defRPr>
            </a:lvl1pPr>
            <a:lvl2pPr lvl="1" rtl="0">
              <a:lnSpc>
                <a:spcPct val="100000"/>
              </a:lnSpc>
              <a:spcBef>
                <a:spcPts val="0"/>
              </a:spcBef>
              <a:spcAft>
                <a:spcPts val="0"/>
              </a:spcAft>
              <a:buClr>
                <a:schemeClr val="lt1"/>
              </a:buClr>
              <a:buSzPts val="2100"/>
              <a:buNone/>
              <a:defRPr sz="2100">
                <a:solidFill>
                  <a:schemeClr val="lt1"/>
                </a:solidFill>
              </a:defRPr>
            </a:lvl2pPr>
            <a:lvl3pPr lvl="2" rtl="0">
              <a:lnSpc>
                <a:spcPct val="100000"/>
              </a:lnSpc>
              <a:spcBef>
                <a:spcPts val="0"/>
              </a:spcBef>
              <a:spcAft>
                <a:spcPts val="0"/>
              </a:spcAft>
              <a:buClr>
                <a:schemeClr val="lt1"/>
              </a:buClr>
              <a:buSzPts val="2100"/>
              <a:buNone/>
              <a:defRPr sz="2100">
                <a:solidFill>
                  <a:schemeClr val="lt1"/>
                </a:solidFill>
              </a:defRPr>
            </a:lvl3pPr>
            <a:lvl4pPr lvl="3" rtl="0">
              <a:lnSpc>
                <a:spcPct val="100000"/>
              </a:lnSpc>
              <a:spcBef>
                <a:spcPts val="0"/>
              </a:spcBef>
              <a:spcAft>
                <a:spcPts val="0"/>
              </a:spcAft>
              <a:buClr>
                <a:schemeClr val="lt1"/>
              </a:buClr>
              <a:buSzPts val="2100"/>
              <a:buNone/>
              <a:defRPr sz="2100">
                <a:solidFill>
                  <a:schemeClr val="lt1"/>
                </a:solidFill>
              </a:defRPr>
            </a:lvl4pPr>
            <a:lvl5pPr lvl="4" rtl="0">
              <a:lnSpc>
                <a:spcPct val="100000"/>
              </a:lnSpc>
              <a:spcBef>
                <a:spcPts val="0"/>
              </a:spcBef>
              <a:spcAft>
                <a:spcPts val="0"/>
              </a:spcAft>
              <a:buClr>
                <a:schemeClr val="lt1"/>
              </a:buClr>
              <a:buSzPts val="2100"/>
              <a:buNone/>
              <a:defRPr sz="2100">
                <a:solidFill>
                  <a:schemeClr val="lt1"/>
                </a:solidFill>
              </a:defRPr>
            </a:lvl5pPr>
            <a:lvl6pPr lvl="5" rtl="0">
              <a:lnSpc>
                <a:spcPct val="100000"/>
              </a:lnSpc>
              <a:spcBef>
                <a:spcPts val="0"/>
              </a:spcBef>
              <a:spcAft>
                <a:spcPts val="0"/>
              </a:spcAft>
              <a:buClr>
                <a:schemeClr val="lt1"/>
              </a:buClr>
              <a:buSzPts val="2100"/>
              <a:buNone/>
              <a:defRPr sz="2100">
                <a:solidFill>
                  <a:schemeClr val="lt1"/>
                </a:solidFill>
              </a:defRPr>
            </a:lvl6pPr>
            <a:lvl7pPr lvl="6" rtl="0">
              <a:lnSpc>
                <a:spcPct val="100000"/>
              </a:lnSpc>
              <a:spcBef>
                <a:spcPts val="0"/>
              </a:spcBef>
              <a:spcAft>
                <a:spcPts val="0"/>
              </a:spcAft>
              <a:buClr>
                <a:schemeClr val="lt1"/>
              </a:buClr>
              <a:buSzPts val="2100"/>
              <a:buNone/>
              <a:defRPr sz="2100">
                <a:solidFill>
                  <a:schemeClr val="lt1"/>
                </a:solidFill>
              </a:defRPr>
            </a:lvl7pPr>
            <a:lvl8pPr lvl="7" rtl="0">
              <a:lnSpc>
                <a:spcPct val="100000"/>
              </a:lnSpc>
              <a:spcBef>
                <a:spcPts val="0"/>
              </a:spcBef>
              <a:spcAft>
                <a:spcPts val="0"/>
              </a:spcAft>
              <a:buClr>
                <a:schemeClr val="lt1"/>
              </a:buClr>
              <a:buSzPts val="2100"/>
              <a:buNone/>
              <a:defRPr sz="2100">
                <a:solidFill>
                  <a:schemeClr val="lt1"/>
                </a:solidFill>
              </a:defRPr>
            </a:lvl8pPr>
            <a:lvl9pPr lvl="8" rtl="0">
              <a:lnSpc>
                <a:spcPct val="100000"/>
              </a:lnSpc>
              <a:spcBef>
                <a:spcPts val="0"/>
              </a:spcBef>
              <a:spcAft>
                <a:spcPts val="0"/>
              </a:spcAft>
              <a:buClr>
                <a:schemeClr val="lt1"/>
              </a:buClr>
              <a:buSzPts val="2100"/>
              <a:buNone/>
              <a:defRPr sz="2100">
                <a:solidFill>
                  <a:schemeClr val="lt1"/>
                </a:solidFill>
              </a:defRPr>
            </a:lvl9pPr>
          </a:lstStyle>
          <a:p/>
        </p:txBody>
      </p:sp>
      <p:sp>
        <p:nvSpPr>
          <p:cNvPr id="60" name="Google Shape;60;p13"/>
          <p:cNvSpPr txBox="1"/>
          <p:nvPr>
            <p:ph idx="12" type="sldNum"/>
          </p:nvPr>
        </p:nvSpPr>
        <p:spPr>
          <a:xfrm>
            <a:off x="8460431" y="4651190"/>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Font typeface="Roboto"/>
              <a:buNone/>
              <a:defRPr sz="3600">
                <a:latin typeface="Roboto"/>
                <a:ea typeface="Roboto"/>
                <a:cs typeface="Roboto"/>
                <a:sym typeface="Roboto"/>
              </a:defRPr>
            </a:lvl1pPr>
            <a:lvl2pPr lvl="1" algn="ctr">
              <a:spcBef>
                <a:spcPts val="0"/>
              </a:spcBef>
              <a:spcAft>
                <a:spcPts val="0"/>
              </a:spcAft>
              <a:buSzPts val="3600"/>
              <a:buFont typeface="Roboto"/>
              <a:buNone/>
              <a:defRPr sz="3600">
                <a:latin typeface="Roboto"/>
                <a:ea typeface="Roboto"/>
                <a:cs typeface="Roboto"/>
                <a:sym typeface="Roboto"/>
              </a:defRPr>
            </a:lvl2pPr>
            <a:lvl3pPr lvl="2" algn="ctr">
              <a:spcBef>
                <a:spcPts val="0"/>
              </a:spcBef>
              <a:spcAft>
                <a:spcPts val="0"/>
              </a:spcAft>
              <a:buSzPts val="3600"/>
              <a:buFont typeface="Roboto"/>
              <a:buNone/>
              <a:defRPr sz="3600">
                <a:latin typeface="Roboto"/>
                <a:ea typeface="Roboto"/>
                <a:cs typeface="Roboto"/>
                <a:sym typeface="Roboto"/>
              </a:defRPr>
            </a:lvl3pPr>
            <a:lvl4pPr lvl="3" algn="ctr">
              <a:spcBef>
                <a:spcPts val="0"/>
              </a:spcBef>
              <a:spcAft>
                <a:spcPts val="0"/>
              </a:spcAft>
              <a:buSzPts val="3600"/>
              <a:buFont typeface="Roboto"/>
              <a:buNone/>
              <a:defRPr sz="3600">
                <a:latin typeface="Roboto"/>
                <a:ea typeface="Roboto"/>
                <a:cs typeface="Roboto"/>
                <a:sym typeface="Roboto"/>
              </a:defRPr>
            </a:lvl4pPr>
            <a:lvl5pPr lvl="4" algn="ctr">
              <a:spcBef>
                <a:spcPts val="0"/>
              </a:spcBef>
              <a:spcAft>
                <a:spcPts val="0"/>
              </a:spcAft>
              <a:buSzPts val="3600"/>
              <a:buFont typeface="Roboto"/>
              <a:buNone/>
              <a:defRPr sz="3600">
                <a:latin typeface="Roboto"/>
                <a:ea typeface="Roboto"/>
                <a:cs typeface="Roboto"/>
                <a:sym typeface="Roboto"/>
              </a:defRPr>
            </a:lvl5pPr>
            <a:lvl6pPr lvl="5" algn="ctr">
              <a:spcBef>
                <a:spcPts val="0"/>
              </a:spcBef>
              <a:spcAft>
                <a:spcPts val="0"/>
              </a:spcAft>
              <a:buSzPts val="3600"/>
              <a:buFont typeface="Roboto"/>
              <a:buNone/>
              <a:defRPr sz="3600">
                <a:latin typeface="Roboto"/>
                <a:ea typeface="Roboto"/>
                <a:cs typeface="Roboto"/>
                <a:sym typeface="Roboto"/>
              </a:defRPr>
            </a:lvl6pPr>
            <a:lvl7pPr lvl="6" algn="ctr">
              <a:spcBef>
                <a:spcPts val="0"/>
              </a:spcBef>
              <a:spcAft>
                <a:spcPts val="0"/>
              </a:spcAft>
              <a:buSzPts val="3600"/>
              <a:buFont typeface="Roboto"/>
              <a:buNone/>
              <a:defRPr sz="3600">
                <a:latin typeface="Roboto"/>
                <a:ea typeface="Roboto"/>
                <a:cs typeface="Roboto"/>
                <a:sym typeface="Roboto"/>
              </a:defRPr>
            </a:lvl7pPr>
            <a:lvl8pPr lvl="7" algn="ctr">
              <a:spcBef>
                <a:spcPts val="0"/>
              </a:spcBef>
              <a:spcAft>
                <a:spcPts val="0"/>
              </a:spcAft>
              <a:buSzPts val="3600"/>
              <a:buFont typeface="Roboto"/>
              <a:buNone/>
              <a:defRPr sz="3600">
                <a:latin typeface="Roboto"/>
                <a:ea typeface="Roboto"/>
                <a:cs typeface="Roboto"/>
                <a:sym typeface="Roboto"/>
              </a:defRPr>
            </a:lvl8pPr>
            <a:lvl9pPr lvl="8" algn="ctr">
              <a:spcBef>
                <a:spcPts val="0"/>
              </a:spcBef>
              <a:spcAft>
                <a:spcPts val="0"/>
              </a:spcAft>
              <a:buSzPts val="3600"/>
              <a:buFont typeface="Roboto"/>
              <a:buNone/>
              <a:defRPr sz="3600">
                <a:latin typeface="Roboto"/>
                <a:ea typeface="Roboto"/>
                <a:cs typeface="Roboto"/>
                <a:sym typeface="Roboto"/>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atin typeface="Roboto"/>
                <a:ea typeface="Roboto"/>
                <a:cs typeface="Roboto"/>
                <a:sym typeface="Roboto"/>
              </a:defRPr>
            </a:lvl1pPr>
            <a:lvl2pPr lvl="1">
              <a:buNone/>
              <a:defRPr>
                <a:latin typeface="Roboto"/>
                <a:ea typeface="Roboto"/>
                <a:cs typeface="Roboto"/>
                <a:sym typeface="Roboto"/>
              </a:defRPr>
            </a:lvl2pPr>
            <a:lvl3pPr lvl="2">
              <a:buNone/>
              <a:defRPr>
                <a:latin typeface="Roboto"/>
                <a:ea typeface="Roboto"/>
                <a:cs typeface="Roboto"/>
                <a:sym typeface="Roboto"/>
              </a:defRPr>
            </a:lvl3pPr>
            <a:lvl4pPr lvl="3">
              <a:buNone/>
              <a:defRPr>
                <a:latin typeface="Roboto"/>
                <a:ea typeface="Roboto"/>
                <a:cs typeface="Roboto"/>
                <a:sym typeface="Roboto"/>
              </a:defRPr>
            </a:lvl4pPr>
            <a:lvl5pPr lvl="4">
              <a:buNone/>
              <a:defRPr>
                <a:latin typeface="Roboto"/>
                <a:ea typeface="Roboto"/>
                <a:cs typeface="Roboto"/>
                <a:sym typeface="Roboto"/>
              </a:defRPr>
            </a:lvl5pPr>
            <a:lvl6pPr lvl="5">
              <a:buNone/>
              <a:defRPr>
                <a:latin typeface="Roboto"/>
                <a:ea typeface="Roboto"/>
                <a:cs typeface="Roboto"/>
                <a:sym typeface="Roboto"/>
              </a:defRPr>
            </a:lvl6pPr>
            <a:lvl7pPr lvl="6">
              <a:buNone/>
              <a:defRPr>
                <a:latin typeface="Roboto"/>
                <a:ea typeface="Roboto"/>
                <a:cs typeface="Roboto"/>
                <a:sym typeface="Roboto"/>
              </a:defRPr>
            </a:lvl7pPr>
            <a:lvl8pPr lvl="7">
              <a:buNone/>
              <a:defRPr>
                <a:latin typeface="Roboto"/>
                <a:ea typeface="Roboto"/>
                <a:cs typeface="Roboto"/>
                <a:sym typeface="Roboto"/>
              </a:defRPr>
            </a:lvl8pPr>
            <a:lvl9pPr lvl="8">
              <a:buNone/>
              <a:defRPr>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Font typeface="Roboto"/>
              <a:buNone/>
              <a:defRPr>
                <a:latin typeface="Roboto"/>
                <a:ea typeface="Roboto"/>
                <a:cs typeface="Roboto"/>
                <a:sym typeface="Roboto"/>
              </a:defRPr>
            </a:lvl1pPr>
            <a:lvl2pPr lvl="1">
              <a:spcBef>
                <a:spcPts val="0"/>
              </a:spcBef>
              <a:spcAft>
                <a:spcPts val="0"/>
              </a:spcAft>
              <a:buSzPts val="2800"/>
              <a:buFont typeface="Roboto"/>
              <a:buNone/>
              <a:defRPr>
                <a:latin typeface="Roboto"/>
                <a:ea typeface="Roboto"/>
                <a:cs typeface="Roboto"/>
                <a:sym typeface="Roboto"/>
              </a:defRPr>
            </a:lvl2pPr>
            <a:lvl3pPr lvl="2">
              <a:spcBef>
                <a:spcPts val="0"/>
              </a:spcBef>
              <a:spcAft>
                <a:spcPts val="0"/>
              </a:spcAft>
              <a:buSzPts val="2800"/>
              <a:buFont typeface="Roboto"/>
              <a:buNone/>
              <a:defRPr>
                <a:latin typeface="Roboto"/>
                <a:ea typeface="Roboto"/>
                <a:cs typeface="Roboto"/>
                <a:sym typeface="Roboto"/>
              </a:defRPr>
            </a:lvl3pPr>
            <a:lvl4pPr lvl="3">
              <a:spcBef>
                <a:spcPts val="0"/>
              </a:spcBef>
              <a:spcAft>
                <a:spcPts val="0"/>
              </a:spcAft>
              <a:buSzPts val="2800"/>
              <a:buFont typeface="Roboto"/>
              <a:buNone/>
              <a:defRPr>
                <a:latin typeface="Roboto"/>
                <a:ea typeface="Roboto"/>
                <a:cs typeface="Roboto"/>
                <a:sym typeface="Roboto"/>
              </a:defRPr>
            </a:lvl4pPr>
            <a:lvl5pPr lvl="4">
              <a:spcBef>
                <a:spcPts val="0"/>
              </a:spcBef>
              <a:spcAft>
                <a:spcPts val="0"/>
              </a:spcAft>
              <a:buSzPts val="2800"/>
              <a:buFont typeface="Roboto"/>
              <a:buNone/>
              <a:defRPr>
                <a:latin typeface="Roboto"/>
                <a:ea typeface="Roboto"/>
                <a:cs typeface="Roboto"/>
                <a:sym typeface="Roboto"/>
              </a:defRPr>
            </a:lvl5pPr>
            <a:lvl6pPr lvl="5">
              <a:spcBef>
                <a:spcPts val="0"/>
              </a:spcBef>
              <a:spcAft>
                <a:spcPts val="0"/>
              </a:spcAft>
              <a:buSzPts val="2800"/>
              <a:buFont typeface="Roboto"/>
              <a:buNone/>
              <a:defRPr>
                <a:latin typeface="Roboto"/>
                <a:ea typeface="Roboto"/>
                <a:cs typeface="Roboto"/>
                <a:sym typeface="Roboto"/>
              </a:defRPr>
            </a:lvl6pPr>
            <a:lvl7pPr lvl="6">
              <a:spcBef>
                <a:spcPts val="0"/>
              </a:spcBef>
              <a:spcAft>
                <a:spcPts val="0"/>
              </a:spcAft>
              <a:buSzPts val="2800"/>
              <a:buFont typeface="Roboto"/>
              <a:buNone/>
              <a:defRPr>
                <a:latin typeface="Roboto"/>
                <a:ea typeface="Roboto"/>
                <a:cs typeface="Roboto"/>
                <a:sym typeface="Roboto"/>
              </a:defRPr>
            </a:lvl7pPr>
            <a:lvl8pPr lvl="7">
              <a:spcBef>
                <a:spcPts val="0"/>
              </a:spcBef>
              <a:spcAft>
                <a:spcPts val="0"/>
              </a:spcAft>
              <a:buSzPts val="2800"/>
              <a:buFont typeface="Roboto"/>
              <a:buNone/>
              <a:defRPr>
                <a:latin typeface="Roboto"/>
                <a:ea typeface="Roboto"/>
                <a:cs typeface="Roboto"/>
                <a:sym typeface="Roboto"/>
              </a:defRPr>
            </a:lvl8pPr>
            <a:lvl9pPr lvl="8">
              <a:spcBef>
                <a:spcPts val="0"/>
              </a:spcBef>
              <a:spcAft>
                <a:spcPts val="0"/>
              </a:spcAft>
              <a:buSzPts val="2800"/>
              <a:buFont typeface="Roboto"/>
              <a:buNone/>
              <a:defRPr>
                <a:latin typeface="Roboto"/>
                <a:ea typeface="Roboto"/>
                <a:cs typeface="Roboto"/>
                <a:sym typeface="Roboto"/>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Font typeface="Roboto"/>
              <a:buChar char="●"/>
              <a:defRPr>
                <a:latin typeface="Roboto"/>
                <a:ea typeface="Roboto"/>
                <a:cs typeface="Roboto"/>
                <a:sym typeface="Roboto"/>
              </a:defRPr>
            </a:lvl1pPr>
            <a:lvl2pPr indent="-317500" lvl="1" marL="914400">
              <a:spcBef>
                <a:spcPts val="1600"/>
              </a:spcBef>
              <a:spcAft>
                <a:spcPts val="0"/>
              </a:spcAft>
              <a:buSzPts val="1400"/>
              <a:buFont typeface="Roboto"/>
              <a:buChar char="○"/>
              <a:defRPr>
                <a:latin typeface="Roboto"/>
                <a:ea typeface="Roboto"/>
                <a:cs typeface="Roboto"/>
                <a:sym typeface="Roboto"/>
              </a:defRPr>
            </a:lvl2pPr>
            <a:lvl3pPr indent="-317500" lvl="2" marL="1371600">
              <a:spcBef>
                <a:spcPts val="1600"/>
              </a:spcBef>
              <a:spcAft>
                <a:spcPts val="0"/>
              </a:spcAft>
              <a:buSzPts val="1400"/>
              <a:buFont typeface="Roboto"/>
              <a:buChar char="■"/>
              <a:defRPr>
                <a:latin typeface="Roboto"/>
                <a:ea typeface="Roboto"/>
                <a:cs typeface="Roboto"/>
                <a:sym typeface="Roboto"/>
              </a:defRPr>
            </a:lvl3pPr>
            <a:lvl4pPr indent="-317500" lvl="3" marL="1828800">
              <a:spcBef>
                <a:spcPts val="1600"/>
              </a:spcBef>
              <a:spcAft>
                <a:spcPts val="0"/>
              </a:spcAft>
              <a:buSzPts val="1400"/>
              <a:buFont typeface="Roboto"/>
              <a:buChar char="●"/>
              <a:defRPr>
                <a:latin typeface="Roboto"/>
                <a:ea typeface="Roboto"/>
                <a:cs typeface="Roboto"/>
                <a:sym typeface="Roboto"/>
              </a:defRPr>
            </a:lvl4pPr>
            <a:lvl5pPr indent="-317500" lvl="4" marL="2286000">
              <a:spcBef>
                <a:spcPts val="1600"/>
              </a:spcBef>
              <a:spcAft>
                <a:spcPts val="0"/>
              </a:spcAft>
              <a:buSzPts val="1400"/>
              <a:buFont typeface="Roboto"/>
              <a:buChar char="○"/>
              <a:defRPr>
                <a:latin typeface="Roboto"/>
                <a:ea typeface="Roboto"/>
                <a:cs typeface="Roboto"/>
                <a:sym typeface="Roboto"/>
              </a:defRPr>
            </a:lvl5pPr>
            <a:lvl6pPr indent="-317500" lvl="5" marL="2743200">
              <a:spcBef>
                <a:spcPts val="1600"/>
              </a:spcBef>
              <a:spcAft>
                <a:spcPts val="0"/>
              </a:spcAft>
              <a:buSzPts val="1400"/>
              <a:buFont typeface="Roboto"/>
              <a:buChar char="■"/>
              <a:defRPr>
                <a:latin typeface="Roboto"/>
                <a:ea typeface="Roboto"/>
                <a:cs typeface="Roboto"/>
                <a:sym typeface="Roboto"/>
              </a:defRPr>
            </a:lvl6pPr>
            <a:lvl7pPr indent="-317500" lvl="6" marL="3200400">
              <a:spcBef>
                <a:spcPts val="1600"/>
              </a:spcBef>
              <a:spcAft>
                <a:spcPts val="0"/>
              </a:spcAft>
              <a:buSzPts val="1400"/>
              <a:buFont typeface="Roboto"/>
              <a:buChar char="●"/>
              <a:defRPr>
                <a:latin typeface="Roboto"/>
                <a:ea typeface="Roboto"/>
                <a:cs typeface="Roboto"/>
                <a:sym typeface="Roboto"/>
              </a:defRPr>
            </a:lvl7pPr>
            <a:lvl8pPr indent="-317500" lvl="7" marL="3657600">
              <a:spcBef>
                <a:spcPts val="1600"/>
              </a:spcBef>
              <a:spcAft>
                <a:spcPts val="0"/>
              </a:spcAft>
              <a:buSzPts val="1400"/>
              <a:buFont typeface="Roboto"/>
              <a:buChar char="○"/>
              <a:defRPr>
                <a:latin typeface="Roboto"/>
                <a:ea typeface="Roboto"/>
                <a:cs typeface="Roboto"/>
                <a:sym typeface="Roboto"/>
              </a:defRPr>
            </a:lvl8pPr>
            <a:lvl9pPr indent="-317500" lvl="8" marL="4114800">
              <a:spcBef>
                <a:spcPts val="1600"/>
              </a:spcBef>
              <a:spcAft>
                <a:spcPts val="1600"/>
              </a:spcAft>
              <a:buSzPts val="1400"/>
              <a:buFont typeface="Roboto"/>
              <a:buChar char="■"/>
              <a:defRPr>
                <a:latin typeface="Roboto"/>
                <a:ea typeface="Roboto"/>
                <a:cs typeface="Roboto"/>
                <a:sym typeface="Roboto"/>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atin typeface="Roboto"/>
                <a:ea typeface="Roboto"/>
                <a:cs typeface="Roboto"/>
                <a:sym typeface="Roboto"/>
              </a:defRPr>
            </a:lvl1pPr>
            <a:lvl2pPr lvl="1">
              <a:buNone/>
              <a:defRPr>
                <a:latin typeface="Roboto"/>
                <a:ea typeface="Roboto"/>
                <a:cs typeface="Roboto"/>
                <a:sym typeface="Roboto"/>
              </a:defRPr>
            </a:lvl2pPr>
            <a:lvl3pPr lvl="2">
              <a:buNone/>
              <a:defRPr>
                <a:latin typeface="Roboto"/>
                <a:ea typeface="Roboto"/>
                <a:cs typeface="Roboto"/>
                <a:sym typeface="Roboto"/>
              </a:defRPr>
            </a:lvl3pPr>
            <a:lvl4pPr lvl="3">
              <a:buNone/>
              <a:defRPr>
                <a:latin typeface="Roboto"/>
                <a:ea typeface="Roboto"/>
                <a:cs typeface="Roboto"/>
                <a:sym typeface="Roboto"/>
              </a:defRPr>
            </a:lvl4pPr>
            <a:lvl5pPr lvl="4">
              <a:buNone/>
              <a:defRPr>
                <a:latin typeface="Roboto"/>
                <a:ea typeface="Roboto"/>
                <a:cs typeface="Roboto"/>
                <a:sym typeface="Roboto"/>
              </a:defRPr>
            </a:lvl5pPr>
            <a:lvl6pPr lvl="5">
              <a:buNone/>
              <a:defRPr>
                <a:latin typeface="Roboto"/>
                <a:ea typeface="Roboto"/>
                <a:cs typeface="Roboto"/>
                <a:sym typeface="Roboto"/>
              </a:defRPr>
            </a:lvl6pPr>
            <a:lvl7pPr lvl="6">
              <a:buNone/>
              <a:defRPr>
                <a:latin typeface="Roboto"/>
                <a:ea typeface="Roboto"/>
                <a:cs typeface="Roboto"/>
                <a:sym typeface="Roboto"/>
              </a:defRPr>
            </a:lvl7pPr>
            <a:lvl8pPr lvl="7">
              <a:buNone/>
              <a:defRPr>
                <a:latin typeface="Roboto"/>
                <a:ea typeface="Roboto"/>
                <a:cs typeface="Roboto"/>
                <a:sym typeface="Roboto"/>
              </a:defRPr>
            </a:lvl8pPr>
            <a:lvl9pPr lvl="8">
              <a:buNone/>
              <a:defRPr>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Font typeface="Roboto"/>
              <a:buNone/>
              <a:defRPr>
                <a:latin typeface="Roboto"/>
                <a:ea typeface="Roboto"/>
                <a:cs typeface="Roboto"/>
                <a:sym typeface="Roboto"/>
              </a:defRPr>
            </a:lvl1pPr>
            <a:lvl2pPr lvl="1">
              <a:spcBef>
                <a:spcPts val="0"/>
              </a:spcBef>
              <a:spcAft>
                <a:spcPts val="0"/>
              </a:spcAft>
              <a:buSzPts val="2800"/>
              <a:buFont typeface="Roboto"/>
              <a:buNone/>
              <a:defRPr>
                <a:latin typeface="Roboto"/>
                <a:ea typeface="Roboto"/>
                <a:cs typeface="Roboto"/>
                <a:sym typeface="Roboto"/>
              </a:defRPr>
            </a:lvl2pPr>
            <a:lvl3pPr lvl="2">
              <a:spcBef>
                <a:spcPts val="0"/>
              </a:spcBef>
              <a:spcAft>
                <a:spcPts val="0"/>
              </a:spcAft>
              <a:buSzPts val="2800"/>
              <a:buFont typeface="Roboto"/>
              <a:buNone/>
              <a:defRPr>
                <a:latin typeface="Roboto"/>
                <a:ea typeface="Roboto"/>
                <a:cs typeface="Roboto"/>
                <a:sym typeface="Roboto"/>
              </a:defRPr>
            </a:lvl3pPr>
            <a:lvl4pPr lvl="3">
              <a:spcBef>
                <a:spcPts val="0"/>
              </a:spcBef>
              <a:spcAft>
                <a:spcPts val="0"/>
              </a:spcAft>
              <a:buSzPts val="2800"/>
              <a:buFont typeface="Roboto"/>
              <a:buNone/>
              <a:defRPr>
                <a:latin typeface="Roboto"/>
                <a:ea typeface="Roboto"/>
                <a:cs typeface="Roboto"/>
                <a:sym typeface="Roboto"/>
              </a:defRPr>
            </a:lvl4pPr>
            <a:lvl5pPr lvl="4">
              <a:spcBef>
                <a:spcPts val="0"/>
              </a:spcBef>
              <a:spcAft>
                <a:spcPts val="0"/>
              </a:spcAft>
              <a:buSzPts val="2800"/>
              <a:buFont typeface="Roboto"/>
              <a:buNone/>
              <a:defRPr>
                <a:latin typeface="Roboto"/>
                <a:ea typeface="Roboto"/>
                <a:cs typeface="Roboto"/>
                <a:sym typeface="Roboto"/>
              </a:defRPr>
            </a:lvl5pPr>
            <a:lvl6pPr lvl="5">
              <a:spcBef>
                <a:spcPts val="0"/>
              </a:spcBef>
              <a:spcAft>
                <a:spcPts val="0"/>
              </a:spcAft>
              <a:buSzPts val="2800"/>
              <a:buFont typeface="Roboto"/>
              <a:buNone/>
              <a:defRPr>
                <a:latin typeface="Roboto"/>
                <a:ea typeface="Roboto"/>
                <a:cs typeface="Roboto"/>
                <a:sym typeface="Roboto"/>
              </a:defRPr>
            </a:lvl6pPr>
            <a:lvl7pPr lvl="6">
              <a:spcBef>
                <a:spcPts val="0"/>
              </a:spcBef>
              <a:spcAft>
                <a:spcPts val="0"/>
              </a:spcAft>
              <a:buSzPts val="2800"/>
              <a:buFont typeface="Roboto"/>
              <a:buNone/>
              <a:defRPr>
                <a:latin typeface="Roboto"/>
                <a:ea typeface="Roboto"/>
                <a:cs typeface="Roboto"/>
                <a:sym typeface="Roboto"/>
              </a:defRPr>
            </a:lvl7pPr>
            <a:lvl8pPr lvl="7">
              <a:spcBef>
                <a:spcPts val="0"/>
              </a:spcBef>
              <a:spcAft>
                <a:spcPts val="0"/>
              </a:spcAft>
              <a:buSzPts val="2800"/>
              <a:buFont typeface="Roboto"/>
              <a:buNone/>
              <a:defRPr>
                <a:latin typeface="Roboto"/>
                <a:ea typeface="Roboto"/>
                <a:cs typeface="Roboto"/>
                <a:sym typeface="Roboto"/>
              </a:defRPr>
            </a:lvl8pPr>
            <a:lvl9pPr lvl="8">
              <a:spcBef>
                <a:spcPts val="0"/>
              </a:spcBef>
              <a:spcAft>
                <a:spcPts val="0"/>
              </a:spcAft>
              <a:buSzPts val="2800"/>
              <a:buFont typeface="Roboto"/>
              <a:buNone/>
              <a:defRPr>
                <a:latin typeface="Roboto"/>
                <a:ea typeface="Roboto"/>
                <a:cs typeface="Roboto"/>
                <a:sym typeface="Roboto"/>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Font typeface="Roboto"/>
              <a:buChar char="●"/>
              <a:defRPr sz="1400">
                <a:latin typeface="Roboto"/>
                <a:ea typeface="Roboto"/>
                <a:cs typeface="Roboto"/>
                <a:sym typeface="Roboto"/>
              </a:defRPr>
            </a:lvl1pPr>
            <a:lvl2pPr indent="-304800" lvl="1" marL="914400">
              <a:spcBef>
                <a:spcPts val="1600"/>
              </a:spcBef>
              <a:spcAft>
                <a:spcPts val="0"/>
              </a:spcAft>
              <a:buSzPts val="1200"/>
              <a:buFont typeface="Roboto"/>
              <a:buChar char="○"/>
              <a:defRPr sz="1200">
                <a:latin typeface="Roboto"/>
                <a:ea typeface="Roboto"/>
                <a:cs typeface="Roboto"/>
                <a:sym typeface="Roboto"/>
              </a:defRPr>
            </a:lvl2pPr>
            <a:lvl3pPr indent="-304800" lvl="2" marL="1371600">
              <a:spcBef>
                <a:spcPts val="1600"/>
              </a:spcBef>
              <a:spcAft>
                <a:spcPts val="0"/>
              </a:spcAft>
              <a:buSzPts val="1200"/>
              <a:buFont typeface="Roboto"/>
              <a:buChar char="■"/>
              <a:defRPr sz="1200">
                <a:latin typeface="Roboto"/>
                <a:ea typeface="Roboto"/>
                <a:cs typeface="Roboto"/>
                <a:sym typeface="Roboto"/>
              </a:defRPr>
            </a:lvl3pPr>
            <a:lvl4pPr indent="-304800" lvl="3" marL="1828800">
              <a:spcBef>
                <a:spcPts val="1600"/>
              </a:spcBef>
              <a:spcAft>
                <a:spcPts val="0"/>
              </a:spcAft>
              <a:buSzPts val="1200"/>
              <a:buFont typeface="Roboto"/>
              <a:buChar char="●"/>
              <a:defRPr sz="1200">
                <a:latin typeface="Roboto"/>
                <a:ea typeface="Roboto"/>
                <a:cs typeface="Roboto"/>
                <a:sym typeface="Roboto"/>
              </a:defRPr>
            </a:lvl4pPr>
            <a:lvl5pPr indent="-304800" lvl="4" marL="2286000">
              <a:spcBef>
                <a:spcPts val="1600"/>
              </a:spcBef>
              <a:spcAft>
                <a:spcPts val="0"/>
              </a:spcAft>
              <a:buSzPts val="1200"/>
              <a:buFont typeface="Roboto"/>
              <a:buChar char="○"/>
              <a:defRPr sz="1200">
                <a:latin typeface="Roboto"/>
                <a:ea typeface="Roboto"/>
                <a:cs typeface="Roboto"/>
                <a:sym typeface="Roboto"/>
              </a:defRPr>
            </a:lvl5pPr>
            <a:lvl6pPr indent="-304800" lvl="5" marL="2743200">
              <a:spcBef>
                <a:spcPts val="1600"/>
              </a:spcBef>
              <a:spcAft>
                <a:spcPts val="0"/>
              </a:spcAft>
              <a:buSzPts val="1200"/>
              <a:buFont typeface="Roboto"/>
              <a:buChar char="■"/>
              <a:defRPr sz="1200">
                <a:latin typeface="Roboto"/>
                <a:ea typeface="Roboto"/>
                <a:cs typeface="Roboto"/>
                <a:sym typeface="Roboto"/>
              </a:defRPr>
            </a:lvl6pPr>
            <a:lvl7pPr indent="-304800" lvl="6" marL="3200400">
              <a:spcBef>
                <a:spcPts val="1600"/>
              </a:spcBef>
              <a:spcAft>
                <a:spcPts val="0"/>
              </a:spcAft>
              <a:buSzPts val="1200"/>
              <a:buFont typeface="Roboto"/>
              <a:buChar char="●"/>
              <a:defRPr sz="1200">
                <a:latin typeface="Roboto"/>
                <a:ea typeface="Roboto"/>
                <a:cs typeface="Roboto"/>
                <a:sym typeface="Roboto"/>
              </a:defRPr>
            </a:lvl7pPr>
            <a:lvl8pPr indent="-304800" lvl="7" marL="3657600">
              <a:spcBef>
                <a:spcPts val="1600"/>
              </a:spcBef>
              <a:spcAft>
                <a:spcPts val="0"/>
              </a:spcAft>
              <a:buSzPts val="1200"/>
              <a:buFont typeface="Roboto"/>
              <a:buChar char="○"/>
              <a:defRPr sz="1200">
                <a:latin typeface="Roboto"/>
                <a:ea typeface="Roboto"/>
                <a:cs typeface="Roboto"/>
                <a:sym typeface="Roboto"/>
              </a:defRPr>
            </a:lvl8pPr>
            <a:lvl9pPr indent="-304800" lvl="8" marL="4114800">
              <a:spcBef>
                <a:spcPts val="1600"/>
              </a:spcBef>
              <a:spcAft>
                <a:spcPts val="1600"/>
              </a:spcAft>
              <a:buSzPts val="1200"/>
              <a:buFont typeface="Roboto"/>
              <a:buChar char="■"/>
              <a:defRPr sz="1200">
                <a:latin typeface="Roboto"/>
                <a:ea typeface="Roboto"/>
                <a:cs typeface="Roboto"/>
                <a:sym typeface="Roboto"/>
              </a:defRPr>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Font typeface="Roboto"/>
              <a:buChar char="●"/>
              <a:defRPr sz="1400">
                <a:latin typeface="Roboto"/>
                <a:ea typeface="Roboto"/>
                <a:cs typeface="Roboto"/>
                <a:sym typeface="Roboto"/>
              </a:defRPr>
            </a:lvl1pPr>
            <a:lvl2pPr indent="-304800" lvl="1" marL="914400">
              <a:spcBef>
                <a:spcPts val="1600"/>
              </a:spcBef>
              <a:spcAft>
                <a:spcPts val="0"/>
              </a:spcAft>
              <a:buSzPts val="1200"/>
              <a:buFont typeface="Roboto"/>
              <a:buChar char="○"/>
              <a:defRPr sz="1200">
                <a:latin typeface="Roboto"/>
                <a:ea typeface="Roboto"/>
                <a:cs typeface="Roboto"/>
                <a:sym typeface="Roboto"/>
              </a:defRPr>
            </a:lvl2pPr>
            <a:lvl3pPr indent="-304800" lvl="2" marL="1371600">
              <a:spcBef>
                <a:spcPts val="1600"/>
              </a:spcBef>
              <a:spcAft>
                <a:spcPts val="0"/>
              </a:spcAft>
              <a:buSzPts val="1200"/>
              <a:buFont typeface="Roboto"/>
              <a:buChar char="■"/>
              <a:defRPr sz="1200">
                <a:latin typeface="Roboto"/>
                <a:ea typeface="Roboto"/>
                <a:cs typeface="Roboto"/>
                <a:sym typeface="Roboto"/>
              </a:defRPr>
            </a:lvl3pPr>
            <a:lvl4pPr indent="-304800" lvl="3" marL="1828800">
              <a:spcBef>
                <a:spcPts val="1600"/>
              </a:spcBef>
              <a:spcAft>
                <a:spcPts val="0"/>
              </a:spcAft>
              <a:buSzPts val="1200"/>
              <a:buFont typeface="Roboto"/>
              <a:buChar char="●"/>
              <a:defRPr sz="1200">
                <a:latin typeface="Roboto"/>
                <a:ea typeface="Roboto"/>
                <a:cs typeface="Roboto"/>
                <a:sym typeface="Roboto"/>
              </a:defRPr>
            </a:lvl4pPr>
            <a:lvl5pPr indent="-304800" lvl="4" marL="2286000">
              <a:spcBef>
                <a:spcPts val="1600"/>
              </a:spcBef>
              <a:spcAft>
                <a:spcPts val="0"/>
              </a:spcAft>
              <a:buSzPts val="1200"/>
              <a:buFont typeface="Roboto"/>
              <a:buChar char="○"/>
              <a:defRPr sz="1200">
                <a:latin typeface="Roboto"/>
                <a:ea typeface="Roboto"/>
                <a:cs typeface="Roboto"/>
                <a:sym typeface="Roboto"/>
              </a:defRPr>
            </a:lvl5pPr>
            <a:lvl6pPr indent="-304800" lvl="5" marL="2743200">
              <a:spcBef>
                <a:spcPts val="1600"/>
              </a:spcBef>
              <a:spcAft>
                <a:spcPts val="0"/>
              </a:spcAft>
              <a:buSzPts val="1200"/>
              <a:buFont typeface="Roboto"/>
              <a:buChar char="■"/>
              <a:defRPr sz="1200">
                <a:latin typeface="Roboto"/>
                <a:ea typeface="Roboto"/>
                <a:cs typeface="Roboto"/>
                <a:sym typeface="Roboto"/>
              </a:defRPr>
            </a:lvl6pPr>
            <a:lvl7pPr indent="-304800" lvl="6" marL="3200400">
              <a:spcBef>
                <a:spcPts val="1600"/>
              </a:spcBef>
              <a:spcAft>
                <a:spcPts val="0"/>
              </a:spcAft>
              <a:buSzPts val="1200"/>
              <a:buFont typeface="Roboto"/>
              <a:buChar char="●"/>
              <a:defRPr sz="1200">
                <a:latin typeface="Roboto"/>
                <a:ea typeface="Roboto"/>
                <a:cs typeface="Roboto"/>
                <a:sym typeface="Roboto"/>
              </a:defRPr>
            </a:lvl7pPr>
            <a:lvl8pPr indent="-304800" lvl="7" marL="3657600">
              <a:spcBef>
                <a:spcPts val="1600"/>
              </a:spcBef>
              <a:spcAft>
                <a:spcPts val="0"/>
              </a:spcAft>
              <a:buSzPts val="1200"/>
              <a:buFont typeface="Roboto"/>
              <a:buChar char="○"/>
              <a:defRPr sz="1200">
                <a:latin typeface="Roboto"/>
                <a:ea typeface="Roboto"/>
                <a:cs typeface="Roboto"/>
                <a:sym typeface="Roboto"/>
              </a:defRPr>
            </a:lvl8pPr>
            <a:lvl9pPr indent="-304800" lvl="8" marL="4114800">
              <a:spcBef>
                <a:spcPts val="1600"/>
              </a:spcBef>
              <a:spcAft>
                <a:spcPts val="1600"/>
              </a:spcAft>
              <a:buSzPts val="1200"/>
              <a:buFont typeface="Roboto"/>
              <a:buChar char="■"/>
              <a:defRPr sz="1200">
                <a:latin typeface="Roboto"/>
                <a:ea typeface="Roboto"/>
                <a:cs typeface="Roboto"/>
                <a:sym typeface="Roboto"/>
              </a:defRPr>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atin typeface="Roboto"/>
                <a:ea typeface="Roboto"/>
                <a:cs typeface="Roboto"/>
                <a:sym typeface="Roboto"/>
              </a:defRPr>
            </a:lvl1pPr>
            <a:lvl2pPr lvl="1">
              <a:buNone/>
              <a:defRPr>
                <a:latin typeface="Roboto"/>
                <a:ea typeface="Roboto"/>
                <a:cs typeface="Roboto"/>
                <a:sym typeface="Roboto"/>
              </a:defRPr>
            </a:lvl2pPr>
            <a:lvl3pPr lvl="2">
              <a:buNone/>
              <a:defRPr>
                <a:latin typeface="Roboto"/>
                <a:ea typeface="Roboto"/>
                <a:cs typeface="Roboto"/>
                <a:sym typeface="Roboto"/>
              </a:defRPr>
            </a:lvl3pPr>
            <a:lvl4pPr lvl="3">
              <a:buNone/>
              <a:defRPr>
                <a:latin typeface="Roboto"/>
                <a:ea typeface="Roboto"/>
                <a:cs typeface="Roboto"/>
                <a:sym typeface="Roboto"/>
              </a:defRPr>
            </a:lvl4pPr>
            <a:lvl5pPr lvl="4">
              <a:buNone/>
              <a:defRPr>
                <a:latin typeface="Roboto"/>
                <a:ea typeface="Roboto"/>
                <a:cs typeface="Roboto"/>
                <a:sym typeface="Roboto"/>
              </a:defRPr>
            </a:lvl5pPr>
            <a:lvl6pPr lvl="5">
              <a:buNone/>
              <a:defRPr>
                <a:latin typeface="Roboto"/>
                <a:ea typeface="Roboto"/>
                <a:cs typeface="Roboto"/>
                <a:sym typeface="Roboto"/>
              </a:defRPr>
            </a:lvl6pPr>
            <a:lvl7pPr lvl="6">
              <a:buNone/>
              <a:defRPr>
                <a:latin typeface="Roboto"/>
                <a:ea typeface="Roboto"/>
                <a:cs typeface="Roboto"/>
                <a:sym typeface="Roboto"/>
              </a:defRPr>
            </a:lvl7pPr>
            <a:lvl8pPr lvl="7">
              <a:buNone/>
              <a:defRPr>
                <a:latin typeface="Roboto"/>
                <a:ea typeface="Roboto"/>
                <a:cs typeface="Roboto"/>
                <a:sym typeface="Roboto"/>
              </a:defRPr>
            </a:lvl8pPr>
            <a:lvl9pPr lvl="8">
              <a:buNone/>
              <a:defRPr>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Font typeface="Roboto"/>
              <a:buNone/>
              <a:defRPr>
                <a:latin typeface="Roboto"/>
                <a:ea typeface="Roboto"/>
                <a:cs typeface="Roboto"/>
                <a:sym typeface="Roboto"/>
              </a:defRPr>
            </a:lvl1pPr>
            <a:lvl2pPr lvl="1">
              <a:spcBef>
                <a:spcPts val="0"/>
              </a:spcBef>
              <a:spcAft>
                <a:spcPts val="0"/>
              </a:spcAft>
              <a:buSzPts val="2800"/>
              <a:buFont typeface="Roboto"/>
              <a:buNone/>
              <a:defRPr>
                <a:latin typeface="Roboto"/>
                <a:ea typeface="Roboto"/>
                <a:cs typeface="Roboto"/>
                <a:sym typeface="Roboto"/>
              </a:defRPr>
            </a:lvl2pPr>
            <a:lvl3pPr lvl="2">
              <a:spcBef>
                <a:spcPts val="0"/>
              </a:spcBef>
              <a:spcAft>
                <a:spcPts val="0"/>
              </a:spcAft>
              <a:buSzPts val="2800"/>
              <a:buFont typeface="Roboto"/>
              <a:buNone/>
              <a:defRPr>
                <a:latin typeface="Roboto"/>
                <a:ea typeface="Roboto"/>
                <a:cs typeface="Roboto"/>
                <a:sym typeface="Roboto"/>
              </a:defRPr>
            </a:lvl3pPr>
            <a:lvl4pPr lvl="3">
              <a:spcBef>
                <a:spcPts val="0"/>
              </a:spcBef>
              <a:spcAft>
                <a:spcPts val="0"/>
              </a:spcAft>
              <a:buSzPts val="2800"/>
              <a:buFont typeface="Roboto"/>
              <a:buNone/>
              <a:defRPr>
                <a:latin typeface="Roboto"/>
                <a:ea typeface="Roboto"/>
                <a:cs typeface="Roboto"/>
                <a:sym typeface="Roboto"/>
              </a:defRPr>
            </a:lvl4pPr>
            <a:lvl5pPr lvl="4">
              <a:spcBef>
                <a:spcPts val="0"/>
              </a:spcBef>
              <a:spcAft>
                <a:spcPts val="0"/>
              </a:spcAft>
              <a:buSzPts val="2800"/>
              <a:buFont typeface="Roboto"/>
              <a:buNone/>
              <a:defRPr>
                <a:latin typeface="Roboto"/>
                <a:ea typeface="Roboto"/>
                <a:cs typeface="Roboto"/>
                <a:sym typeface="Roboto"/>
              </a:defRPr>
            </a:lvl5pPr>
            <a:lvl6pPr lvl="5">
              <a:spcBef>
                <a:spcPts val="0"/>
              </a:spcBef>
              <a:spcAft>
                <a:spcPts val="0"/>
              </a:spcAft>
              <a:buSzPts val="2800"/>
              <a:buFont typeface="Roboto"/>
              <a:buNone/>
              <a:defRPr>
                <a:latin typeface="Roboto"/>
                <a:ea typeface="Roboto"/>
                <a:cs typeface="Roboto"/>
                <a:sym typeface="Roboto"/>
              </a:defRPr>
            </a:lvl6pPr>
            <a:lvl7pPr lvl="6">
              <a:spcBef>
                <a:spcPts val="0"/>
              </a:spcBef>
              <a:spcAft>
                <a:spcPts val="0"/>
              </a:spcAft>
              <a:buSzPts val="2800"/>
              <a:buFont typeface="Roboto"/>
              <a:buNone/>
              <a:defRPr>
                <a:latin typeface="Roboto"/>
                <a:ea typeface="Roboto"/>
                <a:cs typeface="Roboto"/>
                <a:sym typeface="Roboto"/>
              </a:defRPr>
            </a:lvl7pPr>
            <a:lvl8pPr lvl="7">
              <a:spcBef>
                <a:spcPts val="0"/>
              </a:spcBef>
              <a:spcAft>
                <a:spcPts val="0"/>
              </a:spcAft>
              <a:buSzPts val="2800"/>
              <a:buFont typeface="Roboto"/>
              <a:buNone/>
              <a:defRPr>
                <a:latin typeface="Roboto"/>
                <a:ea typeface="Roboto"/>
                <a:cs typeface="Roboto"/>
                <a:sym typeface="Roboto"/>
              </a:defRPr>
            </a:lvl8pPr>
            <a:lvl9pPr lvl="8">
              <a:spcBef>
                <a:spcPts val="0"/>
              </a:spcBef>
              <a:spcAft>
                <a:spcPts val="0"/>
              </a:spcAft>
              <a:buSzPts val="2800"/>
              <a:buFont typeface="Roboto"/>
              <a:buNone/>
              <a:defRPr>
                <a:latin typeface="Roboto"/>
                <a:ea typeface="Roboto"/>
                <a:cs typeface="Roboto"/>
                <a:sym typeface="Roboto"/>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atin typeface="Roboto"/>
                <a:ea typeface="Roboto"/>
                <a:cs typeface="Roboto"/>
                <a:sym typeface="Roboto"/>
              </a:defRPr>
            </a:lvl1pPr>
            <a:lvl2pPr lvl="1">
              <a:buNone/>
              <a:defRPr>
                <a:latin typeface="Roboto"/>
                <a:ea typeface="Roboto"/>
                <a:cs typeface="Roboto"/>
                <a:sym typeface="Roboto"/>
              </a:defRPr>
            </a:lvl2pPr>
            <a:lvl3pPr lvl="2">
              <a:buNone/>
              <a:defRPr>
                <a:latin typeface="Roboto"/>
                <a:ea typeface="Roboto"/>
                <a:cs typeface="Roboto"/>
                <a:sym typeface="Roboto"/>
              </a:defRPr>
            </a:lvl3pPr>
            <a:lvl4pPr lvl="3">
              <a:buNone/>
              <a:defRPr>
                <a:latin typeface="Roboto"/>
                <a:ea typeface="Roboto"/>
                <a:cs typeface="Roboto"/>
                <a:sym typeface="Roboto"/>
              </a:defRPr>
            </a:lvl4pPr>
            <a:lvl5pPr lvl="4">
              <a:buNone/>
              <a:defRPr>
                <a:latin typeface="Roboto"/>
                <a:ea typeface="Roboto"/>
                <a:cs typeface="Roboto"/>
                <a:sym typeface="Roboto"/>
              </a:defRPr>
            </a:lvl5pPr>
            <a:lvl6pPr lvl="5">
              <a:buNone/>
              <a:defRPr>
                <a:latin typeface="Roboto"/>
                <a:ea typeface="Roboto"/>
                <a:cs typeface="Roboto"/>
                <a:sym typeface="Roboto"/>
              </a:defRPr>
            </a:lvl6pPr>
            <a:lvl7pPr lvl="6">
              <a:buNone/>
              <a:defRPr>
                <a:latin typeface="Roboto"/>
                <a:ea typeface="Roboto"/>
                <a:cs typeface="Roboto"/>
                <a:sym typeface="Roboto"/>
              </a:defRPr>
            </a:lvl7pPr>
            <a:lvl8pPr lvl="7">
              <a:buNone/>
              <a:defRPr>
                <a:latin typeface="Roboto"/>
                <a:ea typeface="Roboto"/>
                <a:cs typeface="Roboto"/>
                <a:sym typeface="Roboto"/>
              </a:defRPr>
            </a:lvl8pPr>
            <a:lvl9pPr lvl="8">
              <a:buNone/>
              <a:defRPr>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Font typeface="Roboto"/>
              <a:buNone/>
              <a:defRPr sz="2400">
                <a:latin typeface="Roboto"/>
                <a:ea typeface="Roboto"/>
                <a:cs typeface="Roboto"/>
                <a:sym typeface="Roboto"/>
              </a:defRPr>
            </a:lvl1pPr>
            <a:lvl2pPr lvl="1">
              <a:spcBef>
                <a:spcPts val="0"/>
              </a:spcBef>
              <a:spcAft>
                <a:spcPts val="0"/>
              </a:spcAft>
              <a:buSzPts val="2400"/>
              <a:buFont typeface="Roboto"/>
              <a:buNone/>
              <a:defRPr sz="2400">
                <a:latin typeface="Roboto"/>
                <a:ea typeface="Roboto"/>
                <a:cs typeface="Roboto"/>
                <a:sym typeface="Roboto"/>
              </a:defRPr>
            </a:lvl2pPr>
            <a:lvl3pPr lvl="2">
              <a:spcBef>
                <a:spcPts val="0"/>
              </a:spcBef>
              <a:spcAft>
                <a:spcPts val="0"/>
              </a:spcAft>
              <a:buSzPts val="2400"/>
              <a:buFont typeface="Roboto"/>
              <a:buNone/>
              <a:defRPr sz="2400">
                <a:latin typeface="Roboto"/>
                <a:ea typeface="Roboto"/>
                <a:cs typeface="Roboto"/>
                <a:sym typeface="Roboto"/>
              </a:defRPr>
            </a:lvl3pPr>
            <a:lvl4pPr lvl="3">
              <a:spcBef>
                <a:spcPts val="0"/>
              </a:spcBef>
              <a:spcAft>
                <a:spcPts val="0"/>
              </a:spcAft>
              <a:buSzPts val="2400"/>
              <a:buFont typeface="Roboto"/>
              <a:buNone/>
              <a:defRPr sz="2400">
                <a:latin typeface="Roboto"/>
                <a:ea typeface="Roboto"/>
                <a:cs typeface="Roboto"/>
                <a:sym typeface="Roboto"/>
              </a:defRPr>
            </a:lvl4pPr>
            <a:lvl5pPr lvl="4">
              <a:spcBef>
                <a:spcPts val="0"/>
              </a:spcBef>
              <a:spcAft>
                <a:spcPts val="0"/>
              </a:spcAft>
              <a:buSzPts val="2400"/>
              <a:buFont typeface="Roboto"/>
              <a:buNone/>
              <a:defRPr sz="2400">
                <a:latin typeface="Roboto"/>
                <a:ea typeface="Roboto"/>
                <a:cs typeface="Roboto"/>
                <a:sym typeface="Roboto"/>
              </a:defRPr>
            </a:lvl5pPr>
            <a:lvl6pPr lvl="5">
              <a:spcBef>
                <a:spcPts val="0"/>
              </a:spcBef>
              <a:spcAft>
                <a:spcPts val="0"/>
              </a:spcAft>
              <a:buSzPts val="2400"/>
              <a:buFont typeface="Roboto"/>
              <a:buNone/>
              <a:defRPr sz="2400">
                <a:latin typeface="Roboto"/>
                <a:ea typeface="Roboto"/>
                <a:cs typeface="Roboto"/>
                <a:sym typeface="Roboto"/>
              </a:defRPr>
            </a:lvl6pPr>
            <a:lvl7pPr lvl="6">
              <a:spcBef>
                <a:spcPts val="0"/>
              </a:spcBef>
              <a:spcAft>
                <a:spcPts val="0"/>
              </a:spcAft>
              <a:buSzPts val="2400"/>
              <a:buFont typeface="Roboto"/>
              <a:buNone/>
              <a:defRPr sz="2400">
                <a:latin typeface="Roboto"/>
                <a:ea typeface="Roboto"/>
                <a:cs typeface="Roboto"/>
                <a:sym typeface="Roboto"/>
              </a:defRPr>
            </a:lvl7pPr>
            <a:lvl8pPr lvl="7">
              <a:spcBef>
                <a:spcPts val="0"/>
              </a:spcBef>
              <a:spcAft>
                <a:spcPts val="0"/>
              </a:spcAft>
              <a:buSzPts val="2400"/>
              <a:buFont typeface="Roboto"/>
              <a:buNone/>
              <a:defRPr sz="2400">
                <a:latin typeface="Roboto"/>
                <a:ea typeface="Roboto"/>
                <a:cs typeface="Roboto"/>
                <a:sym typeface="Roboto"/>
              </a:defRPr>
            </a:lvl8pPr>
            <a:lvl9pPr lvl="8">
              <a:spcBef>
                <a:spcPts val="0"/>
              </a:spcBef>
              <a:spcAft>
                <a:spcPts val="0"/>
              </a:spcAft>
              <a:buSzPts val="2400"/>
              <a:buFont typeface="Roboto"/>
              <a:buNone/>
              <a:defRPr sz="2400">
                <a:latin typeface="Roboto"/>
                <a:ea typeface="Roboto"/>
                <a:cs typeface="Roboto"/>
                <a:sym typeface="Roboto"/>
              </a:defRPr>
            </a:lvl9pPr>
          </a:lstStyle>
          <a:p/>
        </p:txBody>
      </p:sp>
      <p:sp>
        <p:nvSpPr>
          <p:cNvPr id="31" name="Google Shape;31;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Font typeface="Roboto"/>
              <a:buChar char="●"/>
              <a:defRPr sz="1200">
                <a:latin typeface="Roboto"/>
                <a:ea typeface="Roboto"/>
                <a:cs typeface="Roboto"/>
                <a:sym typeface="Roboto"/>
              </a:defRPr>
            </a:lvl1pPr>
            <a:lvl2pPr indent="-304800" lvl="1" marL="914400">
              <a:spcBef>
                <a:spcPts val="1600"/>
              </a:spcBef>
              <a:spcAft>
                <a:spcPts val="0"/>
              </a:spcAft>
              <a:buSzPts val="1200"/>
              <a:buFont typeface="Roboto"/>
              <a:buChar char="○"/>
              <a:defRPr sz="1200">
                <a:latin typeface="Roboto"/>
                <a:ea typeface="Roboto"/>
                <a:cs typeface="Roboto"/>
                <a:sym typeface="Roboto"/>
              </a:defRPr>
            </a:lvl2pPr>
            <a:lvl3pPr indent="-304800" lvl="2" marL="1371600">
              <a:spcBef>
                <a:spcPts val="1600"/>
              </a:spcBef>
              <a:spcAft>
                <a:spcPts val="0"/>
              </a:spcAft>
              <a:buSzPts val="1200"/>
              <a:buFont typeface="Roboto"/>
              <a:buChar char="■"/>
              <a:defRPr sz="1200">
                <a:latin typeface="Roboto"/>
                <a:ea typeface="Roboto"/>
                <a:cs typeface="Roboto"/>
                <a:sym typeface="Roboto"/>
              </a:defRPr>
            </a:lvl3pPr>
            <a:lvl4pPr indent="-304800" lvl="3" marL="1828800">
              <a:spcBef>
                <a:spcPts val="1600"/>
              </a:spcBef>
              <a:spcAft>
                <a:spcPts val="0"/>
              </a:spcAft>
              <a:buSzPts val="1200"/>
              <a:buFont typeface="Roboto"/>
              <a:buChar char="●"/>
              <a:defRPr sz="1200">
                <a:latin typeface="Roboto"/>
                <a:ea typeface="Roboto"/>
                <a:cs typeface="Roboto"/>
                <a:sym typeface="Roboto"/>
              </a:defRPr>
            </a:lvl4pPr>
            <a:lvl5pPr indent="-304800" lvl="4" marL="2286000">
              <a:spcBef>
                <a:spcPts val="1600"/>
              </a:spcBef>
              <a:spcAft>
                <a:spcPts val="0"/>
              </a:spcAft>
              <a:buSzPts val="1200"/>
              <a:buFont typeface="Roboto"/>
              <a:buChar char="○"/>
              <a:defRPr sz="1200">
                <a:latin typeface="Roboto"/>
                <a:ea typeface="Roboto"/>
                <a:cs typeface="Roboto"/>
                <a:sym typeface="Roboto"/>
              </a:defRPr>
            </a:lvl5pPr>
            <a:lvl6pPr indent="-304800" lvl="5" marL="2743200">
              <a:spcBef>
                <a:spcPts val="1600"/>
              </a:spcBef>
              <a:spcAft>
                <a:spcPts val="0"/>
              </a:spcAft>
              <a:buSzPts val="1200"/>
              <a:buFont typeface="Roboto"/>
              <a:buChar char="■"/>
              <a:defRPr sz="1200">
                <a:latin typeface="Roboto"/>
                <a:ea typeface="Roboto"/>
                <a:cs typeface="Roboto"/>
                <a:sym typeface="Roboto"/>
              </a:defRPr>
            </a:lvl6pPr>
            <a:lvl7pPr indent="-304800" lvl="6" marL="3200400">
              <a:spcBef>
                <a:spcPts val="1600"/>
              </a:spcBef>
              <a:spcAft>
                <a:spcPts val="0"/>
              </a:spcAft>
              <a:buSzPts val="1200"/>
              <a:buFont typeface="Roboto"/>
              <a:buChar char="●"/>
              <a:defRPr sz="1200">
                <a:latin typeface="Roboto"/>
                <a:ea typeface="Roboto"/>
                <a:cs typeface="Roboto"/>
                <a:sym typeface="Roboto"/>
              </a:defRPr>
            </a:lvl7pPr>
            <a:lvl8pPr indent="-304800" lvl="7" marL="3657600">
              <a:spcBef>
                <a:spcPts val="1600"/>
              </a:spcBef>
              <a:spcAft>
                <a:spcPts val="0"/>
              </a:spcAft>
              <a:buSzPts val="1200"/>
              <a:buFont typeface="Roboto"/>
              <a:buChar char="○"/>
              <a:defRPr sz="1200">
                <a:latin typeface="Roboto"/>
                <a:ea typeface="Roboto"/>
                <a:cs typeface="Roboto"/>
                <a:sym typeface="Roboto"/>
              </a:defRPr>
            </a:lvl8pPr>
            <a:lvl9pPr indent="-304800" lvl="8" marL="4114800">
              <a:spcBef>
                <a:spcPts val="1600"/>
              </a:spcBef>
              <a:spcAft>
                <a:spcPts val="1600"/>
              </a:spcAft>
              <a:buSzPts val="1200"/>
              <a:buFont typeface="Roboto"/>
              <a:buChar char="■"/>
              <a:defRPr sz="1200">
                <a:latin typeface="Roboto"/>
                <a:ea typeface="Roboto"/>
                <a:cs typeface="Roboto"/>
                <a:sym typeface="Roboto"/>
              </a:defRPr>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atin typeface="Roboto"/>
                <a:ea typeface="Roboto"/>
                <a:cs typeface="Roboto"/>
                <a:sym typeface="Roboto"/>
              </a:defRPr>
            </a:lvl1pPr>
            <a:lvl2pPr lvl="1">
              <a:buNone/>
              <a:defRPr>
                <a:latin typeface="Roboto"/>
                <a:ea typeface="Roboto"/>
                <a:cs typeface="Roboto"/>
                <a:sym typeface="Roboto"/>
              </a:defRPr>
            </a:lvl2pPr>
            <a:lvl3pPr lvl="2">
              <a:buNone/>
              <a:defRPr>
                <a:latin typeface="Roboto"/>
                <a:ea typeface="Roboto"/>
                <a:cs typeface="Roboto"/>
                <a:sym typeface="Roboto"/>
              </a:defRPr>
            </a:lvl3pPr>
            <a:lvl4pPr lvl="3">
              <a:buNone/>
              <a:defRPr>
                <a:latin typeface="Roboto"/>
                <a:ea typeface="Roboto"/>
                <a:cs typeface="Roboto"/>
                <a:sym typeface="Roboto"/>
              </a:defRPr>
            </a:lvl4pPr>
            <a:lvl5pPr lvl="4">
              <a:buNone/>
              <a:defRPr>
                <a:latin typeface="Roboto"/>
                <a:ea typeface="Roboto"/>
                <a:cs typeface="Roboto"/>
                <a:sym typeface="Roboto"/>
              </a:defRPr>
            </a:lvl5pPr>
            <a:lvl6pPr lvl="5">
              <a:buNone/>
              <a:defRPr>
                <a:latin typeface="Roboto"/>
                <a:ea typeface="Roboto"/>
                <a:cs typeface="Roboto"/>
                <a:sym typeface="Roboto"/>
              </a:defRPr>
            </a:lvl6pPr>
            <a:lvl7pPr lvl="6">
              <a:buNone/>
              <a:defRPr>
                <a:latin typeface="Roboto"/>
                <a:ea typeface="Roboto"/>
                <a:cs typeface="Roboto"/>
                <a:sym typeface="Roboto"/>
              </a:defRPr>
            </a:lvl7pPr>
            <a:lvl8pPr lvl="7">
              <a:buNone/>
              <a:defRPr>
                <a:latin typeface="Roboto"/>
                <a:ea typeface="Roboto"/>
                <a:cs typeface="Roboto"/>
                <a:sym typeface="Roboto"/>
              </a:defRPr>
            </a:lvl8pPr>
            <a:lvl9pPr lvl="8">
              <a:buNone/>
              <a:defRPr>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Font typeface="Roboto"/>
              <a:buNone/>
              <a:defRPr sz="4800">
                <a:latin typeface="Roboto"/>
                <a:ea typeface="Roboto"/>
                <a:cs typeface="Roboto"/>
                <a:sym typeface="Roboto"/>
              </a:defRPr>
            </a:lvl1pPr>
            <a:lvl2pPr lvl="1">
              <a:spcBef>
                <a:spcPts val="0"/>
              </a:spcBef>
              <a:spcAft>
                <a:spcPts val="0"/>
              </a:spcAft>
              <a:buSzPts val="4800"/>
              <a:buFont typeface="Roboto"/>
              <a:buNone/>
              <a:defRPr sz="4800">
                <a:latin typeface="Roboto"/>
                <a:ea typeface="Roboto"/>
                <a:cs typeface="Roboto"/>
                <a:sym typeface="Roboto"/>
              </a:defRPr>
            </a:lvl2pPr>
            <a:lvl3pPr lvl="2">
              <a:spcBef>
                <a:spcPts val="0"/>
              </a:spcBef>
              <a:spcAft>
                <a:spcPts val="0"/>
              </a:spcAft>
              <a:buSzPts val="4800"/>
              <a:buFont typeface="Roboto"/>
              <a:buNone/>
              <a:defRPr sz="4800">
                <a:latin typeface="Roboto"/>
                <a:ea typeface="Roboto"/>
                <a:cs typeface="Roboto"/>
                <a:sym typeface="Roboto"/>
              </a:defRPr>
            </a:lvl3pPr>
            <a:lvl4pPr lvl="3">
              <a:spcBef>
                <a:spcPts val="0"/>
              </a:spcBef>
              <a:spcAft>
                <a:spcPts val="0"/>
              </a:spcAft>
              <a:buSzPts val="4800"/>
              <a:buFont typeface="Roboto"/>
              <a:buNone/>
              <a:defRPr sz="4800">
                <a:latin typeface="Roboto"/>
                <a:ea typeface="Roboto"/>
                <a:cs typeface="Roboto"/>
                <a:sym typeface="Roboto"/>
              </a:defRPr>
            </a:lvl4pPr>
            <a:lvl5pPr lvl="4">
              <a:spcBef>
                <a:spcPts val="0"/>
              </a:spcBef>
              <a:spcAft>
                <a:spcPts val="0"/>
              </a:spcAft>
              <a:buSzPts val="4800"/>
              <a:buFont typeface="Roboto"/>
              <a:buNone/>
              <a:defRPr sz="4800">
                <a:latin typeface="Roboto"/>
                <a:ea typeface="Roboto"/>
                <a:cs typeface="Roboto"/>
                <a:sym typeface="Roboto"/>
              </a:defRPr>
            </a:lvl5pPr>
            <a:lvl6pPr lvl="5">
              <a:spcBef>
                <a:spcPts val="0"/>
              </a:spcBef>
              <a:spcAft>
                <a:spcPts val="0"/>
              </a:spcAft>
              <a:buSzPts val="4800"/>
              <a:buFont typeface="Roboto"/>
              <a:buNone/>
              <a:defRPr sz="4800">
                <a:latin typeface="Roboto"/>
                <a:ea typeface="Roboto"/>
                <a:cs typeface="Roboto"/>
                <a:sym typeface="Roboto"/>
              </a:defRPr>
            </a:lvl6pPr>
            <a:lvl7pPr lvl="6">
              <a:spcBef>
                <a:spcPts val="0"/>
              </a:spcBef>
              <a:spcAft>
                <a:spcPts val="0"/>
              </a:spcAft>
              <a:buSzPts val="4800"/>
              <a:buFont typeface="Roboto"/>
              <a:buNone/>
              <a:defRPr sz="4800">
                <a:latin typeface="Roboto"/>
                <a:ea typeface="Roboto"/>
                <a:cs typeface="Roboto"/>
                <a:sym typeface="Roboto"/>
              </a:defRPr>
            </a:lvl7pPr>
            <a:lvl8pPr lvl="7">
              <a:spcBef>
                <a:spcPts val="0"/>
              </a:spcBef>
              <a:spcAft>
                <a:spcPts val="0"/>
              </a:spcAft>
              <a:buSzPts val="4800"/>
              <a:buFont typeface="Roboto"/>
              <a:buNone/>
              <a:defRPr sz="4800">
                <a:latin typeface="Roboto"/>
                <a:ea typeface="Roboto"/>
                <a:cs typeface="Roboto"/>
                <a:sym typeface="Roboto"/>
              </a:defRPr>
            </a:lvl8pPr>
            <a:lvl9pPr lvl="8">
              <a:spcBef>
                <a:spcPts val="0"/>
              </a:spcBef>
              <a:spcAft>
                <a:spcPts val="0"/>
              </a:spcAft>
              <a:buSzPts val="4800"/>
              <a:buFont typeface="Roboto"/>
              <a:buNone/>
              <a:defRPr sz="4800">
                <a:latin typeface="Roboto"/>
                <a:ea typeface="Roboto"/>
                <a:cs typeface="Roboto"/>
                <a:sym typeface="Roboto"/>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atin typeface="Roboto"/>
                <a:ea typeface="Roboto"/>
                <a:cs typeface="Roboto"/>
                <a:sym typeface="Roboto"/>
              </a:defRPr>
            </a:lvl1pPr>
            <a:lvl2pPr lvl="1">
              <a:buNone/>
              <a:defRPr>
                <a:latin typeface="Roboto"/>
                <a:ea typeface="Roboto"/>
                <a:cs typeface="Roboto"/>
                <a:sym typeface="Roboto"/>
              </a:defRPr>
            </a:lvl2pPr>
            <a:lvl3pPr lvl="2">
              <a:buNone/>
              <a:defRPr>
                <a:latin typeface="Roboto"/>
                <a:ea typeface="Roboto"/>
                <a:cs typeface="Roboto"/>
                <a:sym typeface="Roboto"/>
              </a:defRPr>
            </a:lvl3pPr>
            <a:lvl4pPr lvl="3">
              <a:buNone/>
              <a:defRPr>
                <a:latin typeface="Roboto"/>
                <a:ea typeface="Roboto"/>
                <a:cs typeface="Roboto"/>
                <a:sym typeface="Roboto"/>
              </a:defRPr>
            </a:lvl4pPr>
            <a:lvl5pPr lvl="4">
              <a:buNone/>
              <a:defRPr>
                <a:latin typeface="Roboto"/>
                <a:ea typeface="Roboto"/>
                <a:cs typeface="Roboto"/>
                <a:sym typeface="Roboto"/>
              </a:defRPr>
            </a:lvl5pPr>
            <a:lvl6pPr lvl="5">
              <a:buNone/>
              <a:defRPr>
                <a:latin typeface="Roboto"/>
                <a:ea typeface="Roboto"/>
                <a:cs typeface="Roboto"/>
                <a:sym typeface="Roboto"/>
              </a:defRPr>
            </a:lvl6pPr>
            <a:lvl7pPr lvl="6">
              <a:buNone/>
              <a:defRPr>
                <a:latin typeface="Roboto"/>
                <a:ea typeface="Roboto"/>
                <a:cs typeface="Roboto"/>
                <a:sym typeface="Roboto"/>
              </a:defRPr>
            </a:lvl7pPr>
            <a:lvl8pPr lvl="7">
              <a:buNone/>
              <a:defRPr>
                <a:latin typeface="Roboto"/>
                <a:ea typeface="Roboto"/>
                <a:cs typeface="Roboto"/>
                <a:sym typeface="Roboto"/>
              </a:defRPr>
            </a:lvl8pPr>
            <a:lvl9pPr lvl="8">
              <a:buNone/>
              <a:defRPr>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
        <p:nvSpPr>
          <p:cNvPr id="38" name="Google Shape;38;p9"/>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Font typeface="Roboto"/>
              <a:buNone/>
              <a:defRPr sz="4200">
                <a:latin typeface="Roboto"/>
                <a:ea typeface="Roboto"/>
                <a:cs typeface="Roboto"/>
                <a:sym typeface="Roboto"/>
              </a:defRPr>
            </a:lvl1pPr>
            <a:lvl2pPr lvl="1" algn="ctr">
              <a:spcBef>
                <a:spcPts val="0"/>
              </a:spcBef>
              <a:spcAft>
                <a:spcPts val="0"/>
              </a:spcAft>
              <a:buSzPts val="4200"/>
              <a:buFont typeface="Roboto"/>
              <a:buNone/>
              <a:defRPr sz="4200">
                <a:latin typeface="Roboto"/>
                <a:ea typeface="Roboto"/>
                <a:cs typeface="Roboto"/>
                <a:sym typeface="Roboto"/>
              </a:defRPr>
            </a:lvl2pPr>
            <a:lvl3pPr lvl="2" algn="ctr">
              <a:spcBef>
                <a:spcPts val="0"/>
              </a:spcBef>
              <a:spcAft>
                <a:spcPts val="0"/>
              </a:spcAft>
              <a:buSzPts val="4200"/>
              <a:buFont typeface="Roboto"/>
              <a:buNone/>
              <a:defRPr sz="4200">
                <a:latin typeface="Roboto"/>
                <a:ea typeface="Roboto"/>
                <a:cs typeface="Roboto"/>
                <a:sym typeface="Roboto"/>
              </a:defRPr>
            </a:lvl3pPr>
            <a:lvl4pPr lvl="3" algn="ctr">
              <a:spcBef>
                <a:spcPts val="0"/>
              </a:spcBef>
              <a:spcAft>
                <a:spcPts val="0"/>
              </a:spcAft>
              <a:buSzPts val="4200"/>
              <a:buFont typeface="Roboto"/>
              <a:buNone/>
              <a:defRPr sz="4200">
                <a:latin typeface="Roboto"/>
                <a:ea typeface="Roboto"/>
                <a:cs typeface="Roboto"/>
                <a:sym typeface="Roboto"/>
              </a:defRPr>
            </a:lvl4pPr>
            <a:lvl5pPr lvl="4" algn="ctr">
              <a:spcBef>
                <a:spcPts val="0"/>
              </a:spcBef>
              <a:spcAft>
                <a:spcPts val="0"/>
              </a:spcAft>
              <a:buSzPts val="4200"/>
              <a:buFont typeface="Roboto"/>
              <a:buNone/>
              <a:defRPr sz="4200">
                <a:latin typeface="Roboto"/>
                <a:ea typeface="Roboto"/>
                <a:cs typeface="Roboto"/>
                <a:sym typeface="Roboto"/>
              </a:defRPr>
            </a:lvl5pPr>
            <a:lvl6pPr lvl="5" algn="ctr">
              <a:spcBef>
                <a:spcPts val="0"/>
              </a:spcBef>
              <a:spcAft>
                <a:spcPts val="0"/>
              </a:spcAft>
              <a:buSzPts val="4200"/>
              <a:buFont typeface="Roboto"/>
              <a:buNone/>
              <a:defRPr sz="4200">
                <a:latin typeface="Roboto"/>
                <a:ea typeface="Roboto"/>
                <a:cs typeface="Roboto"/>
                <a:sym typeface="Roboto"/>
              </a:defRPr>
            </a:lvl6pPr>
            <a:lvl7pPr lvl="6" algn="ctr">
              <a:spcBef>
                <a:spcPts val="0"/>
              </a:spcBef>
              <a:spcAft>
                <a:spcPts val="0"/>
              </a:spcAft>
              <a:buSzPts val="4200"/>
              <a:buFont typeface="Roboto"/>
              <a:buNone/>
              <a:defRPr sz="4200">
                <a:latin typeface="Roboto"/>
                <a:ea typeface="Roboto"/>
                <a:cs typeface="Roboto"/>
                <a:sym typeface="Roboto"/>
              </a:defRPr>
            </a:lvl7pPr>
            <a:lvl8pPr lvl="7" algn="ctr">
              <a:spcBef>
                <a:spcPts val="0"/>
              </a:spcBef>
              <a:spcAft>
                <a:spcPts val="0"/>
              </a:spcAft>
              <a:buSzPts val="4200"/>
              <a:buFont typeface="Roboto"/>
              <a:buNone/>
              <a:defRPr sz="4200">
                <a:latin typeface="Roboto"/>
                <a:ea typeface="Roboto"/>
                <a:cs typeface="Roboto"/>
                <a:sym typeface="Roboto"/>
              </a:defRPr>
            </a:lvl8pPr>
            <a:lvl9pPr lvl="8" algn="ctr">
              <a:spcBef>
                <a:spcPts val="0"/>
              </a:spcBef>
              <a:spcAft>
                <a:spcPts val="0"/>
              </a:spcAft>
              <a:buSzPts val="4200"/>
              <a:buFont typeface="Roboto"/>
              <a:buNone/>
              <a:defRPr sz="4200">
                <a:latin typeface="Roboto"/>
                <a:ea typeface="Roboto"/>
                <a:cs typeface="Roboto"/>
                <a:sym typeface="Roboto"/>
              </a:defRPr>
            </a:lvl9pPr>
          </a:lstStyle>
          <a:p/>
        </p:txBody>
      </p:sp>
      <p:sp>
        <p:nvSpPr>
          <p:cNvPr id="39" name="Google Shape;39;p9"/>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Font typeface="Roboto"/>
              <a:buNone/>
              <a:defRPr sz="2100">
                <a:latin typeface="Roboto"/>
                <a:ea typeface="Roboto"/>
                <a:cs typeface="Roboto"/>
                <a:sym typeface="Roboto"/>
              </a:defRPr>
            </a:lvl1pPr>
            <a:lvl2pPr lvl="1" algn="ctr">
              <a:lnSpc>
                <a:spcPct val="100000"/>
              </a:lnSpc>
              <a:spcBef>
                <a:spcPts val="0"/>
              </a:spcBef>
              <a:spcAft>
                <a:spcPts val="0"/>
              </a:spcAft>
              <a:buSzPts val="2100"/>
              <a:buFont typeface="Roboto"/>
              <a:buNone/>
              <a:defRPr sz="2100">
                <a:latin typeface="Roboto"/>
                <a:ea typeface="Roboto"/>
                <a:cs typeface="Roboto"/>
                <a:sym typeface="Roboto"/>
              </a:defRPr>
            </a:lvl2pPr>
            <a:lvl3pPr lvl="2" algn="ctr">
              <a:lnSpc>
                <a:spcPct val="100000"/>
              </a:lnSpc>
              <a:spcBef>
                <a:spcPts val="0"/>
              </a:spcBef>
              <a:spcAft>
                <a:spcPts val="0"/>
              </a:spcAft>
              <a:buSzPts val="2100"/>
              <a:buFont typeface="Roboto"/>
              <a:buNone/>
              <a:defRPr sz="2100">
                <a:latin typeface="Roboto"/>
                <a:ea typeface="Roboto"/>
                <a:cs typeface="Roboto"/>
                <a:sym typeface="Roboto"/>
              </a:defRPr>
            </a:lvl3pPr>
            <a:lvl4pPr lvl="3" algn="ctr">
              <a:lnSpc>
                <a:spcPct val="100000"/>
              </a:lnSpc>
              <a:spcBef>
                <a:spcPts val="0"/>
              </a:spcBef>
              <a:spcAft>
                <a:spcPts val="0"/>
              </a:spcAft>
              <a:buSzPts val="2100"/>
              <a:buFont typeface="Roboto"/>
              <a:buNone/>
              <a:defRPr sz="2100">
                <a:latin typeface="Roboto"/>
                <a:ea typeface="Roboto"/>
                <a:cs typeface="Roboto"/>
                <a:sym typeface="Roboto"/>
              </a:defRPr>
            </a:lvl4pPr>
            <a:lvl5pPr lvl="4" algn="ctr">
              <a:lnSpc>
                <a:spcPct val="100000"/>
              </a:lnSpc>
              <a:spcBef>
                <a:spcPts val="0"/>
              </a:spcBef>
              <a:spcAft>
                <a:spcPts val="0"/>
              </a:spcAft>
              <a:buSzPts val="2100"/>
              <a:buFont typeface="Roboto"/>
              <a:buNone/>
              <a:defRPr sz="2100">
                <a:latin typeface="Roboto"/>
                <a:ea typeface="Roboto"/>
                <a:cs typeface="Roboto"/>
                <a:sym typeface="Roboto"/>
              </a:defRPr>
            </a:lvl5pPr>
            <a:lvl6pPr lvl="5" algn="ctr">
              <a:lnSpc>
                <a:spcPct val="100000"/>
              </a:lnSpc>
              <a:spcBef>
                <a:spcPts val="0"/>
              </a:spcBef>
              <a:spcAft>
                <a:spcPts val="0"/>
              </a:spcAft>
              <a:buSzPts val="2100"/>
              <a:buFont typeface="Roboto"/>
              <a:buNone/>
              <a:defRPr sz="2100">
                <a:latin typeface="Roboto"/>
                <a:ea typeface="Roboto"/>
                <a:cs typeface="Roboto"/>
                <a:sym typeface="Roboto"/>
              </a:defRPr>
            </a:lvl6pPr>
            <a:lvl7pPr lvl="6" algn="ctr">
              <a:lnSpc>
                <a:spcPct val="100000"/>
              </a:lnSpc>
              <a:spcBef>
                <a:spcPts val="0"/>
              </a:spcBef>
              <a:spcAft>
                <a:spcPts val="0"/>
              </a:spcAft>
              <a:buSzPts val="2100"/>
              <a:buFont typeface="Roboto"/>
              <a:buNone/>
              <a:defRPr sz="2100">
                <a:latin typeface="Roboto"/>
                <a:ea typeface="Roboto"/>
                <a:cs typeface="Roboto"/>
                <a:sym typeface="Roboto"/>
              </a:defRPr>
            </a:lvl7pPr>
            <a:lvl8pPr lvl="7" algn="ctr">
              <a:lnSpc>
                <a:spcPct val="100000"/>
              </a:lnSpc>
              <a:spcBef>
                <a:spcPts val="0"/>
              </a:spcBef>
              <a:spcAft>
                <a:spcPts val="0"/>
              </a:spcAft>
              <a:buSzPts val="2100"/>
              <a:buFont typeface="Roboto"/>
              <a:buNone/>
              <a:defRPr sz="2100">
                <a:latin typeface="Roboto"/>
                <a:ea typeface="Roboto"/>
                <a:cs typeface="Roboto"/>
                <a:sym typeface="Roboto"/>
              </a:defRPr>
            </a:lvl8pPr>
            <a:lvl9pPr lvl="8" algn="ctr">
              <a:lnSpc>
                <a:spcPct val="100000"/>
              </a:lnSpc>
              <a:spcBef>
                <a:spcPts val="0"/>
              </a:spcBef>
              <a:spcAft>
                <a:spcPts val="0"/>
              </a:spcAft>
              <a:buSzPts val="2100"/>
              <a:buFont typeface="Roboto"/>
              <a:buNone/>
              <a:defRPr sz="2100">
                <a:latin typeface="Roboto"/>
                <a:ea typeface="Roboto"/>
                <a:cs typeface="Roboto"/>
                <a:sym typeface="Roboto"/>
              </a:defRPr>
            </a:lvl9pPr>
          </a:lstStyle>
          <a:p/>
        </p:txBody>
      </p:sp>
      <p:sp>
        <p:nvSpPr>
          <p:cNvPr id="40" name="Google Shape;40;p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Font typeface="Roboto"/>
              <a:buChar char="●"/>
              <a:defRPr>
                <a:latin typeface="Roboto"/>
                <a:ea typeface="Roboto"/>
                <a:cs typeface="Roboto"/>
                <a:sym typeface="Roboto"/>
              </a:defRPr>
            </a:lvl1pPr>
            <a:lvl2pPr indent="-317500" lvl="1" marL="914400">
              <a:spcBef>
                <a:spcPts val="1600"/>
              </a:spcBef>
              <a:spcAft>
                <a:spcPts val="0"/>
              </a:spcAft>
              <a:buSzPts val="1400"/>
              <a:buFont typeface="Roboto"/>
              <a:buChar char="○"/>
              <a:defRPr>
                <a:latin typeface="Roboto"/>
                <a:ea typeface="Roboto"/>
                <a:cs typeface="Roboto"/>
                <a:sym typeface="Roboto"/>
              </a:defRPr>
            </a:lvl2pPr>
            <a:lvl3pPr indent="-317500" lvl="2" marL="1371600">
              <a:spcBef>
                <a:spcPts val="1600"/>
              </a:spcBef>
              <a:spcAft>
                <a:spcPts val="0"/>
              </a:spcAft>
              <a:buSzPts val="1400"/>
              <a:buFont typeface="Roboto"/>
              <a:buChar char="■"/>
              <a:defRPr>
                <a:latin typeface="Roboto"/>
                <a:ea typeface="Roboto"/>
                <a:cs typeface="Roboto"/>
                <a:sym typeface="Roboto"/>
              </a:defRPr>
            </a:lvl3pPr>
            <a:lvl4pPr indent="-317500" lvl="3" marL="1828800">
              <a:spcBef>
                <a:spcPts val="1600"/>
              </a:spcBef>
              <a:spcAft>
                <a:spcPts val="0"/>
              </a:spcAft>
              <a:buSzPts val="1400"/>
              <a:buFont typeface="Roboto"/>
              <a:buChar char="●"/>
              <a:defRPr>
                <a:latin typeface="Roboto"/>
                <a:ea typeface="Roboto"/>
                <a:cs typeface="Roboto"/>
                <a:sym typeface="Roboto"/>
              </a:defRPr>
            </a:lvl4pPr>
            <a:lvl5pPr indent="-317500" lvl="4" marL="2286000">
              <a:spcBef>
                <a:spcPts val="1600"/>
              </a:spcBef>
              <a:spcAft>
                <a:spcPts val="0"/>
              </a:spcAft>
              <a:buSzPts val="1400"/>
              <a:buFont typeface="Roboto"/>
              <a:buChar char="○"/>
              <a:defRPr>
                <a:latin typeface="Roboto"/>
                <a:ea typeface="Roboto"/>
                <a:cs typeface="Roboto"/>
                <a:sym typeface="Roboto"/>
              </a:defRPr>
            </a:lvl5pPr>
            <a:lvl6pPr indent="-317500" lvl="5" marL="2743200">
              <a:spcBef>
                <a:spcPts val="1600"/>
              </a:spcBef>
              <a:spcAft>
                <a:spcPts val="0"/>
              </a:spcAft>
              <a:buSzPts val="1400"/>
              <a:buFont typeface="Roboto"/>
              <a:buChar char="■"/>
              <a:defRPr>
                <a:latin typeface="Roboto"/>
                <a:ea typeface="Roboto"/>
                <a:cs typeface="Roboto"/>
                <a:sym typeface="Roboto"/>
              </a:defRPr>
            </a:lvl6pPr>
            <a:lvl7pPr indent="-317500" lvl="6" marL="3200400">
              <a:spcBef>
                <a:spcPts val="1600"/>
              </a:spcBef>
              <a:spcAft>
                <a:spcPts val="0"/>
              </a:spcAft>
              <a:buSzPts val="1400"/>
              <a:buFont typeface="Roboto"/>
              <a:buChar char="●"/>
              <a:defRPr>
                <a:latin typeface="Roboto"/>
                <a:ea typeface="Roboto"/>
                <a:cs typeface="Roboto"/>
                <a:sym typeface="Roboto"/>
              </a:defRPr>
            </a:lvl7pPr>
            <a:lvl8pPr indent="-317500" lvl="7" marL="3657600">
              <a:spcBef>
                <a:spcPts val="1600"/>
              </a:spcBef>
              <a:spcAft>
                <a:spcPts val="0"/>
              </a:spcAft>
              <a:buSzPts val="1400"/>
              <a:buFont typeface="Roboto"/>
              <a:buChar char="○"/>
              <a:defRPr>
                <a:latin typeface="Roboto"/>
                <a:ea typeface="Roboto"/>
                <a:cs typeface="Roboto"/>
                <a:sym typeface="Roboto"/>
              </a:defRPr>
            </a:lvl8pPr>
            <a:lvl9pPr indent="-317500" lvl="8" marL="4114800">
              <a:spcBef>
                <a:spcPts val="1600"/>
              </a:spcBef>
              <a:spcAft>
                <a:spcPts val="1600"/>
              </a:spcAft>
              <a:buSzPts val="1400"/>
              <a:buFont typeface="Roboto"/>
              <a:buChar char="■"/>
              <a:defRPr>
                <a:latin typeface="Roboto"/>
                <a:ea typeface="Roboto"/>
                <a:cs typeface="Roboto"/>
                <a:sym typeface="Roboto"/>
              </a:defRPr>
            </a:lvl9pPr>
          </a:lstStyle>
          <a:p/>
        </p:txBody>
      </p:sp>
      <p:sp>
        <p:nvSpPr>
          <p:cNvPr id="41" name="Google Shape;41;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atin typeface="Roboto"/>
                <a:ea typeface="Roboto"/>
                <a:cs typeface="Roboto"/>
                <a:sym typeface="Roboto"/>
              </a:defRPr>
            </a:lvl1pPr>
            <a:lvl2pPr lvl="1">
              <a:buNone/>
              <a:defRPr>
                <a:latin typeface="Roboto"/>
                <a:ea typeface="Roboto"/>
                <a:cs typeface="Roboto"/>
                <a:sym typeface="Roboto"/>
              </a:defRPr>
            </a:lvl2pPr>
            <a:lvl3pPr lvl="2">
              <a:buNone/>
              <a:defRPr>
                <a:latin typeface="Roboto"/>
                <a:ea typeface="Roboto"/>
                <a:cs typeface="Roboto"/>
                <a:sym typeface="Roboto"/>
              </a:defRPr>
            </a:lvl3pPr>
            <a:lvl4pPr lvl="3">
              <a:buNone/>
              <a:defRPr>
                <a:latin typeface="Roboto"/>
                <a:ea typeface="Roboto"/>
                <a:cs typeface="Roboto"/>
                <a:sym typeface="Roboto"/>
              </a:defRPr>
            </a:lvl4pPr>
            <a:lvl5pPr lvl="4">
              <a:buNone/>
              <a:defRPr>
                <a:latin typeface="Roboto"/>
                <a:ea typeface="Roboto"/>
                <a:cs typeface="Roboto"/>
                <a:sym typeface="Roboto"/>
              </a:defRPr>
            </a:lvl5pPr>
            <a:lvl6pPr lvl="5">
              <a:buNone/>
              <a:defRPr>
                <a:latin typeface="Roboto"/>
                <a:ea typeface="Roboto"/>
                <a:cs typeface="Roboto"/>
                <a:sym typeface="Roboto"/>
              </a:defRPr>
            </a:lvl6pPr>
            <a:lvl7pPr lvl="6">
              <a:buNone/>
              <a:defRPr>
                <a:latin typeface="Roboto"/>
                <a:ea typeface="Roboto"/>
                <a:cs typeface="Roboto"/>
                <a:sym typeface="Roboto"/>
              </a:defRPr>
            </a:lvl7pPr>
            <a:lvl8pPr lvl="7">
              <a:buNone/>
              <a:defRPr>
                <a:latin typeface="Roboto"/>
                <a:ea typeface="Roboto"/>
                <a:cs typeface="Roboto"/>
                <a:sym typeface="Roboto"/>
              </a:defRPr>
            </a:lvl8pPr>
            <a:lvl9pPr lvl="8">
              <a:buNone/>
              <a:defRPr>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2" name="Shape 42"/>
        <p:cNvGrpSpPr/>
        <p:nvPr/>
      </p:nvGrpSpPr>
      <p:grpSpPr>
        <a:xfrm>
          <a:off x="0" y="0"/>
          <a:ext cx="0" cy="0"/>
          <a:chOff x="0" y="0"/>
          <a:chExt cx="0" cy="0"/>
        </a:xfrm>
      </p:grpSpPr>
      <p:sp>
        <p:nvSpPr>
          <p:cNvPr id="43" name="Google Shape;43;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Font typeface="Roboto"/>
              <a:buNone/>
              <a:defRPr>
                <a:latin typeface="Roboto"/>
                <a:ea typeface="Roboto"/>
                <a:cs typeface="Roboto"/>
                <a:sym typeface="Roboto"/>
              </a:defRPr>
            </a:lvl1pPr>
          </a:lstStyle>
          <a:p/>
        </p:txBody>
      </p:sp>
      <p:sp>
        <p:nvSpPr>
          <p:cNvPr id="44" name="Google Shape;44;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atin typeface="Roboto"/>
                <a:ea typeface="Roboto"/>
                <a:cs typeface="Roboto"/>
                <a:sym typeface="Roboto"/>
              </a:defRPr>
            </a:lvl1pPr>
            <a:lvl2pPr lvl="1">
              <a:buNone/>
              <a:defRPr>
                <a:latin typeface="Roboto"/>
                <a:ea typeface="Roboto"/>
                <a:cs typeface="Roboto"/>
                <a:sym typeface="Roboto"/>
              </a:defRPr>
            </a:lvl2pPr>
            <a:lvl3pPr lvl="2">
              <a:buNone/>
              <a:defRPr>
                <a:latin typeface="Roboto"/>
                <a:ea typeface="Roboto"/>
                <a:cs typeface="Roboto"/>
                <a:sym typeface="Roboto"/>
              </a:defRPr>
            </a:lvl3pPr>
            <a:lvl4pPr lvl="3">
              <a:buNone/>
              <a:defRPr>
                <a:latin typeface="Roboto"/>
                <a:ea typeface="Roboto"/>
                <a:cs typeface="Roboto"/>
                <a:sym typeface="Roboto"/>
              </a:defRPr>
            </a:lvl4pPr>
            <a:lvl5pPr lvl="4">
              <a:buNone/>
              <a:defRPr>
                <a:latin typeface="Roboto"/>
                <a:ea typeface="Roboto"/>
                <a:cs typeface="Roboto"/>
                <a:sym typeface="Roboto"/>
              </a:defRPr>
            </a:lvl5pPr>
            <a:lvl6pPr lvl="5">
              <a:buNone/>
              <a:defRPr>
                <a:latin typeface="Roboto"/>
                <a:ea typeface="Roboto"/>
                <a:cs typeface="Roboto"/>
                <a:sym typeface="Roboto"/>
              </a:defRPr>
            </a:lvl6pPr>
            <a:lvl7pPr lvl="6">
              <a:buNone/>
              <a:defRPr>
                <a:latin typeface="Roboto"/>
                <a:ea typeface="Roboto"/>
                <a:cs typeface="Roboto"/>
                <a:sym typeface="Roboto"/>
              </a:defRPr>
            </a:lvl7pPr>
            <a:lvl8pPr lvl="7">
              <a:buNone/>
              <a:defRPr>
                <a:latin typeface="Roboto"/>
                <a:ea typeface="Roboto"/>
                <a:cs typeface="Roboto"/>
                <a:sym typeface="Roboto"/>
              </a:defRPr>
            </a:lvl8pPr>
            <a:lvl9pPr lvl="8">
              <a:buNone/>
              <a:defRPr>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293775" y="220350"/>
            <a:ext cx="7344600" cy="86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0" lang="en">
                <a:latin typeface="Roboto Medium"/>
                <a:ea typeface="Roboto Medium"/>
                <a:cs typeface="Roboto Medium"/>
                <a:sym typeface="Roboto Medium"/>
              </a:rPr>
              <a:t>Your Own Cloud for $500?</a:t>
            </a:r>
            <a:endParaRPr b="0">
              <a:latin typeface="Roboto Medium"/>
              <a:ea typeface="Roboto Medium"/>
              <a:cs typeface="Roboto Medium"/>
              <a:sym typeface="Roboto Medium"/>
            </a:endParaRPr>
          </a:p>
        </p:txBody>
      </p:sp>
      <p:sp>
        <p:nvSpPr>
          <p:cNvPr id="66" name="Google Shape;66;p14"/>
          <p:cNvSpPr txBox="1"/>
          <p:nvPr>
            <p:ph idx="1" type="subTitle"/>
          </p:nvPr>
        </p:nvSpPr>
        <p:spPr>
          <a:xfrm>
            <a:off x="1006825" y="1204900"/>
            <a:ext cx="4776600" cy="479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0" lang="en">
                <a:latin typeface="Roboto Medium"/>
                <a:ea typeface="Roboto Medium"/>
                <a:cs typeface="Roboto Medium"/>
                <a:sym typeface="Roboto Medium"/>
              </a:rPr>
              <a:t>Darren Cole</a:t>
            </a:r>
            <a:endParaRPr b="0">
              <a:latin typeface="Roboto Medium"/>
              <a:ea typeface="Roboto Medium"/>
              <a:cs typeface="Roboto Medium"/>
              <a:sym typeface="Roboto Medium"/>
            </a:endParaRPr>
          </a:p>
        </p:txBody>
      </p:sp>
      <p:sp>
        <p:nvSpPr>
          <p:cNvPr id="67" name="Google Shape;67;p14"/>
          <p:cNvSpPr txBox="1"/>
          <p:nvPr>
            <p:ph idx="2" type="subTitle"/>
          </p:nvPr>
        </p:nvSpPr>
        <p:spPr>
          <a:xfrm>
            <a:off x="1006825" y="1684300"/>
            <a:ext cx="4143000" cy="1601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latin typeface="Roboto Medium"/>
                <a:ea typeface="Roboto Medium"/>
                <a:cs typeface="Roboto Medium"/>
                <a:sym typeface="Roboto Medium"/>
              </a:rPr>
              <a:t>ASEG</a:t>
            </a:r>
            <a:endParaRPr>
              <a:latin typeface="Roboto Medium"/>
              <a:ea typeface="Roboto Medium"/>
              <a:cs typeface="Roboto Medium"/>
              <a:sym typeface="Roboto Medium"/>
            </a:endParaRPr>
          </a:p>
          <a:p>
            <a:pPr indent="0" lvl="0" marL="0" rtl="0" algn="l">
              <a:lnSpc>
                <a:spcPct val="100000"/>
              </a:lnSpc>
              <a:spcBef>
                <a:spcPts val="1600"/>
              </a:spcBef>
              <a:spcAft>
                <a:spcPts val="0"/>
              </a:spcAft>
              <a:buClr>
                <a:schemeClr val="dk1"/>
              </a:buClr>
              <a:buSzPts val="1100"/>
              <a:buFont typeface="Arial"/>
              <a:buNone/>
            </a:pPr>
            <a:r>
              <a:rPr lang="en">
                <a:solidFill>
                  <a:srgbClr val="FFFFFF"/>
                </a:solidFill>
                <a:latin typeface="Roboto Medium"/>
                <a:ea typeface="Roboto Medium"/>
                <a:cs typeface="Roboto Medium"/>
                <a:sym typeface="Roboto Medium"/>
              </a:rPr>
              <a:t>dcole@aseg.com</a:t>
            </a:r>
            <a:endParaRPr>
              <a:solidFill>
                <a:srgbClr val="FFFFFF"/>
              </a:solidFill>
              <a:latin typeface="Roboto Medium"/>
              <a:ea typeface="Roboto Medium"/>
              <a:cs typeface="Roboto Medium"/>
              <a:sym typeface="Roboto Medium"/>
            </a:endParaRPr>
          </a:p>
          <a:p>
            <a:pPr indent="0" lvl="0" marL="0" rtl="0" algn="l">
              <a:lnSpc>
                <a:spcPct val="100000"/>
              </a:lnSpc>
              <a:spcBef>
                <a:spcPts val="1600"/>
              </a:spcBef>
              <a:spcAft>
                <a:spcPts val="0"/>
              </a:spcAft>
              <a:buClr>
                <a:schemeClr val="dk1"/>
              </a:buClr>
              <a:buSzPts val="1100"/>
              <a:buFont typeface="Arial"/>
              <a:buNone/>
            </a:pPr>
            <a:r>
              <a:rPr lang="en">
                <a:solidFill>
                  <a:srgbClr val="FFFFFF"/>
                </a:solidFill>
                <a:latin typeface="Roboto Medium"/>
                <a:ea typeface="Roboto Medium"/>
                <a:cs typeface="Roboto Medium"/>
                <a:sym typeface="Roboto Medium"/>
              </a:rPr>
              <a:t>@coledarr</a:t>
            </a:r>
            <a:endParaRPr>
              <a:solidFill>
                <a:srgbClr val="FFFFFF"/>
              </a:solidFill>
              <a:latin typeface="Roboto Medium"/>
              <a:ea typeface="Roboto Medium"/>
              <a:cs typeface="Roboto Medium"/>
              <a:sym typeface="Roboto Medium"/>
            </a:endParaRPr>
          </a:p>
          <a:p>
            <a:pPr indent="0" lvl="0" marL="0" rtl="0" algn="l">
              <a:lnSpc>
                <a:spcPct val="100000"/>
              </a:lnSpc>
              <a:spcBef>
                <a:spcPts val="1600"/>
              </a:spcBef>
              <a:spcAft>
                <a:spcPts val="1600"/>
              </a:spcAft>
              <a:buNone/>
            </a:pPr>
            <a:r>
              <a:t/>
            </a:r>
            <a:endParaRPr>
              <a:latin typeface="Roboto Medium"/>
              <a:ea typeface="Roboto Medium"/>
              <a:cs typeface="Roboto Medium"/>
              <a:sym typeface="Roboto Medium"/>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000000"/>
                </a:solidFill>
              </a:rPr>
              <a:t>Installation</a:t>
            </a:r>
            <a:endParaRPr b="1" sz="3000">
              <a:solidFill>
                <a:srgbClr val="000000"/>
              </a:solidFill>
            </a:endParaRPr>
          </a:p>
        </p:txBody>
      </p:sp>
      <p:sp>
        <p:nvSpPr>
          <p:cNvPr id="123" name="Google Shape;123;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Roboto Medium"/>
              <a:buChar char="●"/>
            </a:pPr>
            <a:r>
              <a:rPr lang="en">
                <a:solidFill>
                  <a:srgbClr val="000000"/>
                </a:solidFill>
                <a:latin typeface="Roboto Medium"/>
                <a:ea typeface="Roboto Medium"/>
                <a:cs typeface="Roboto Medium"/>
                <a:sym typeface="Roboto Medium"/>
              </a:rPr>
              <a:t>Started with Ubuntu 16.04 xenial on two nodes</a:t>
            </a:r>
            <a:endParaRPr>
              <a:solidFill>
                <a:srgbClr val="000000"/>
              </a:solidFill>
              <a:latin typeface="Roboto Medium"/>
              <a:ea typeface="Roboto Medium"/>
              <a:cs typeface="Roboto Medium"/>
              <a:sym typeface="Roboto Medium"/>
            </a:endParaRPr>
          </a:p>
          <a:p>
            <a:pPr indent="-342900" lvl="0" marL="457200" rtl="0" algn="l">
              <a:spcBef>
                <a:spcPts val="0"/>
              </a:spcBef>
              <a:spcAft>
                <a:spcPts val="0"/>
              </a:spcAft>
              <a:buClr>
                <a:srgbClr val="000000"/>
              </a:buClr>
              <a:buSzPts val="1800"/>
              <a:buFont typeface="Roboto Medium"/>
              <a:buChar char="●"/>
            </a:pPr>
            <a:r>
              <a:rPr lang="en">
                <a:solidFill>
                  <a:srgbClr val="000000"/>
                </a:solidFill>
                <a:latin typeface="Roboto Medium"/>
                <a:ea typeface="Roboto Medium"/>
                <a:cs typeface="Roboto Medium"/>
                <a:sym typeface="Roboto Medium"/>
              </a:rPr>
              <a:t>One Compute node and One </a:t>
            </a:r>
            <a:r>
              <a:rPr lang="en">
                <a:solidFill>
                  <a:srgbClr val="000000"/>
                </a:solidFill>
                <a:latin typeface="Roboto Medium"/>
                <a:ea typeface="Roboto Medium"/>
                <a:cs typeface="Roboto Medium"/>
                <a:sym typeface="Roboto Medium"/>
              </a:rPr>
              <a:t>Management</a:t>
            </a:r>
            <a:r>
              <a:rPr lang="en">
                <a:solidFill>
                  <a:srgbClr val="000000"/>
                </a:solidFill>
                <a:latin typeface="Roboto Medium"/>
                <a:ea typeface="Roboto Medium"/>
                <a:cs typeface="Roboto Medium"/>
                <a:sym typeface="Roboto Medium"/>
              </a:rPr>
              <a:t> node</a:t>
            </a:r>
            <a:endParaRPr>
              <a:solidFill>
                <a:srgbClr val="000000"/>
              </a:solidFill>
              <a:latin typeface="Roboto Medium"/>
              <a:ea typeface="Roboto Medium"/>
              <a:cs typeface="Roboto Medium"/>
              <a:sym typeface="Roboto Medium"/>
            </a:endParaRPr>
          </a:p>
          <a:p>
            <a:pPr indent="-342900" lvl="0" marL="457200" rtl="0" algn="l">
              <a:spcBef>
                <a:spcPts val="0"/>
              </a:spcBef>
              <a:spcAft>
                <a:spcPts val="0"/>
              </a:spcAft>
              <a:buClr>
                <a:srgbClr val="000000"/>
              </a:buClr>
              <a:buSzPts val="1800"/>
              <a:buFont typeface="Roboto Medium"/>
              <a:buChar char="●"/>
            </a:pPr>
            <a:r>
              <a:rPr lang="en">
                <a:solidFill>
                  <a:srgbClr val="000000"/>
                </a:solidFill>
                <a:latin typeface="Roboto Medium"/>
                <a:ea typeface="Roboto Medium"/>
                <a:cs typeface="Roboto Medium"/>
                <a:sym typeface="Roboto Medium"/>
              </a:rPr>
              <a:t>Manual setup of compute node networking</a:t>
            </a:r>
            <a:endParaRPr>
              <a:solidFill>
                <a:srgbClr val="000000"/>
              </a:solidFill>
              <a:latin typeface="Roboto Medium"/>
              <a:ea typeface="Roboto Medium"/>
              <a:cs typeface="Roboto Medium"/>
              <a:sym typeface="Roboto Medium"/>
            </a:endParaRPr>
          </a:p>
          <a:p>
            <a:pPr indent="-342900" lvl="0" marL="457200" rtl="0" algn="l">
              <a:spcBef>
                <a:spcPts val="0"/>
              </a:spcBef>
              <a:spcAft>
                <a:spcPts val="0"/>
              </a:spcAft>
              <a:buClr>
                <a:srgbClr val="000000"/>
              </a:buClr>
              <a:buSzPts val="1800"/>
              <a:buFont typeface="Roboto Medium"/>
              <a:buChar char="●"/>
            </a:pPr>
            <a:r>
              <a:rPr lang="en">
                <a:solidFill>
                  <a:srgbClr val="000000"/>
                </a:solidFill>
                <a:latin typeface="Roboto Medium"/>
                <a:ea typeface="Roboto Medium"/>
                <a:cs typeface="Roboto Medium"/>
                <a:sym typeface="Roboto Medium"/>
              </a:rPr>
              <a:t>Custom ansible roles (did not use ones from ansible galaxy)</a:t>
            </a:r>
            <a:endParaRPr>
              <a:solidFill>
                <a:srgbClr val="000000"/>
              </a:solidFill>
              <a:latin typeface="Roboto Medium"/>
              <a:ea typeface="Roboto Medium"/>
              <a:cs typeface="Roboto Medium"/>
              <a:sym typeface="Roboto Medium"/>
            </a:endParaRPr>
          </a:p>
          <a:p>
            <a:pPr indent="-342900" lvl="0" marL="457200" rtl="0" algn="l">
              <a:spcBef>
                <a:spcPts val="0"/>
              </a:spcBef>
              <a:spcAft>
                <a:spcPts val="0"/>
              </a:spcAft>
              <a:buClr>
                <a:srgbClr val="000000"/>
              </a:buClr>
              <a:buSzPts val="1800"/>
              <a:buFont typeface="Roboto Medium"/>
              <a:buChar char="●"/>
            </a:pPr>
            <a:r>
              <a:rPr lang="en">
                <a:solidFill>
                  <a:srgbClr val="000000"/>
                </a:solidFill>
                <a:latin typeface="Roboto Medium"/>
                <a:ea typeface="Roboto Medium"/>
                <a:cs typeface="Roboto Medium"/>
                <a:sym typeface="Roboto Medium"/>
              </a:rPr>
              <a:t>Pulled all the rolls together with a playbook and static inventory</a:t>
            </a:r>
            <a:endParaRPr>
              <a:solidFill>
                <a:srgbClr val="000000"/>
              </a:solidFill>
              <a:latin typeface="Roboto Medium"/>
              <a:ea typeface="Roboto Medium"/>
              <a:cs typeface="Roboto Medium"/>
              <a:sym typeface="Roboto Medium"/>
            </a:endParaRPr>
          </a:p>
          <a:p>
            <a:pPr indent="-342900" lvl="0" marL="457200" rtl="0" algn="l">
              <a:spcBef>
                <a:spcPts val="0"/>
              </a:spcBef>
              <a:spcAft>
                <a:spcPts val="0"/>
              </a:spcAft>
              <a:buClr>
                <a:srgbClr val="000000"/>
              </a:buClr>
              <a:buSzPts val="1800"/>
              <a:buFont typeface="Roboto Medium"/>
              <a:buChar char="●"/>
            </a:pPr>
            <a:r>
              <a:rPr lang="en">
                <a:solidFill>
                  <a:srgbClr val="000000"/>
                </a:solidFill>
                <a:latin typeface="Roboto Medium"/>
                <a:ea typeface="Roboto Medium"/>
                <a:cs typeface="Roboto Medium"/>
                <a:sym typeface="Roboto Medium"/>
              </a:rPr>
              <a:t>Automated purging of nfs setup, compute, and management</a:t>
            </a:r>
            <a:endParaRPr>
              <a:solidFill>
                <a:srgbClr val="000000"/>
              </a:solidFill>
              <a:latin typeface="Roboto Medium"/>
              <a:ea typeface="Roboto Medium"/>
              <a:cs typeface="Roboto Medium"/>
              <a:sym typeface="Roboto Medium"/>
            </a:endParaRPr>
          </a:p>
          <a:p>
            <a:pPr indent="-317500" lvl="1" marL="914400" rtl="0" algn="l">
              <a:spcBef>
                <a:spcPts val="0"/>
              </a:spcBef>
              <a:spcAft>
                <a:spcPts val="0"/>
              </a:spcAft>
              <a:buClr>
                <a:srgbClr val="000000"/>
              </a:buClr>
              <a:buSzPts val="1400"/>
              <a:buFont typeface="Roboto Medium"/>
              <a:buChar char="○"/>
            </a:pPr>
            <a:r>
              <a:rPr lang="en">
                <a:solidFill>
                  <a:srgbClr val="000000"/>
                </a:solidFill>
                <a:latin typeface="Roboto Medium"/>
                <a:ea typeface="Roboto Medium"/>
                <a:cs typeface="Roboto Medium"/>
                <a:sym typeface="Roboto Medium"/>
              </a:rPr>
              <a:t>Big time saver</a:t>
            </a:r>
            <a:endParaRPr>
              <a:solidFill>
                <a:srgbClr val="000000"/>
              </a:solidFill>
              <a:latin typeface="Roboto Medium"/>
              <a:ea typeface="Roboto Medium"/>
              <a:cs typeface="Roboto Medium"/>
              <a:sym typeface="Roboto Medium"/>
            </a:endParaRPr>
          </a:p>
          <a:p>
            <a:pPr indent="-317500" lvl="1" marL="914400" rtl="0" algn="l">
              <a:spcBef>
                <a:spcPts val="0"/>
              </a:spcBef>
              <a:spcAft>
                <a:spcPts val="0"/>
              </a:spcAft>
              <a:buClr>
                <a:srgbClr val="000000"/>
              </a:buClr>
              <a:buSzPts val="1400"/>
              <a:buFont typeface="Roboto Medium"/>
              <a:buChar char="○"/>
            </a:pPr>
            <a:r>
              <a:rPr lang="en">
                <a:solidFill>
                  <a:srgbClr val="000000"/>
                </a:solidFill>
                <a:latin typeface="Roboto Medium"/>
                <a:ea typeface="Roboto Medium"/>
                <a:cs typeface="Roboto Medium"/>
                <a:sym typeface="Roboto Medium"/>
              </a:rPr>
              <a:t>Quicker for testing</a:t>
            </a:r>
            <a:endParaRPr>
              <a:solidFill>
                <a:srgbClr val="000000"/>
              </a:solidFill>
              <a:latin typeface="Roboto Medium"/>
              <a:ea typeface="Roboto Medium"/>
              <a:cs typeface="Roboto Medium"/>
              <a:sym typeface="Roboto Medium"/>
            </a:endParaRPr>
          </a:p>
          <a:p>
            <a:pPr indent="-317500" lvl="1" marL="914400" rtl="0" algn="l">
              <a:spcBef>
                <a:spcPts val="0"/>
              </a:spcBef>
              <a:spcAft>
                <a:spcPts val="0"/>
              </a:spcAft>
              <a:buClr>
                <a:srgbClr val="000000"/>
              </a:buClr>
              <a:buSzPts val="1400"/>
              <a:buFont typeface="Roboto Medium"/>
              <a:buChar char="○"/>
            </a:pPr>
            <a:r>
              <a:rPr lang="en">
                <a:solidFill>
                  <a:srgbClr val="000000"/>
                </a:solidFill>
                <a:latin typeface="Roboto Medium"/>
                <a:ea typeface="Roboto Medium"/>
                <a:cs typeface="Roboto Medium"/>
                <a:sym typeface="Roboto Medium"/>
              </a:rPr>
              <a:t>Easier to reset to known good state</a:t>
            </a:r>
            <a:endParaRPr>
              <a:solidFill>
                <a:srgbClr val="000000"/>
              </a:solidFill>
              <a:latin typeface="Roboto Medium"/>
              <a:ea typeface="Roboto Medium"/>
              <a:cs typeface="Roboto Medium"/>
              <a:sym typeface="Roboto Medium"/>
            </a:endParaRPr>
          </a:p>
          <a:p>
            <a:pPr indent="-342900" lvl="0" marL="457200" rtl="0" algn="l">
              <a:spcBef>
                <a:spcPts val="0"/>
              </a:spcBef>
              <a:spcAft>
                <a:spcPts val="0"/>
              </a:spcAft>
              <a:buClr>
                <a:srgbClr val="000000"/>
              </a:buClr>
              <a:buSzPts val="1800"/>
              <a:buFont typeface="Roboto Medium"/>
              <a:buChar char="●"/>
            </a:pPr>
            <a:r>
              <a:rPr lang="en">
                <a:solidFill>
                  <a:srgbClr val="000000"/>
                </a:solidFill>
                <a:latin typeface="Roboto Medium"/>
                <a:ea typeface="Roboto Medium"/>
                <a:cs typeface="Roboto Medium"/>
                <a:sym typeface="Roboto Medium"/>
              </a:rPr>
              <a:t>Automated source installation and building</a:t>
            </a:r>
            <a:endParaRPr>
              <a:solidFill>
                <a:srgbClr val="000000"/>
              </a:solidFill>
              <a:latin typeface="Roboto Medium"/>
              <a:ea typeface="Roboto Medium"/>
              <a:cs typeface="Roboto Medium"/>
              <a:sym typeface="Roboto Medium"/>
            </a:endParaRPr>
          </a:p>
          <a:p>
            <a:pPr indent="-342900" lvl="0" marL="457200" rtl="0" algn="l">
              <a:spcBef>
                <a:spcPts val="0"/>
              </a:spcBef>
              <a:spcAft>
                <a:spcPts val="0"/>
              </a:spcAft>
              <a:buClr>
                <a:srgbClr val="000000"/>
              </a:buClr>
              <a:buSzPts val="1800"/>
              <a:buFont typeface="Roboto Medium"/>
              <a:buChar char="●"/>
            </a:pPr>
            <a:r>
              <a:rPr lang="en">
                <a:solidFill>
                  <a:srgbClr val="000000"/>
                </a:solidFill>
                <a:latin typeface="Roboto Medium"/>
                <a:ea typeface="Roboto Medium"/>
                <a:cs typeface="Roboto Medium"/>
                <a:sym typeface="Roboto Medium"/>
              </a:rPr>
              <a:t>Manual setup of management server webinterface</a:t>
            </a:r>
            <a:endParaRPr>
              <a:solidFill>
                <a:srgbClr val="000000"/>
              </a:solidFill>
              <a:latin typeface="Roboto Medium"/>
              <a:ea typeface="Roboto Medium"/>
              <a:cs typeface="Roboto Medium"/>
              <a:sym typeface="Roboto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000000"/>
                </a:solidFill>
              </a:rPr>
              <a:t>Gotchas</a:t>
            </a:r>
            <a:endParaRPr b="1" sz="3000">
              <a:solidFill>
                <a:srgbClr val="000000"/>
              </a:solidFill>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06400" lvl="0" marL="457200" rtl="0" algn="l">
              <a:lnSpc>
                <a:spcPct val="150000"/>
              </a:lnSpc>
              <a:spcBef>
                <a:spcPts val="0"/>
              </a:spcBef>
              <a:spcAft>
                <a:spcPts val="0"/>
              </a:spcAft>
              <a:buClr>
                <a:srgbClr val="000000"/>
              </a:buClr>
              <a:buSzPts val="2800"/>
              <a:buFont typeface="Roboto Medium"/>
              <a:buChar char="●"/>
            </a:pPr>
            <a:r>
              <a:rPr lang="en" sz="2800">
                <a:solidFill>
                  <a:srgbClr val="000000"/>
                </a:solidFill>
                <a:latin typeface="Roboto Medium"/>
                <a:ea typeface="Roboto Medium"/>
                <a:cs typeface="Roboto Medium"/>
                <a:sym typeface="Roboto Medium"/>
              </a:rPr>
              <a:t>Loading systemvm templates</a:t>
            </a:r>
            <a:endParaRPr sz="2800">
              <a:solidFill>
                <a:srgbClr val="000000"/>
              </a:solidFill>
              <a:latin typeface="Roboto Medium"/>
              <a:ea typeface="Roboto Medium"/>
              <a:cs typeface="Roboto Medium"/>
              <a:sym typeface="Roboto Medium"/>
            </a:endParaRPr>
          </a:p>
          <a:p>
            <a:pPr indent="-406400" lvl="0" marL="457200" rtl="0" algn="l">
              <a:lnSpc>
                <a:spcPct val="150000"/>
              </a:lnSpc>
              <a:spcBef>
                <a:spcPts val="0"/>
              </a:spcBef>
              <a:spcAft>
                <a:spcPts val="0"/>
              </a:spcAft>
              <a:buClr>
                <a:srgbClr val="000000"/>
              </a:buClr>
              <a:buSzPts val="2800"/>
              <a:buFont typeface="Roboto Medium"/>
              <a:buChar char="●"/>
            </a:pPr>
            <a:r>
              <a:rPr lang="en" sz="2800">
                <a:solidFill>
                  <a:srgbClr val="000000"/>
                </a:solidFill>
                <a:latin typeface="Roboto Medium"/>
                <a:ea typeface="Roboto Medium"/>
                <a:cs typeface="Roboto Medium"/>
                <a:sym typeface="Roboto Medium"/>
              </a:rPr>
              <a:t>Networking issues</a:t>
            </a:r>
            <a:endParaRPr sz="2800">
              <a:solidFill>
                <a:srgbClr val="000000"/>
              </a:solidFill>
              <a:latin typeface="Roboto Medium"/>
              <a:ea typeface="Roboto Medium"/>
              <a:cs typeface="Roboto Medium"/>
              <a:sym typeface="Roboto Medium"/>
            </a:endParaRPr>
          </a:p>
          <a:p>
            <a:pPr indent="-406400" lvl="0" marL="457200" rtl="0" algn="l">
              <a:lnSpc>
                <a:spcPct val="150000"/>
              </a:lnSpc>
              <a:spcBef>
                <a:spcPts val="0"/>
              </a:spcBef>
              <a:spcAft>
                <a:spcPts val="0"/>
              </a:spcAft>
              <a:buClr>
                <a:srgbClr val="000000"/>
              </a:buClr>
              <a:buSzPts val="2800"/>
              <a:buFont typeface="Roboto Medium"/>
              <a:buChar char="●"/>
            </a:pPr>
            <a:r>
              <a:rPr lang="en" sz="2800">
                <a:solidFill>
                  <a:srgbClr val="000000"/>
                </a:solidFill>
                <a:latin typeface="Roboto Medium"/>
                <a:ea typeface="Roboto Medium"/>
                <a:cs typeface="Roboto Medium"/>
                <a:sym typeface="Roboto Medium"/>
              </a:rPr>
              <a:t>Custom template creation</a:t>
            </a:r>
            <a:endParaRPr sz="2800">
              <a:solidFill>
                <a:srgbClr val="000000"/>
              </a:solidFill>
              <a:latin typeface="Roboto Medium"/>
              <a:ea typeface="Roboto Medium"/>
              <a:cs typeface="Roboto Medium"/>
              <a:sym typeface="Roboto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Loading Systemvm Template</a:t>
            </a:r>
            <a:endParaRPr b="1">
              <a:solidFill>
                <a:srgbClr val="000000"/>
              </a:solidFill>
            </a:endParaRPr>
          </a:p>
        </p:txBody>
      </p:sp>
      <p:sp>
        <p:nvSpPr>
          <p:cNvPr id="135" name="Google Shape;135;p25"/>
          <p:cNvSpPr txBox="1"/>
          <p:nvPr>
            <p:ph idx="4294967295" type="body"/>
          </p:nvPr>
        </p:nvSpPr>
        <p:spPr>
          <a:xfrm>
            <a:off x="311700" y="1229875"/>
            <a:ext cx="8520600" cy="33390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rgbClr val="000000"/>
              </a:buClr>
              <a:buSzPts val="2100"/>
              <a:buFont typeface="Roboto Medium"/>
              <a:buChar char="●"/>
            </a:pPr>
            <a:r>
              <a:rPr lang="en" sz="2100">
                <a:solidFill>
                  <a:srgbClr val="000000"/>
                </a:solidFill>
                <a:latin typeface="Roboto Medium"/>
                <a:ea typeface="Roboto Medium"/>
                <a:cs typeface="Roboto Medium"/>
                <a:sym typeface="Roboto Medium"/>
              </a:rPr>
              <a:t>Missed extra argument</a:t>
            </a:r>
            <a:endParaRPr sz="2100">
              <a:solidFill>
                <a:srgbClr val="000000"/>
              </a:solidFill>
              <a:latin typeface="Roboto Medium"/>
              <a:ea typeface="Roboto Medium"/>
              <a:cs typeface="Roboto Medium"/>
              <a:sym typeface="Roboto Medium"/>
            </a:endParaRPr>
          </a:p>
          <a:p>
            <a:pPr indent="-361950" lvl="1" marL="914400" rtl="0" algn="l">
              <a:spcBef>
                <a:spcPts val="0"/>
              </a:spcBef>
              <a:spcAft>
                <a:spcPts val="0"/>
              </a:spcAft>
              <a:buClr>
                <a:srgbClr val="000000"/>
              </a:buClr>
              <a:buSzPts val="2100"/>
              <a:buFont typeface="Roboto Medium"/>
              <a:buChar char="○"/>
            </a:pPr>
            <a:r>
              <a:rPr lang="en" sz="2100">
                <a:solidFill>
                  <a:srgbClr val="000000"/>
                </a:solidFill>
                <a:latin typeface="Roboto Medium"/>
                <a:ea typeface="Roboto Medium"/>
                <a:cs typeface="Roboto Medium"/>
                <a:sym typeface="Roboto Medium"/>
              </a:rPr>
              <a:t>-e qcow2</a:t>
            </a:r>
            <a:endParaRPr sz="2100">
              <a:solidFill>
                <a:srgbClr val="000000"/>
              </a:solidFill>
              <a:latin typeface="Roboto Medium"/>
              <a:ea typeface="Roboto Medium"/>
              <a:cs typeface="Roboto Medium"/>
              <a:sym typeface="Roboto Medium"/>
            </a:endParaRPr>
          </a:p>
          <a:p>
            <a:pPr indent="-361950" lvl="0" marL="457200" rtl="0" algn="l">
              <a:spcBef>
                <a:spcPts val="0"/>
              </a:spcBef>
              <a:spcAft>
                <a:spcPts val="0"/>
              </a:spcAft>
              <a:buClr>
                <a:srgbClr val="000000"/>
              </a:buClr>
              <a:buSzPts val="2100"/>
              <a:buFont typeface="Roboto Medium"/>
              <a:buChar char="●"/>
            </a:pPr>
            <a:r>
              <a:rPr lang="en" sz="2100">
                <a:solidFill>
                  <a:srgbClr val="000000"/>
                </a:solidFill>
                <a:latin typeface="Roboto Medium"/>
                <a:ea typeface="Roboto Medium"/>
                <a:cs typeface="Roboto Medium"/>
                <a:sym typeface="Roboto Medium"/>
              </a:rPr>
              <a:t>Errors seen was about invalid format when accessing the directory the hd image was put in</a:t>
            </a:r>
            <a:endParaRPr sz="2100">
              <a:solidFill>
                <a:srgbClr val="000000"/>
              </a:solidFill>
              <a:latin typeface="Roboto Medium"/>
              <a:ea typeface="Roboto Medium"/>
              <a:cs typeface="Roboto Medium"/>
              <a:sym typeface="Roboto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000000"/>
                </a:solidFill>
              </a:rPr>
              <a:t>Networking Issues</a:t>
            </a:r>
            <a:endParaRPr b="1" sz="3000">
              <a:solidFill>
                <a:srgbClr val="000000"/>
              </a:solidFill>
            </a:endParaRPr>
          </a:p>
        </p:txBody>
      </p:sp>
      <p:sp>
        <p:nvSpPr>
          <p:cNvPr id="141" name="Google Shape;141;p26"/>
          <p:cNvSpPr txBox="1"/>
          <p:nvPr>
            <p:ph idx="4294967295" type="body"/>
          </p:nvPr>
        </p:nvSpPr>
        <p:spPr>
          <a:xfrm>
            <a:off x="311700" y="1229875"/>
            <a:ext cx="8520600" cy="3586200"/>
          </a:xfrm>
          <a:prstGeom prst="rect">
            <a:avLst/>
          </a:prstGeom>
        </p:spPr>
        <p:txBody>
          <a:bodyPr anchorCtr="0" anchor="t" bIns="91425" lIns="91425" spcFirstLastPara="1" rIns="91425" wrap="square" tIns="91425">
            <a:noAutofit/>
          </a:bodyPr>
          <a:lstStyle/>
          <a:p>
            <a:pPr indent="-361950" lvl="0" marL="457200" marR="0" rtl="0" algn="l">
              <a:lnSpc>
                <a:spcPct val="150000"/>
              </a:lnSpc>
              <a:spcBef>
                <a:spcPts val="0"/>
              </a:spcBef>
              <a:spcAft>
                <a:spcPts val="0"/>
              </a:spcAft>
              <a:buClr>
                <a:srgbClr val="000000"/>
              </a:buClr>
              <a:buSzPts val="2100"/>
              <a:buFont typeface="Roboto Medium"/>
              <a:buChar char="●"/>
            </a:pPr>
            <a:r>
              <a:rPr lang="en" sz="2100">
                <a:solidFill>
                  <a:srgbClr val="000000"/>
                </a:solidFill>
                <a:latin typeface="Roboto Medium"/>
                <a:ea typeface="Roboto Medium"/>
                <a:cs typeface="Roboto Medium"/>
                <a:sym typeface="Roboto Medium"/>
              </a:rPr>
              <a:t>Did not set vlan tagging for bridges</a:t>
            </a:r>
            <a:endParaRPr sz="2100">
              <a:solidFill>
                <a:srgbClr val="000000"/>
              </a:solidFill>
              <a:latin typeface="Roboto Medium"/>
              <a:ea typeface="Roboto Medium"/>
              <a:cs typeface="Roboto Medium"/>
              <a:sym typeface="Roboto Medium"/>
            </a:endParaRPr>
          </a:p>
          <a:p>
            <a:pPr indent="-361950" lvl="0" marL="457200" rtl="0" algn="l">
              <a:lnSpc>
                <a:spcPct val="150000"/>
              </a:lnSpc>
              <a:spcBef>
                <a:spcPts val="0"/>
              </a:spcBef>
              <a:spcAft>
                <a:spcPts val="0"/>
              </a:spcAft>
              <a:buClr>
                <a:srgbClr val="000000"/>
              </a:buClr>
              <a:buSzPts val="2100"/>
              <a:buFont typeface="Roboto Medium"/>
              <a:buChar char="●"/>
            </a:pPr>
            <a:r>
              <a:rPr lang="en" sz="2100">
                <a:solidFill>
                  <a:srgbClr val="000000"/>
                </a:solidFill>
                <a:latin typeface="Roboto Medium"/>
                <a:ea typeface="Roboto Medium"/>
                <a:cs typeface="Roboto Medium"/>
                <a:sym typeface="Roboto Medium"/>
              </a:rPr>
              <a:t>All networking on 10.0.0.0/8</a:t>
            </a:r>
            <a:endParaRPr sz="2100">
              <a:solidFill>
                <a:srgbClr val="000000"/>
              </a:solidFill>
              <a:latin typeface="Roboto Medium"/>
              <a:ea typeface="Roboto Medium"/>
              <a:cs typeface="Roboto Medium"/>
              <a:sym typeface="Roboto Medium"/>
            </a:endParaRPr>
          </a:p>
          <a:p>
            <a:pPr indent="-361950" lvl="0" marL="457200" rtl="0" algn="l">
              <a:lnSpc>
                <a:spcPct val="150000"/>
              </a:lnSpc>
              <a:spcBef>
                <a:spcPts val="0"/>
              </a:spcBef>
              <a:spcAft>
                <a:spcPts val="0"/>
              </a:spcAft>
              <a:buClr>
                <a:srgbClr val="000000"/>
              </a:buClr>
              <a:buSzPts val="2100"/>
              <a:buFont typeface="Roboto Medium"/>
              <a:buChar char="●"/>
            </a:pPr>
            <a:r>
              <a:rPr lang="en" sz="2100">
                <a:solidFill>
                  <a:srgbClr val="000000"/>
                </a:solidFill>
                <a:latin typeface="Roboto Medium"/>
                <a:ea typeface="Roboto Medium"/>
                <a:cs typeface="Roboto Medium"/>
                <a:sym typeface="Roboto Medium"/>
              </a:rPr>
              <a:t>Gateway is Start of Network, not network Gateway for 10.0.0.0/8</a:t>
            </a:r>
            <a:endParaRPr sz="2100">
              <a:solidFill>
                <a:srgbClr val="000000"/>
              </a:solidFill>
              <a:latin typeface="Roboto Medium"/>
              <a:ea typeface="Roboto Medium"/>
              <a:cs typeface="Roboto Medium"/>
              <a:sym typeface="Roboto Medium"/>
            </a:endParaRPr>
          </a:p>
          <a:p>
            <a:pPr indent="-361950" lvl="0" marL="457200" rtl="0" algn="l">
              <a:lnSpc>
                <a:spcPct val="150000"/>
              </a:lnSpc>
              <a:spcBef>
                <a:spcPts val="0"/>
              </a:spcBef>
              <a:spcAft>
                <a:spcPts val="0"/>
              </a:spcAft>
              <a:buClr>
                <a:srgbClr val="000000"/>
              </a:buClr>
              <a:buSzPts val="2100"/>
              <a:buFont typeface="Roboto Medium"/>
              <a:buChar char="●"/>
            </a:pPr>
            <a:r>
              <a:rPr lang="en" sz="2100">
                <a:solidFill>
                  <a:srgbClr val="000000"/>
                </a:solidFill>
                <a:latin typeface="Roboto Medium"/>
                <a:ea typeface="Roboto Medium"/>
                <a:cs typeface="Roboto Medium"/>
                <a:sym typeface="Roboto Medium"/>
              </a:rPr>
              <a:t>Final put everything in their own network</a:t>
            </a:r>
            <a:endParaRPr sz="2100">
              <a:solidFill>
                <a:srgbClr val="000000"/>
              </a:solidFill>
              <a:latin typeface="Roboto Medium"/>
              <a:ea typeface="Roboto Medium"/>
              <a:cs typeface="Roboto Medium"/>
              <a:sym typeface="Roboto Medium"/>
            </a:endParaRPr>
          </a:p>
          <a:p>
            <a:pPr indent="-336550" lvl="1" marL="914400" rtl="0" algn="l">
              <a:lnSpc>
                <a:spcPct val="150000"/>
              </a:lnSpc>
              <a:spcBef>
                <a:spcPts val="0"/>
              </a:spcBef>
              <a:spcAft>
                <a:spcPts val="0"/>
              </a:spcAft>
              <a:buClr>
                <a:srgbClr val="000000"/>
              </a:buClr>
              <a:buSzPts val="1700"/>
              <a:buFont typeface="Roboto Medium"/>
              <a:buChar char="○"/>
            </a:pPr>
            <a:r>
              <a:rPr lang="en" sz="1700">
                <a:solidFill>
                  <a:srgbClr val="000000"/>
                </a:solidFill>
                <a:latin typeface="Roboto Medium"/>
                <a:ea typeface="Roboto Medium"/>
                <a:cs typeface="Roboto Medium"/>
                <a:sym typeface="Roboto Medium"/>
              </a:rPr>
              <a:t>10.0.0.1/16 - pod</a:t>
            </a:r>
            <a:endParaRPr sz="1700">
              <a:solidFill>
                <a:srgbClr val="000000"/>
              </a:solidFill>
              <a:latin typeface="Roboto Medium"/>
              <a:ea typeface="Roboto Medium"/>
              <a:cs typeface="Roboto Medium"/>
              <a:sym typeface="Roboto Medium"/>
            </a:endParaRPr>
          </a:p>
          <a:p>
            <a:pPr indent="-336550" lvl="1" marL="914400" rtl="0" algn="l">
              <a:lnSpc>
                <a:spcPct val="150000"/>
              </a:lnSpc>
              <a:spcBef>
                <a:spcPts val="0"/>
              </a:spcBef>
              <a:spcAft>
                <a:spcPts val="0"/>
              </a:spcAft>
              <a:buClr>
                <a:srgbClr val="000000"/>
              </a:buClr>
              <a:buSzPts val="1700"/>
              <a:buFont typeface="Roboto Medium"/>
              <a:buChar char="○"/>
            </a:pPr>
            <a:r>
              <a:rPr lang="en" sz="1700">
                <a:solidFill>
                  <a:srgbClr val="000000"/>
                </a:solidFill>
                <a:latin typeface="Roboto Medium"/>
                <a:ea typeface="Roboto Medium"/>
                <a:cs typeface="Roboto Medium"/>
                <a:sym typeface="Roboto Medium"/>
              </a:rPr>
              <a:t>10.0.1.1/24 - management network</a:t>
            </a:r>
            <a:endParaRPr sz="1700">
              <a:solidFill>
                <a:srgbClr val="000000"/>
              </a:solidFill>
              <a:latin typeface="Roboto Medium"/>
              <a:ea typeface="Roboto Medium"/>
              <a:cs typeface="Roboto Medium"/>
              <a:sym typeface="Roboto Medium"/>
            </a:endParaRPr>
          </a:p>
          <a:p>
            <a:pPr indent="-336550" lvl="1" marL="914400" rtl="0" algn="l">
              <a:lnSpc>
                <a:spcPct val="150000"/>
              </a:lnSpc>
              <a:spcBef>
                <a:spcPts val="0"/>
              </a:spcBef>
              <a:spcAft>
                <a:spcPts val="0"/>
              </a:spcAft>
              <a:buClr>
                <a:srgbClr val="000000"/>
              </a:buClr>
              <a:buSzPts val="1700"/>
              <a:buFont typeface="Roboto Medium"/>
              <a:buChar char="○"/>
            </a:pPr>
            <a:r>
              <a:rPr lang="en" sz="1700">
                <a:solidFill>
                  <a:srgbClr val="000000"/>
                </a:solidFill>
                <a:latin typeface="Roboto Medium"/>
                <a:ea typeface="Roboto Medium"/>
                <a:cs typeface="Roboto Medium"/>
                <a:sym typeface="Roboto Medium"/>
              </a:rPr>
              <a:t>10.0.2.1/24 - Guest “public ip”</a:t>
            </a:r>
            <a:endParaRPr sz="1700">
              <a:solidFill>
                <a:srgbClr val="000000"/>
              </a:solidFill>
              <a:highlight>
                <a:srgbClr val="FF0000"/>
              </a:highlight>
              <a:latin typeface="Roboto Medium"/>
              <a:ea typeface="Roboto Medium"/>
              <a:cs typeface="Roboto Medium"/>
              <a:sym typeface="Roboto Medium"/>
            </a:endParaRPr>
          </a:p>
          <a:p>
            <a:pPr indent="0" lvl="0" marL="0" marR="0" rtl="0" algn="l">
              <a:lnSpc>
                <a:spcPct val="150000"/>
              </a:lnSpc>
              <a:spcBef>
                <a:spcPts val="1600"/>
              </a:spcBef>
              <a:spcAft>
                <a:spcPts val="0"/>
              </a:spcAft>
              <a:buNone/>
            </a:pPr>
            <a:r>
              <a:t/>
            </a:r>
            <a:endParaRPr sz="2100">
              <a:solidFill>
                <a:srgbClr val="000000"/>
              </a:solidFill>
              <a:latin typeface="Roboto Medium"/>
              <a:ea typeface="Roboto Medium"/>
              <a:cs typeface="Roboto Medium"/>
              <a:sym typeface="Roboto Medium"/>
            </a:endParaRPr>
          </a:p>
          <a:p>
            <a:pPr indent="0" lvl="0" marL="0" rtl="0" algn="l">
              <a:lnSpc>
                <a:spcPct val="150000"/>
              </a:lnSpc>
              <a:spcBef>
                <a:spcPts val="1600"/>
              </a:spcBef>
              <a:spcAft>
                <a:spcPts val="1600"/>
              </a:spcAft>
              <a:buNone/>
            </a:pPr>
            <a:r>
              <a:t/>
            </a:r>
            <a:endParaRPr sz="2100">
              <a:solidFill>
                <a:srgbClr val="000000"/>
              </a:solidFill>
              <a:highlight>
                <a:srgbClr val="FF0000"/>
              </a:highlight>
              <a:latin typeface="Roboto Medium"/>
              <a:ea typeface="Roboto Medium"/>
              <a:cs typeface="Roboto Medium"/>
              <a:sym typeface="Roboto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000000"/>
                </a:solidFill>
              </a:rPr>
              <a:t>Custom Template Creation</a:t>
            </a:r>
            <a:endParaRPr b="1" sz="3000">
              <a:solidFill>
                <a:srgbClr val="000000"/>
              </a:solidFill>
            </a:endParaRPr>
          </a:p>
        </p:txBody>
      </p:sp>
      <p:sp>
        <p:nvSpPr>
          <p:cNvPr id="147" name="Google Shape;147;p27"/>
          <p:cNvSpPr txBox="1"/>
          <p:nvPr>
            <p:ph idx="4294967295" type="body"/>
          </p:nvPr>
        </p:nvSpPr>
        <p:spPr>
          <a:xfrm>
            <a:off x="311700" y="1229875"/>
            <a:ext cx="8520600" cy="3586200"/>
          </a:xfrm>
          <a:prstGeom prst="rect">
            <a:avLst/>
          </a:prstGeom>
        </p:spPr>
        <p:txBody>
          <a:bodyPr anchorCtr="0" anchor="t" bIns="91425" lIns="91425" spcFirstLastPara="1" rIns="91425" wrap="square" tIns="91425">
            <a:noAutofit/>
          </a:bodyPr>
          <a:lstStyle/>
          <a:p>
            <a:pPr indent="-374650" lvl="0" marL="457200" rtl="0" algn="l">
              <a:lnSpc>
                <a:spcPct val="150000"/>
              </a:lnSpc>
              <a:spcBef>
                <a:spcPts val="0"/>
              </a:spcBef>
              <a:spcAft>
                <a:spcPts val="0"/>
              </a:spcAft>
              <a:buClr>
                <a:srgbClr val="000000"/>
              </a:buClr>
              <a:buSzPts val="2300"/>
              <a:buFont typeface="Roboto Medium"/>
              <a:buChar char="●"/>
            </a:pPr>
            <a:r>
              <a:rPr lang="en" sz="2300">
                <a:solidFill>
                  <a:srgbClr val="000000"/>
                </a:solidFill>
                <a:latin typeface="Roboto Medium"/>
                <a:ea typeface="Roboto Medium"/>
                <a:cs typeface="Roboto Medium"/>
                <a:sym typeface="Roboto Medium"/>
              </a:rPr>
              <a:t>Use newest cloud-init in my distro</a:t>
            </a:r>
            <a:endParaRPr sz="2300">
              <a:solidFill>
                <a:srgbClr val="000000"/>
              </a:solidFill>
              <a:latin typeface="Roboto Medium"/>
              <a:ea typeface="Roboto Medium"/>
              <a:cs typeface="Roboto Medium"/>
              <a:sym typeface="Roboto Medium"/>
            </a:endParaRPr>
          </a:p>
          <a:p>
            <a:pPr indent="-374650" lvl="0" marL="457200" rtl="0" algn="l">
              <a:lnSpc>
                <a:spcPct val="150000"/>
              </a:lnSpc>
              <a:spcBef>
                <a:spcPts val="0"/>
              </a:spcBef>
              <a:spcAft>
                <a:spcPts val="0"/>
              </a:spcAft>
              <a:buClr>
                <a:srgbClr val="000000"/>
              </a:buClr>
              <a:buSzPts val="2300"/>
              <a:buFont typeface="Roboto Medium"/>
              <a:buChar char="●"/>
            </a:pPr>
            <a:r>
              <a:rPr lang="en" sz="2300">
                <a:solidFill>
                  <a:srgbClr val="000000"/>
                </a:solidFill>
                <a:latin typeface="Roboto Medium"/>
                <a:ea typeface="Roboto Medium"/>
                <a:cs typeface="Roboto Medium"/>
                <a:sym typeface="Roboto Medium"/>
              </a:rPr>
              <a:t>Partition for “/” Did Not Grow</a:t>
            </a:r>
            <a:endParaRPr sz="2300">
              <a:solidFill>
                <a:srgbClr val="000000"/>
              </a:solidFill>
              <a:latin typeface="Roboto Medium"/>
              <a:ea typeface="Roboto Medium"/>
              <a:cs typeface="Roboto Medium"/>
              <a:sym typeface="Roboto Medium"/>
            </a:endParaRPr>
          </a:p>
          <a:p>
            <a:pPr indent="-349250" lvl="1" marL="914400" rtl="0" algn="l">
              <a:lnSpc>
                <a:spcPct val="150000"/>
              </a:lnSpc>
              <a:spcBef>
                <a:spcPts val="0"/>
              </a:spcBef>
              <a:spcAft>
                <a:spcPts val="0"/>
              </a:spcAft>
              <a:buClr>
                <a:srgbClr val="000000"/>
              </a:buClr>
              <a:buSzPts val="1900"/>
              <a:buFont typeface="Roboto Medium"/>
              <a:buChar char="○"/>
            </a:pPr>
            <a:r>
              <a:rPr lang="en" sz="1900">
                <a:solidFill>
                  <a:srgbClr val="000000"/>
                </a:solidFill>
                <a:latin typeface="Roboto Medium"/>
                <a:ea typeface="Roboto Medium"/>
                <a:cs typeface="Roboto Medium"/>
                <a:sym typeface="Roboto Medium"/>
              </a:rPr>
              <a:t>cloudstack doesn’t grow filesystem</a:t>
            </a:r>
            <a:endParaRPr sz="1900">
              <a:solidFill>
                <a:srgbClr val="000000"/>
              </a:solidFill>
              <a:latin typeface="Roboto Medium"/>
              <a:ea typeface="Roboto Medium"/>
              <a:cs typeface="Roboto Medium"/>
              <a:sym typeface="Roboto Medium"/>
            </a:endParaRPr>
          </a:p>
          <a:p>
            <a:pPr indent="-349250" lvl="1" marL="914400" rtl="0" algn="l">
              <a:lnSpc>
                <a:spcPct val="150000"/>
              </a:lnSpc>
              <a:spcBef>
                <a:spcPts val="0"/>
              </a:spcBef>
              <a:spcAft>
                <a:spcPts val="0"/>
              </a:spcAft>
              <a:buClr>
                <a:srgbClr val="000000"/>
              </a:buClr>
              <a:buSzPts val="1900"/>
              <a:buFont typeface="Roboto Medium"/>
              <a:buChar char="○"/>
            </a:pPr>
            <a:r>
              <a:rPr lang="en" sz="1900">
                <a:solidFill>
                  <a:srgbClr val="000000"/>
                </a:solidFill>
                <a:latin typeface="Roboto Medium"/>
                <a:ea typeface="Roboto Medium"/>
                <a:cs typeface="Roboto Medium"/>
                <a:sym typeface="Roboto Medium"/>
              </a:rPr>
              <a:t>Cloud-init grows filesystem</a:t>
            </a:r>
            <a:endParaRPr sz="1900">
              <a:solidFill>
                <a:srgbClr val="000000"/>
              </a:solidFill>
              <a:latin typeface="Roboto Medium"/>
              <a:ea typeface="Roboto Medium"/>
              <a:cs typeface="Roboto Medium"/>
              <a:sym typeface="Roboto Medium"/>
            </a:endParaRPr>
          </a:p>
          <a:p>
            <a:pPr indent="-349250" lvl="1" marL="914400" rtl="0" algn="l">
              <a:lnSpc>
                <a:spcPct val="150000"/>
              </a:lnSpc>
              <a:spcBef>
                <a:spcPts val="0"/>
              </a:spcBef>
              <a:spcAft>
                <a:spcPts val="0"/>
              </a:spcAft>
              <a:buClr>
                <a:srgbClr val="000000"/>
              </a:buClr>
              <a:buSzPts val="1900"/>
              <a:buFont typeface="Roboto Medium"/>
              <a:buChar char="○"/>
            </a:pPr>
            <a:r>
              <a:rPr lang="en" sz="1900">
                <a:solidFill>
                  <a:srgbClr val="000000"/>
                </a:solidFill>
                <a:latin typeface="Roboto Medium"/>
                <a:ea typeface="Roboto Medium"/>
                <a:cs typeface="Roboto Medium"/>
                <a:sym typeface="Roboto Medium"/>
              </a:rPr>
              <a:t>Cloud-init only grows last partition if it is a filesystem, don’t put swap there</a:t>
            </a:r>
            <a:endParaRPr sz="1900">
              <a:solidFill>
                <a:srgbClr val="000000"/>
              </a:solidFill>
              <a:latin typeface="Roboto Medium"/>
              <a:ea typeface="Roboto Medium"/>
              <a:cs typeface="Roboto Medium"/>
              <a:sym typeface="Roboto Medium"/>
            </a:endParaRPr>
          </a:p>
          <a:p>
            <a:pPr indent="0" lvl="0" marL="0" rtl="0" algn="l">
              <a:lnSpc>
                <a:spcPct val="150000"/>
              </a:lnSpc>
              <a:spcBef>
                <a:spcPts val="1600"/>
              </a:spcBef>
              <a:spcAft>
                <a:spcPts val="1600"/>
              </a:spcAft>
              <a:buNone/>
            </a:pPr>
            <a:r>
              <a:t/>
            </a:r>
            <a:endParaRPr sz="2300">
              <a:solidFill>
                <a:srgbClr val="000000"/>
              </a:solidFill>
              <a:highlight>
                <a:srgbClr val="FF0000"/>
              </a:highlight>
              <a:latin typeface="Roboto Medium"/>
              <a:ea typeface="Roboto Medium"/>
              <a:cs typeface="Roboto Medium"/>
              <a:sym typeface="Roboto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2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t>Uses of my Cloud</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Uses</a:t>
            </a:r>
            <a:endParaRPr b="1"/>
          </a:p>
        </p:txBody>
      </p:sp>
      <p:sp>
        <p:nvSpPr>
          <p:cNvPr id="158" name="Google Shape;158;p29"/>
          <p:cNvSpPr txBox="1"/>
          <p:nvPr/>
        </p:nvSpPr>
        <p:spPr>
          <a:xfrm>
            <a:off x="311700" y="1138075"/>
            <a:ext cx="8586000" cy="3340200"/>
          </a:xfrm>
          <a:prstGeom prst="rect">
            <a:avLst/>
          </a:prstGeom>
          <a:noFill/>
          <a:ln>
            <a:noFill/>
          </a:ln>
        </p:spPr>
        <p:txBody>
          <a:bodyPr anchorCtr="0" anchor="t" bIns="91425" lIns="91425" spcFirstLastPara="1" rIns="91425" wrap="square" tIns="91425">
            <a:noAutofit/>
          </a:bodyPr>
          <a:lstStyle/>
          <a:p>
            <a:pPr indent="-342900" lvl="0" marL="457200" rtl="0" algn="l">
              <a:lnSpc>
                <a:spcPct val="200000"/>
              </a:lnSpc>
              <a:spcBef>
                <a:spcPts val="0"/>
              </a:spcBef>
              <a:spcAft>
                <a:spcPts val="0"/>
              </a:spcAft>
              <a:buClr>
                <a:srgbClr val="333333"/>
              </a:buClr>
              <a:buSzPts val="1800"/>
              <a:buFont typeface="Roboto Medium"/>
              <a:buChar char="●"/>
            </a:pPr>
            <a:r>
              <a:rPr lang="en" sz="1800">
                <a:solidFill>
                  <a:srgbClr val="333333"/>
                </a:solidFill>
                <a:highlight>
                  <a:srgbClr val="FFFFFF"/>
                </a:highlight>
                <a:latin typeface="Roboto Medium"/>
                <a:ea typeface="Roboto Medium"/>
                <a:cs typeface="Roboto Medium"/>
                <a:sym typeface="Roboto Medium"/>
              </a:rPr>
              <a:t>Ansible test and development to destroy and recreate as needed</a:t>
            </a:r>
            <a:endParaRPr sz="1800">
              <a:solidFill>
                <a:srgbClr val="333333"/>
              </a:solidFill>
              <a:highlight>
                <a:srgbClr val="FFFFFF"/>
              </a:highlight>
              <a:latin typeface="Roboto Medium"/>
              <a:ea typeface="Roboto Medium"/>
              <a:cs typeface="Roboto Medium"/>
              <a:sym typeface="Roboto Medium"/>
            </a:endParaRPr>
          </a:p>
          <a:p>
            <a:pPr indent="-342900" lvl="0" marL="457200" rtl="0" algn="l">
              <a:lnSpc>
                <a:spcPct val="200000"/>
              </a:lnSpc>
              <a:spcBef>
                <a:spcPts val="0"/>
              </a:spcBef>
              <a:spcAft>
                <a:spcPts val="0"/>
              </a:spcAft>
              <a:buClr>
                <a:srgbClr val="333333"/>
              </a:buClr>
              <a:buSzPts val="1800"/>
              <a:buFont typeface="Roboto Medium"/>
              <a:buChar char="●"/>
            </a:pPr>
            <a:r>
              <a:rPr lang="en" sz="1800">
                <a:solidFill>
                  <a:srgbClr val="333333"/>
                </a:solidFill>
                <a:highlight>
                  <a:srgbClr val="FFFFFF"/>
                </a:highlight>
                <a:latin typeface="Roboto Medium"/>
                <a:ea typeface="Roboto Medium"/>
                <a:cs typeface="Roboto Medium"/>
                <a:sym typeface="Roboto Medium"/>
              </a:rPr>
              <a:t>Testing different linux distros</a:t>
            </a:r>
            <a:endParaRPr sz="1800">
              <a:solidFill>
                <a:srgbClr val="333333"/>
              </a:solidFill>
              <a:highlight>
                <a:srgbClr val="FFFFFF"/>
              </a:highlight>
              <a:latin typeface="Roboto Medium"/>
              <a:ea typeface="Roboto Medium"/>
              <a:cs typeface="Roboto Medium"/>
              <a:sym typeface="Roboto Medium"/>
            </a:endParaRPr>
          </a:p>
          <a:p>
            <a:pPr indent="-342900" lvl="0" marL="457200" rtl="0" algn="l">
              <a:lnSpc>
                <a:spcPct val="200000"/>
              </a:lnSpc>
              <a:spcBef>
                <a:spcPts val="0"/>
              </a:spcBef>
              <a:spcAft>
                <a:spcPts val="0"/>
              </a:spcAft>
              <a:buClr>
                <a:srgbClr val="333333"/>
              </a:buClr>
              <a:buSzPts val="1800"/>
              <a:buFont typeface="Roboto Medium"/>
              <a:buChar char="●"/>
            </a:pPr>
            <a:r>
              <a:rPr lang="en" sz="1800">
                <a:solidFill>
                  <a:srgbClr val="333333"/>
                </a:solidFill>
                <a:highlight>
                  <a:srgbClr val="FFFFFF"/>
                </a:highlight>
                <a:latin typeface="Roboto Medium"/>
                <a:ea typeface="Roboto Medium"/>
                <a:cs typeface="Roboto Medium"/>
                <a:sym typeface="Roboto Medium"/>
              </a:rPr>
              <a:t>Testing new services like Plex</a:t>
            </a:r>
            <a:endParaRPr sz="1800">
              <a:solidFill>
                <a:srgbClr val="333333"/>
              </a:solidFill>
              <a:highlight>
                <a:srgbClr val="FFFFFF"/>
              </a:highlight>
              <a:latin typeface="Roboto Medium"/>
              <a:ea typeface="Roboto Medium"/>
              <a:cs typeface="Roboto Medium"/>
              <a:sym typeface="Roboto Medium"/>
            </a:endParaRPr>
          </a:p>
          <a:p>
            <a:pPr indent="-342900" lvl="0" marL="457200" rtl="0" algn="l">
              <a:lnSpc>
                <a:spcPct val="200000"/>
              </a:lnSpc>
              <a:spcBef>
                <a:spcPts val="0"/>
              </a:spcBef>
              <a:spcAft>
                <a:spcPts val="0"/>
              </a:spcAft>
              <a:buClr>
                <a:srgbClr val="333333"/>
              </a:buClr>
              <a:buSzPts val="1800"/>
              <a:buFont typeface="Roboto Medium"/>
              <a:buChar char="●"/>
            </a:pPr>
            <a:r>
              <a:rPr lang="en" sz="1800">
                <a:solidFill>
                  <a:srgbClr val="333333"/>
                </a:solidFill>
                <a:highlight>
                  <a:schemeClr val="lt1"/>
                </a:highlight>
                <a:latin typeface="Roboto Medium"/>
                <a:ea typeface="Roboto Medium"/>
                <a:cs typeface="Roboto Medium"/>
                <a:sym typeface="Roboto Medium"/>
              </a:rPr>
              <a:t>Software that doesn’t run on a tablet</a:t>
            </a:r>
            <a:endParaRPr sz="1800" strike="sngStrike">
              <a:solidFill>
                <a:srgbClr val="FF0000"/>
              </a:solidFill>
              <a:latin typeface="Roboto Medium"/>
              <a:ea typeface="Roboto Medium"/>
              <a:cs typeface="Roboto Medium"/>
              <a:sym typeface="Roboto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000000"/>
                </a:solidFill>
              </a:rPr>
              <a:t>Learn from what I did</a:t>
            </a:r>
            <a:endParaRPr b="1" sz="3000">
              <a:solidFill>
                <a:srgbClr val="000000"/>
              </a:solidFill>
            </a:endParaRPr>
          </a:p>
        </p:txBody>
      </p:sp>
      <p:sp>
        <p:nvSpPr>
          <p:cNvPr id="164" name="Google Shape;164;p30"/>
          <p:cNvSpPr txBox="1"/>
          <p:nvPr/>
        </p:nvSpPr>
        <p:spPr>
          <a:xfrm>
            <a:off x="311700" y="1182400"/>
            <a:ext cx="8520600" cy="3576900"/>
          </a:xfrm>
          <a:prstGeom prst="rect">
            <a:avLst/>
          </a:prstGeom>
          <a:noFill/>
          <a:ln>
            <a:noFill/>
          </a:ln>
        </p:spPr>
        <p:txBody>
          <a:bodyPr anchorCtr="0" anchor="t" bIns="91425" lIns="91425" spcFirstLastPara="1" rIns="91425" wrap="square" tIns="91425">
            <a:noAutofit/>
          </a:bodyPr>
          <a:lstStyle/>
          <a:p>
            <a:pPr indent="-381000" lvl="0" marL="457200" rtl="0" algn="l">
              <a:lnSpc>
                <a:spcPct val="150000"/>
              </a:lnSpc>
              <a:spcBef>
                <a:spcPts val="0"/>
              </a:spcBef>
              <a:spcAft>
                <a:spcPts val="0"/>
              </a:spcAft>
              <a:buSzPts val="2400"/>
              <a:buFont typeface="Roboto Medium"/>
              <a:buChar char="●"/>
            </a:pPr>
            <a:r>
              <a:rPr lang="en" sz="2400">
                <a:latin typeface="Roboto Medium"/>
                <a:ea typeface="Roboto Medium"/>
                <a:cs typeface="Roboto Medium"/>
                <a:sym typeface="Roboto Medium"/>
              </a:rPr>
              <a:t>CPU mattered more than memory</a:t>
            </a:r>
            <a:endParaRPr sz="2400">
              <a:latin typeface="Roboto Medium"/>
              <a:ea typeface="Roboto Medium"/>
              <a:cs typeface="Roboto Medium"/>
              <a:sym typeface="Roboto Medium"/>
            </a:endParaRPr>
          </a:p>
          <a:p>
            <a:pPr indent="-381000" lvl="0" marL="457200" rtl="0" algn="l">
              <a:lnSpc>
                <a:spcPct val="150000"/>
              </a:lnSpc>
              <a:spcBef>
                <a:spcPts val="0"/>
              </a:spcBef>
              <a:spcAft>
                <a:spcPts val="0"/>
              </a:spcAft>
              <a:buSzPts val="2400"/>
              <a:buFont typeface="Roboto Medium"/>
              <a:buChar char="●"/>
            </a:pPr>
            <a:r>
              <a:rPr lang="en" sz="2400">
                <a:latin typeface="Roboto Medium"/>
                <a:ea typeface="Roboto Medium"/>
                <a:cs typeface="Roboto Medium"/>
                <a:sym typeface="Roboto Medium"/>
              </a:rPr>
              <a:t>Memory not as critical as expected</a:t>
            </a:r>
            <a:endParaRPr sz="2400">
              <a:latin typeface="Roboto Medium"/>
              <a:ea typeface="Roboto Medium"/>
              <a:cs typeface="Roboto Medium"/>
              <a:sym typeface="Roboto Medium"/>
            </a:endParaRPr>
          </a:p>
          <a:p>
            <a:pPr indent="-381000" lvl="0" marL="457200" rtl="0" algn="l">
              <a:lnSpc>
                <a:spcPct val="150000"/>
              </a:lnSpc>
              <a:spcBef>
                <a:spcPts val="0"/>
              </a:spcBef>
              <a:spcAft>
                <a:spcPts val="0"/>
              </a:spcAft>
              <a:buSzPts val="2400"/>
              <a:buFont typeface="Roboto Medium"/>
              <a:buChar char="●"/>
            </a:pPr>
            <a:r>
              <a:rPr lang="en" sz="2400">
                <a:latin typeface="Roboto Medium"/>
                <a:ea typeface="Roboto Medium"/>
                <a:cs typeface="Roboto Medium"/>
                <a:sym typeface="Roboto Medium"/>
              </a:rPr>
              <a:t>Storage is at a premium, but most people probably have bigger HD lying around.</a:t>
            </a:r>
            <a:endParaRPr sz="2400">
              <a:latin typeface="Roboto Medium"/>
              <a:ea typeface="Roboto Medium"/>
              <a:cs typeface="Roboto Medium"/>
              <a:sym typeface="Roboto Medium"/>
            </a:endParaRPr>
          </a:p>
          <a:p>
            <a:pPr indent="-381000" lvl="0" marL="457200" rtl="0" algn="l">
              <a:lnSpc>
                <a:spcPct val="150000"/>
              </a:lnSpc>
              <a:spcBef>
                <a:spcPts val="0"/>
              </a:spcBef>
              <a:spcAft>
                <a:spcPts val="0"/>
              </a:spcAft>
              <a:buSzPts val="2400"/>
              <a:buFont typeface="Roboto Medium"/>
              <a:buChar char="●"/>
            </a:pPr>
            <a:r>
              <a:rPr lang="en" sz="2400">
                <a:latin typeface="Roboto Medium"/>
                <a:ea typeface="Roboto Medium"/>
                <a:cs typeface="Roboto Medium"/>
                <a:sym typeface="Roboto Medium"/>
              </a:rPr>
              <a:t>More networking knowledge would definitely help</a:t>
            </a:r>
            <a:endParaRPr sz="2400">
              <a:latin typeface="Roboto Medium"/>
              <a:ea typeface="Roboto Medium"/>
              <a:cs typeface="Roboto Medium"/>
              <a:sym typeface="Roboto Medium"/>
            </a:endParaRPr>
          </a:p>
          <a:p>
            <a:pPr indent="-381000" lvl="0" marL="457200" rtl="0" algn="l">
              <a:lnSpc>
                <a:spcPct val="150000"/>
              </a:lnSpc>
              <a:spcBef>
                <a:spcPts val="0"/>
              </a:spcBef>
              <a:spcAft>
                <a:spcPts val="0"/>
              </a:spcAft>
              <a:buSzPts val="2400"/>
              <a:buFont typeface="Roboto Medium"/>
              <a:buChar char="●"/>
            </a:pPr>
            <a:r>
              <a:rPr lang="en" sz="2400">
                <a:latin typeface="Roboto Medium"/>
                <a:ea typeface="Roboto Medium"/>
                <a:cs typeface="Roboto Medium"/>
                <a:sym typeface="Roboto Medium"/>
              </a:rPr>
              <a:t>Save templates outside the cloud to speed up re-installs</a:t>
            </a:r>
            <a:endParaRPr sz="2400">
              <a:highlight>
                <a:srgbClr val="FF0000"/>
              </a:highlight>
              <a:latin typeface="Roboto Medium"/>
              <a:ea typeface="Roboto Medium"/>
              <a:cs typeface="Roboto Medium"/>
              <a:sym typeface="Roboto Medium"/>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Roboto Medium"/>
                <a:ea typeface="Roboto Medium"/>
                <a:cs typeface="Roboto Medium"/>
                <a:sym typeface="Roboto Medium"/>
              </a:rPr>
              <a:t>Cost Compared to AWS</a:t>
            </a:r>
            <a:endParaRPr>
              <a:solidFill>
                <a:srgbClr val="000000"/>
              </a:solidFill>
              <a:latin typeface="Roboto Medium"/>
              <a:ea typeface="Roboto Medium"/>
              <a:cs typeface="Roboto Medium"/>
              <a:sym typeface="Roboto Medium"/>
            </a:endParaRPr>
          </a:p>
        </p:txBody>
      </p:sp>
      <p:sp>
        <p:nvSpPr>
          <p:cNvPr id="170" name="Google Shape;170;p31"/>
          <p:cNvSpPr txBox="1"/>
          <p:nvPr/>
        </p:nvSpPr>
        <p:spPr>
          <a:xfrm>
            <a:off x="311700" y="1017800"/>
            <a:ext cx="8634000" cy="3544200"/>
          </a:xfrm>
          <a:prstGeom prst="rect">
            <a:avLst/>
          </a:prstGeom>
          <a:noFill/>
          <a:ln>
            <a:noFill/>
          </a:ln>
        </p:spPr>
        <p:txBody>
          <a:bodyPr anchorCtr="0" anchor="t" bIns="91425" lIns="91425" spcFirstLastPara="1" rIns="91425" wrap="square" tIns="91425">
            <a:noAutofit/>
          </a:bodyPr>
          <a:lstStyle/>
          <a:p>
            <a:pPr indent="-368300" lvl="0" marL="457200" rtl="0" algn="l">
              <a:lnSpc>
                <a:spcPct val="115000"/>
              </a:lnSpc>
              <a:spcBef>
                <a:spcPts val="0"/>
              </a:spcBef>
              <a:spcAft>
                <a:spcPts val="0"/>
              </a:spcAft>
              <a:buSzPts val="2200"/>
              <a:buFont typeface="Roboto Medium"/>
              <a:buChar char="●"/>
            </a:pPr>
            <a:r>
              <a:rPr lang="en" sz="2200">
                <a:latin typeface="Roboto Medium"/>
                <a:ea typeface="Roboto Medium"/>
                <a:cs typeface="Roboto Medium"/>
                <a:sym typeface="Roboto Medium"/>
              </a:rPr>
              <a:t>$90-$100 per month for similar instance, storage, and AMIs in AWS</a:t>
            </a:r>
            <a:endParaRPr sz="2200">
              <a:latin typeface="Roboto Medium"/>
              <a:ea typeface="Roboto Medium"/>
              <a:cs typeface="Roboto Medium"/>
              <a:sym typeface="Roboto Medium"/>
            </a:endParaRPr>
          </a:p>
          <a:p>
            <a:pPr indent="-368300" lvl="1" marL="914400" rtl="0" algn="l">
              <a:lnSpc>
                <a:spcPct val="115000"/>
              </a:lnSpc>
              <a:spcBef>
                <a:spcPts val="0"/>
              </a:spcBef>
              <a:spcAft>
                <a:spcPts val="0"/>
              </a:spcAft>
              <a:buSzPts val="2200"/>
              <a:buFont typeface="Roboto Medium"/>
              <a:buChar char="○"/>
            </a:pPr>
            <a:r>
              <a:rPr lang="en" sz="2200">
                <a:latin typeface="Roboto Medium"/>
                <a:ea typeface="Roboto Medium"/>
                <a:cs typeface="Roboto Medium"/>
                <a:sym typeface="Roboto Medium"/>
              </a:rPr>
              <a:t>5.5 month return on investment (@$90)</a:t>
            </a:r>
            <a:endParaRPr sz="2200">
              <a:latin typeface="Roboto Medium"/>
              <a:ea typeface="Roboto Medium"/>
              <a:cs typeface="Roboto Medium"/>
              <a:sym typeface="Roboto Medium"/>
            </a:endParaRPr>
          </a:p>
          <a:p>
            <a:pPr indent="-368300" lvl="1" marL="914400" rtl="0" algn="l">
              <a:lnSpc>
                <a:spcPct val="115000"/>
              </a:lnSpc>
              <a:spcBef>
                <a:spcPts val="0"/>
              </a:spcBef>
              <a:spcAft>
                <a:spcPts val="0"/>
              </a:spcAft>
              <a:buSzPts val="2200"/>
              <a:buFont typeface="Roboto Medium"/>
              <a:buChar char="○"/>
            </a:pPr>
            <a:r>
              <a:rPr lang="en" sz="2200">
                <a:latin typeface="Roboto Medium"/>
                <a:ea typeface="Roboto Medium"/>
                <a:cs typeface="Roboto Medium"/>
                <a:sym typeface="Roboto Medium"/>
              </a:rPr>
              <a:t>No need to worry about shutdown or termination</a:t>
            </a:r>
            <a:endParaRPr sz="2200">
              <a:latin typeface="Roboto Medium"/>
              <a:ea typeface="Roboto Medium"/>
              <a:cs typeface="Roboto Medium"/>
              <a:sym typeface="Roboto Medium"/>
            </a:endParaRPr>
          </a:p>
          <a:p>
            <a:pPr indent="-368300" lvl="1" marL="914400" rtl="0" algn="l">
              <a:lnSpc>
                <a:spcPct val="115000"/>
              </a:lnSpc>
              <a:spcBef>
                <a:spcPts val="0"/>
              </a:spcBef>
              <a:spcAft>
                <a:spcPts val="0"/>
              </a:spcAft>
              <a:buSzPts val="2200"/>
              <a:buFont typeface="Roboto Medium"/>
              <a:buChar char="○"/>
            </a:pPr>
            <a:r>
              <a:rPr lang="en" sz="2200">
                <a:latin typeface="Roboto Medium"/>
                <a:ea typeface="Roboto Medium"/>
                <a:cs typeface="Roboto Medium"/>
                <a:sym typeface="Roboto Medium"/>
              </a:rPr>
              <a:t>No extra costs for custom templates (AMIs)</a:t>
            </a:r>
            <a:endParaRPr sz="2200">
              <a:latin typeface="Roboto Medium"/>
              <a:ea typeface="Roboto Medium"/>
              <a:cs typeface="Roboto Medium"/>
              <a:sym typeface="Roboto Medium"/>
            </a:endParaRPr>
          </a:p>
          <a:p>
            <a:pPr indent="-368300" lvl="1" marL="914400" rtl="0" algn="l">
              <a:lnSpc>
                <a:spcPct val="115000"/>
              </a:lnSpc>
              <a:spcBef>
                <a:spcPts val="0"/>
              </a:spcBef>
              <a:spcAft>
                <a:spcPts val="0"/>
              </a:spcAft>
              <a:buSzPts val="2200"/>
              <a:buFont typeface="Roboto Medium"/>
              <a:buChar char="○"/>
            </a:pPr>
            <a:r>
              <a:rPr lang="en" sz="2200">
                <a:latin typeface="Roboto Medium"/>
                <a:ea typeface="Roboto Medium"/>
                <a:cs typeface="Roboto Medium"/>
                <a:sym typeface="Roboto Medium"/>
              </a:rPr>
              <a:t>Some testing would be a non-starter (Plex server)</a:t>
            </a:r>
            <a:endParaRPr sz="2200">
              <a:latin typeface="Roboto Medium"/>
              <a:ea typeface="Roboto Medium"/>
              <a:cs typeface="Roboto Medium"/>
              <a:sym typeface="Roboto Medium"/>
            </a:endParaRPr>
          </a:p>
          <a:p>
            <a:pPr indent="-368300" lvl="1" marL="914400" rtl="0" algn="l">
              <a:lnSpc>
                <a:spcPct val="115000"/>
              </a:lnSpc>
              <a:spcBef>
                <a:spcPts val="0"/>
              </a:spcBef>
              <a:spcAft>
                <a:spcPts val="0"/>
              </a:spcAft>
              <a:buSzPts val="2200"/>
              <a:buFont typeface="Roboto Medium"/>
              <a:buChar char="○"/>
            </a:pPr>
            <a:r>
              <a:rPr lang="en" sz="2200">
                <a:latin typeface="Roboto Medium"/>
                <a:ea typeface="Roboto Medium"/>
                <a:cs typeface="Roboto Medium"/>
                <a:sym typeface="Roboto Medium"/>
              </a:rPr>
              <a:t>https://calculator.s3.amazonaws.com/index.html#r=IAD&amp;key=calc-52063695-AD28-471E-84D6-1BCF2ECB6711</a:t>
            </a:r>
            <a:endParaRPr sz="2200">
              <a:latin typeface="Roboto Medium"/>
              <a:ea typeface="Roboto Medium"/>
              <a:cs typeface="Roboto Medium"/>
              <a:sym typeface="Roboto 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000000"/>
                </a:solidFill>
              </a:rPr>
              <a:t>Final Thoughts</a:t>
            </a:r>
            <a:endParaRPr b="1" sz="3000">
              <a:solidFill>
                <a:srgbClr val="000000"/>
              </a:solidFill>
            </a:endParaRPr>
          </a:p>
        </p:txBody>
      </p:sp>
      <p:sp>
        <p:nvSpPr>
          <p:cNvPr id="176" name="Google Shape;176;p32"/>
          <p:cNvSpPr txBox="1"/>
          <p:nvPr>
            <p:ph idx="1" type="body"/>
          </p:nvPr>
        </p:nvSpPr>
        <p:spPr>
          <a:xfrm>
            <a:off x="311693" y="1017806"/>
            <a:ext cx="8520600" cy="3339000"/>
          </a:xfrm>
          <a:prstGeom prst="rect">
            <a:avLst/>
          </a:prstGeom>
        </p:spPr>
        <p:txBody>
          <a:bodyPr anchorCtr="0" anchor="t" bIns="91425" lIns="91425" spcFirstLastPara="1" rIns="91425" wrap="square" tIns="91425">
            <a:noAutofit/>
          </a:bodyPr>
          <a:lstStyle/>
          <a:p>
            <a:pPr indent="-355600" lvl="0" marL="457200" rtl="0" algn="l">
              <a:lnSpc>
                <a:spcPct val="150000"/>
              </a:lnSpc>
              <a:spcBef>
                <a:spcPts val="0"/>
              </a:spcBef>
              <a:spcAft>
                <a:spcPts val="0"/>
              </a:spcAft>
              <a:buClr>
                <a:srgbClr val="000000"/>
              </a:buClr>
              <a:buSzPts val="2000"/>
              <a:buFont typeface="Roboto Medium"/>
              <a:buChar char="●"/>
            </a:pPr>
            <a:r>
              <a:rPr lang="en" sz="2000">
                <a:solidFill>
                  <a:srgbClr val="000000"/>
                </a:solidFill>
                <a:latin typeface="Roboto Medium"/>
                <a:ea typeface="Roboto Medium"/>
                <a:cs typeface="Roboto Medium"/>
                <a:sym typeface="Roboto Medium"/>
              </a:rPr>
              <a:t>Implement linux package caching</a:t>
            </a:r>
            <a:endParaRPr sz="2000">
              <a:solidFill>
                <a:srgbClr val="000000"/>
              </a:solidFill>
              <a:latin typeface="Roboto Medium"/>
              <a:ea typeface="Roboto Medium"/>
              <a:cs typeface="Roboto Medium"/>
              <a:sym typeface="Roboto Medium"/>
            </a:endParaRPr>
          </a:p>
          <a:p>
            <a:pPr indent="-355600" lvl="0" marL="457200" rtl="0" algn="l">
              <a:lnSpc>
                <a:spcPct val="150000"/>
              </a:lnSpc>
              <a:spcBef>
                <a:spcPts val="0"/>
              </a:spcBef>
              <a:spcAft>
                <a:spcPts val="0"/>
              </a:spcAft>
              <a:buClr>
                <a:srgbClr val="000000"/>
              </a:buClr>
              <a:buSzPts val="2000"/>
              <a:buFont typeface="Roboto Medium"/>
              <a:buChar char="●"/>
            </a:pPr>
            <a:r>
              <a:rPr lang="en" sz="2000">
                <a:solidFill>
                  <a:srgbClr val="000000"/>
                </a:solidFill>
                <a:latin typeface="Roboto Medium"/>
                <a:ea typeface="Roboto Medium"/>
                <a:cs typeface="Roboto Medium"/>
                <a:sym typeface="Roboto Medium"/>
              </a:rPr>
              <a:t>Keep templates, ISOs, and anything else saved outside the cloud</a:t>
            </a:r>
            <a:endParaRPr sz="2000">
              <a:solidFill>
                <a:srgbClr val="000000"/>
              </a:solidFill>
              <a:latin typeface="Roboto Medium"/>
              <a:ea typeface="Roboto Medium"/>
              <a:cs typeface="Roboto Medium"/>
              <a:sym typeface="Roboto Medium"/>
            </a:endParaRPr>
          </a:p>
          <a:p>
            <a:pPr indent="-355600" lvl="0" marL="457200" rtl="0" algn="l">
              <a:lnSpc>
                <a:spcPct val="150000"/>
              </a:lnSpc>
              <a:spcBef>
                <a:spcPts val="0"/>
              </a:spcBef>
              <a:spcAft>
                <a:spcPts val="0"/>
              </a:spcAft>
              <a:buClr>
                <a:srgbClr val="000000"/>
              </a:buClr>
              <a:buSzPts val="2000"/>
              <a:buFont typeface="Roboto Medium"/>
              <a:buChar char="●"/>
            </a:pPr>
            <a:r>
              <a:rPr lang="en" sz="2000">
                <a:solidFill>
                  <a:srgbClr val="000000"/>
                </a:solidFill>
                <a:latin typeface="Roboto Medium"/>
                <a:ea typeface="Roboto Medium"/>
                <a:cs typeface="Roboto Medium"/>
                <a:sym typeface="Roboto Medium"/>
              </a:rPr>
              <a:t>Add extra switch for storage network</a:t>
            </a:r>
            <a:endParaRPr sz="2000">
              <a:solidFill>
                <a:srgbClr val="000000"/>
              </a:solidFill>
              <a:latin typeface="Roboto Medium"/>
              <a:ea typeface="Roboto Medium"/>
              <a:cs typeface="Roboto Medium"/>
              <a:sym typeface="Roboto Medium"/>
            </a:endParaRPr>
          </a:p>
          <a:p>
            <a:pPr indent="-355600" lvl="0" marL="457200" rtl="0" algn="l">
              <a:lnSpc>
                <a:spcPct val="150000"/>
              </a:lnSpc>
              <a:spcBef>
                <a:spcPts val="0"/>
              </a:spcBef>
              <a:spcAft>
                <a:spcPts val="0"/>
              </a:spcAft>
              <a:buClr>
                <a:srgbClr val="000000"/>
              </a:buClr>
              <a:buSzPts val="2000"/>
              <a:buFont typeface="Roboto Medium"/>
              <a:buChar char="●"/>
            </a:pPr>
            <a:r>
              <a:rPr lang="en" sz="2000">
                <a:solidFill>
                  <a:srgbClr val="000000"/>
                </a:solidFill>
                <a:latin typeface="Roboto Medium"/>
                <a:ea typeface="Roboto Medium"/>
                <a:cs typeface="Roboto Medium"/>
                <a:sym typeface="Roboto Medium"/>
              </a:rPr>
              <a:t>Setup up vlan tagging</a:t>
            </a:r>
            <a:endParaRPr sz="2000">
              <a:solidFill>
                <a:srgbClr val="000000"/>
              </a:solidFill>
              <a:latin typeface="Roboto Medium"/>
              <a:ea typeface="Roboto Medium"/>
              <a:cs typeface="Roboto Medium"/>
              <a:sym typeface="Roboto Medium"/>
            </a:endParaRPr>
          </a:p>
          <a:p>
            <a:pPr indent="-355600" lvl="0" marL="457200" rtl="0" algn="l">
              <a:lnSpc>
                <a:spcPct val="150000"/>
              </a:lnSpc>
              <a:spcBef>
                <a:spcPts val="0"/>
              </a:spcBef>
              <a:spcAft>
                <a:spcPts val="0"/>
              </a:spcAft>
              <a:buClr>
                <a:srgbClr val="000000"/>
              </a:buClr>
              <a:buSzPts val="2000"/>
              <a:buFont typeface="Roboto Medium"/>
              <a:buChar char="●"/>
            </a:pPr>
            <a:r>
              <a:rPr lang="en" sz="2000">
                <a:solidFill>
                  <a:srgbClr val="000000"/>
                </a:solidFill>
                <a:latin typeface="Roboto Medium"/>
                <a:ea typeface="Roboto Medium"/>
                <a:cs typeface="Roboto Medium"/>
                <a:sym typeface="Roboto Medium"/>
              </a:rPr>
              <a:t>Try some of the SDN </a:t>
            </a:r>
            <a:r>
              <a:rPr lang="en" sz="2000">
                <a:solidFill>
                  <a:srgbClr val="000000"/>
                </a:solidFill>
                <a:latin typeface="Roboto Medium"/>
                <a:ea typeface="Roboto Medium"/>
                <a:cs typeface="Roboto Medium"/>
                <a:sym typeface="Roboto Medium"/>
              </a:rPr>
              <a:t>options</a:t>
            </a:r>
            <a:endParaRPr sz="2000">
              <a:solidFill>
                <a:srgbClr val="000000"/>
              </a:solidFill>
              <a:latin typeface="Roboto Medium"/>
              <a:ea typeface="Roboto Medium"/>
              <a:cs typeface="Roboto Medium"/>
              <a:sym typeface="Roboto Medium"/>
            </a:endParaRPr>
          </a:p>
          <a:p>
            <a:pPr indent="-355600" lvl="0" marL="457200" rtl="0" algn="l">
              <a:lnSpc>
                <a:spcPct val="150000"/>
              </a:lnSpc>
              <a:spcBef>
                <a:spcPts val="0"/>
              </a:spcBef>
              <a:spcAft>
                <a:spcPts val="0"/>
              </a:spcAft>
              <a:buClr>
                <a:srgbClr val="000000"/>
              </a:buClr>
              <a:buSzPts val="2000"/>
              <a:buFont typeface="Roboto Medium"/>
              <a:buChar char="●"/>
            </a:pPr>
            <a:r>
              <a:rPr lang="en" sz="2000">
                <a:solidFill>
                  <a:srgbClr val="000000"/>
                </a:solidFill>
                <a:latin typeface="Roboto Medium"/>
                <a:ea typeface="Roboto Medium"/>
                <a:cs typeface="Roboto Medium"/>
                <a:sym typeface="Roboto Medium"/>
              </a:rPr>
              <a:t>cli tool for CloudStack in Ubuntu needs ssl cert (letsencrypt.org)</a:t>
            </a:r>
            <a:endParaRPr sz="2000">
              <a:solidFill>
                <a:srgbClr val="000000"/>
              </a:solidFill>
              <a:latin typeface="Roboto Medium"/>
              <a:ea typeface="Roboto Medium"/>
              <a:cs typeface="Roboto Medium"/>
              <a:sym typeface="Roboto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Roboto Medium"/>
                <a:ea typeface="Roboto Medium"/>
                <a:cs typeface="Roboto Medium"/>
                <a:sym typeface="Roboto Medium"/>
              </a:rPr>
              <a:t>Who is Darren?</a:t>
            </a:r>
            <a:endParaRPr>
              <a:solidFill>
                <a:srgbClr val="000000"/>
              </a:solidFill>
              <a:latin typeface="Roboto Medium"/>
              <a:ea typeface="Roboto Medium"/>
              <a:cs typeface="Roboto Medium"/>
              <a:sym typeface="Roboto Medium"/>
            </a:endParaRPr>
          </a:p>
        </p:txBody>
      </p:sp>
      <p:sp>
        <p:nvSpPr>
          <p:cNvPr id="73" name="Google Shape;73;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Roboto Medium"/>
                <a:ea typeface="Roboto Medium"/>
                <a:cs typeface="Roboto Medium"/>
                <a:sym typeface="Roboto Medium"/>
              </a:rPr>
              <a:t>Husband</a:t>
            </a:r>
            <a:endParaRPr>
              <a:solidFill>
                <a:srgbClr val="000000"/>
              </a:solidFill>
              <a:latin typeface="Roboto Medium"/>
              <a:ea typeface="Roboto Medium"/>
              <a:cs typeface="Roboto Medium"/>
              <a:sym typeface="Roboto Medium"/>
            </a:endParaRPr>
          </a:p>
          <a:p>
            <a:pPr indent="0" lvl="0" marL="0" rtl="0" algn="l">
              <a:spcBef>
                <a:spcPts val="1600"/>
              </a:spcBef>
              <a:spcAft>
                <a:spcPts val="0"/>
              </a:spcAft>
              <a:buNone/>
            </a:pPr>
            <a:r>
              <a:rPr lang="en">
                <a:solidFill>
                  <a:srgbClr val="000000"/>
                </a:solidFill>
                <a:latin typeface="Roboto Medium"/>
                <a:ea typeface="Roboto Medium"/>
                <a:cs typeface="Roboto Medium"/>
                <a:sym typeface="Roboto Medium"/>
              </a:rPr>
              <a:t>Dad</a:t>
            </a:r>
            <a:endParaRPr>
              <a:solidFill>
                <a:srgbClr val="000000"/>
              </a:solidFill>
              <a:latin typeface="Roboto Medium"/>
              <a:ea typeface="Roboto Medium"/>
              <a:cs typeface="Roboto Medium"/>
              <a:sym typeface="Roboto Medium"/>
            </a:endParaRPr>
          </a:p>
          <a:p>
            <a:pPr indent="0" lvl="0" marL="0" rtl="0" algn="l">
              <a:spcBef>
                <a:spcPts val="1600"/>
              </a:spcBef>
              <a:spcAft>
                <a:spcPts val="0"/>
              </a:spcAft>
              <a:buNone/>
            </a:pPr>
            <a:r>
              <a:rPr lang="en">
                <a:solidFill>
                  <a:srgbClr val="000000"/>
                </a:solidFill>
                <a:latin typeface="Roboto Medium"/>
                <a:ea typeface="Roboto Medium"/>
                <a:cs typeface="Roboto Medium"/>
                <a:sym typeface="Roboto Medium"/>
              </a:rPr>
              <a:t>Computer Programmer</a:t>
            </a:r>
            <a:endParaRPr>
              <a:solidFill>
                <a:srgbClr val="000000"/>
              </a:solidFill>
              <a:latin typeface="Roboto Medium"/>
              <a:ea typeface="Roboto Medium"/>
              <a:cs typeface="Roboto Medium"/>
              <a:sym typeface="Roboto Medium"/>
            </a:endParaRPr>
          </a:p>
          <a:p>
            <a:pPr indent="0" lvl="0" marL="0" rtl="0" algn="l">
              <a:spcBef>
                <a:spcPts val="1600"/>
              </a:spcBef>
              <a:spcAft>
                <a:spcPts val="0"/>
              </a:spcAft>
              <a:buNone/>
            </a:pPr>
            <a:r>
              <a:rPr lang="en">
                <a:solidFill>
                  <a:srgbClr val="000000"/>
                </a:solidFill>
                <a:latin typeface="Roboto Medium"/>
                <a:ea typeface="Roboto Medium"/>
                <a:cs typeface="Roboto Medium"/>
                <a:sym typeface="Roboto Medium"/>
              </a:rPr>
              <a:t>Home SysAdmin</a:t>
            </a:r>
            <a:endParaRPr>
              <a:solidFill>
                <a:srgbClr val="000000"/>
              </a:solidFill>
              <a:latin typeface="Roboto Medium"/>
              <a:ea typeface="Roboto Medium"/>
              <a:cs typeface="Roboto Medium"/>
              <a:sym typeface="Roboto Medium"/>
            </a:endParaRPr>
          </a:p>
          <a:p>
            <a:pPr indent="0" lvl="0" marL="0" rtl="0" algn="l">
              <a:spcBef>
                <a:spcPts val="1600"/>
              </a:spcBef>
              <a:spcAft>
                <a:spcPts val="0"/>
              </a:spcAft>
              <a:buNone/>
            </a:pPr>
            <a:r>
              <a:rPr lang="en">
                <a:solidFill>
                  <a:srgbClr val="000000"/>
                </a:solidFill>
                <a:latin typeface="Roboto Medium"/>
                <a:ea typeface="Roboto Medium"/>
                <a:cs typeface="Roboto Medium"/>
                <a:sym typeface="Roboto Medium"/>
              </a:rPr>
              <a:t>Linux User for Over 20 Years</a:t>
            </a:r>
            <a:endParaRPr>
              <a:solidFill>
                <a:srgbClr val="000000"/>
              </a:solidFill>
              <a:latin typeface="Roboto Medium"/>
              <a:ea typeface="Roboto Medium"/>
              <a:cs typeface="Roboto Medium"/>
              <a:sym typeface="Roboto Medium"/>
            </a:endParaRPr>
          </a:p>
          <a:p>
            <a:pPr indent="0" lvl="0" marL="0" rtl="0" algn="l">
              <a:spcBef>
                <a:spcPts val="1600"/>
              </a:spcBef>
              <a:spcAft>
                <a:spcPts val="1600"/>
              </a:spcAft>
              <a:buNone/>
            </a:pPr>
            <a:r>
              <a:rPr lang="en">
                <a:solidFill>
                  <a:srgbClr val="000000"/>
                </a:solidFill>
                <a:latin typeface="Roboto Medium"/>
                <a:ea typeface="Roboto Medium"/>
                <a:cs typeface="Roboto Medium"/>
                <a:sym typeface="Roboto Medium"/>
              </a:rPr>
              <a:t>Actually worked on Trusted OS</a:t>
            </a:r>
            <a:endParaRPr>
              <a:solidFill>
                <a:srgbClr val="000000"/>
              </a:solidFill>
              <a:latin typeface="Roboto Medium"/>
              <a:ea typeface="Roboto Medium"/>
              <a:cs typeface="Roboto Medium"/>
              <a:sym typeface="Roboto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33"/>
          <p:cNvSpPr txBox="1"/>
          <p:nvPr/>
        </p:nvSpPr>
        <p:spPr>
          <a:xfrm>
            <a:off x="1581750" y="1439575"/>
            <a:ext cx="4638600" cy="67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oboto Medium"/>
                <a:ea typeface="Roboto Medium"/>
                <a:cs typeface="Roboto Medium"/>
                <a:sym typeface="Roboto Medium"/>
              </a:rPr>
              <a:t>Darren Cole</a:t>
            </a:r>
            <a:endParaRPr sz="2400">
              <a:latin typeface="Roboto Medium"/>
              <a:ea typeface="Roboto Medium"/>
              <a:cs typeface="Roboto Medium"/>
              <a:sym typeface="Roboto Medium"/>
            </a:endParaRPr>
          </a:p>
        </p:txBody>
      </p:sp>
      <p:sp>
        <p:nvSpPr>
          <p:cNvPr id="182" name="Google Shape;182;p33"/>
          <p:cNvSpPr txBox="1"/>
          <p:nvPr/>
        </p:nvSpPr>
        <p:spPr>
          <a:xfrm>
            <a:off x="1581750" y="2417075"/>
            <a:ext cx="4780800" cy="125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oboto Medium"/>
                <a:ea typeface="Roboto Medium"/>
                <a:cs typeface="Roboto Medium"/>
                <a:sym typeface="Roboto Medium"/>
              </a:rPr>
              <a:t>dcole@aseg.com</a:t>
            </a:r>
            <a:endParaRPr sz="2400">
              <a:latin typeface="Roboto Medium"/>
              <a:ea typeface="Roboto Medium"/>
              <a:cs typeface="Roboto Medium"/>
              <a:sym typeface="Roboto Medium"/>
            </a:endParaRPr>
          </a:p>
          <a:p>
            <a:pPr indent="0" lvl="0" marL="0" rtl="0" algn="l">
              <a:spcBef>
                <a:spcPts val="0"/>
              </a:spcBef>
              <a:spcAft>
                <a:spcPts val="0"/>
              </a:spcAft>
              <a:buNone/>
            </a:pPr>
            <a:r>
              <a:rPr lang="en" sz="2400">
                <a:latin typeface="Roboto Medium"/>
                <a:ea typeface="Roboto Medium"/>
                <a:cs typeface="Roboto Medium"/>
                <a:sym typeface="Roboto Medium"/>
              </a:rPr>
              <a:t>@coledarr</a:t>
            </a:r>
            <a:endParaRPr sz="2400">
              <a:latin typeface="Roboto Medium"/>
              <a:ea typeface="Roboto Medium"/>
              <a:cs typeface="Roboto Medium"/>
              <a:sym typeface="Roboto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4800">
                <a:solidFill>
                  <a:srgbClr val="000000"/>
                </a:solidFill>
              </a:rPr>
              <a:t>Why?</a:t>
            </a:r>
            <a:endParaRPr b="1" sz="4800">
              <a:solidFill>
                <a:srgbClr val="000000"/>
              </a:solidFill>
            </a:endParaRPr>
          </a:p>
        </p:txBody>
      </p:sp>
      <p:sp>
        <p:nvSpPr>
          <p:cNvPr id="79" name="Google Shape;79;p16"/>
          <p:cNvSpPr txBox="1"/>
          <p:nvPr>
            <p:ph idx="4294967295" type="body"/>
          </p:nvPr>
        </p:nvSpPr>
        <p:spPr>
          <a:xfrm>
            <a:off x="311689" y="1304562"/>
            <a:ext cx="7520100" cy="33390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Clr>
                <a:srgbClr val="000000"/>
              </a:buClr>
              <a:buSzPts val="3000"/>
              <a:buFont typeface="Roboto Medium"/>
              <a:buChar char="●"/>
            </a:pPr>
            <a:r>
              <a:rPr lang="en" sz="3000">
                <a:solidFill>
                  <a:srgbClr val="000000"/>
                </a:solidFill>
                <a:latin typeface="Roboto Medium"/>
                <a:ea typeface="Roboto Medium"/>
                <a:cs typeface="Roboto Medium"/>
                <a:sym typeface="Roboto Medium"/>
              </a:rPr>
              <a:t>See if I could build a cloud for &lt;$500</a:t>
            </a:r>
            <a:endParaRPr sz="3000">
              <a:solidFill>
                <a:srgbClr val="000000"/>
              </a:solidFill>
              <a:latin typeface="Roboto Medium"/>
              <a:ea typeface="Roboto Medium"/>
              <a:cs typeface="Roboto Medium"/>
              <a:sym typeface="Roboto Medium"/>
            </a:endParaRPr>
          </a:p>
          <a:p>
            <a:pPr indent="-419100" lvl="0" marL="457200" rtl="0" algn="l">
              <a:spcBef>
                <a:spcPts val="0"/>
              </a:spcBef>
              <a:spcAft>
                <a:spcPts val="0"/>
              </a:spcAft>
              <a:buClr>
                <a:srgbClr val="000000"/>
              </a:buClr>
              <a:buSzPts val="3000"/>
              <a:buFont typeface="Roboto Medium"/>
              <a:buChar char="●"/>
            </a:pPr>
            <a:r>
              <a:rPr lang="en" sz="3000">
                <a:solidFill>
                  <a:srgbClr val="000000"/>
                </a:solidFill>
                <a:latin typeface="Roboto Medium"/>
                <a:ea typeface="Roboto Medium"/>
                <a:cs typeface="Roboto Medium"/>
                <a:sym typeface="Roboto Medium"/>
              </a:rPr>
              <a:t>Learn cloud tech better by running one</a:t>
            </a:r>
            <a:endParaRPr sz="3000">
              <a:solidFill>
                <a:srgbClr val="000000"/>
              </a:solidFill>
              <a:latin typeface="Roboto Medium"/>
              <a:ea typeface="Roboto Medium"/>
              <a:cs typeface="Roboto Medium"/>
              <a:sym typeface="Roboto Medium"/>
            </a:endParaRPr>
          </a:p>
          <a:p>
            <a:pPr indent="-419100" lvl="0" marL="457200" rtl="0" algn="l">
              <a:spcBef>
                <a:spcPts val="0"/>
              </a:spcBef>
              <a:spcAft>
                <a:spcPts val="0"/>
              </a:spcAft>
              <a:buClr>
                <a:srgbClr val="000000"/>
              </a:buClr>
              <a:buSzPts val="3000"/>
              <a:buFont typeface="Roboto Medium"/>
              <a:buChar char="●"/>
            </a:pPr>
            <a:r>
              <a:rPr lang="en" sz="3000">
                <a:solidFill>
                  <a:srgbClr val="000000"/>
                </a:solidFill>
                <a:latin typeface="Roboto Medium"/>
                <a:ea typeface="Roboto Medium"/>
                <a:cs typeface="Roboto Medium"/>
                <a:sym typeface="Roboto Medium"/>
              </a:rPr>
              <a:t>Had some uses for my own cloud</a:t>
            </a:r>
            <a:endParaRPr sz="3000">
              <a:solidFill>
                <a:srgbClr val="000000"/>
              </a:solidFill>
              <a:latin typeface="Roboto Medium"/>
              <a:ea typeface="Roboto Medium"/>
              <a:cs typeface="Roboto Medium"/>
              <a:sym typeface="Roboto Medium"/>
            </a:endParaRPr>
          </a:p>
          <a:p>
            <a:pPr indent="-419100" lvl="0" marL="457200" rtl="0" algn="l">
              <a:spcBef>
                <a:spcPts val="0"/>
              </a:spcBef>
              <a:spcAft>
                <a:spcPts val="0"/>
              </a:spcAft>
              <a:buClr>
                <a:srgbClr val="000000"/>
              </a:buClr>
              <a:buSzPts val="3000"/>
              <a:buFont typeface="Roboto Medium"/>
              <a:buChar char="●"/>
            </a:pPr>
            <a:r>
              <a:rPr lang="en" sz="3000">
                <a:solidFill>
                  <a:srgbClr val="000000"/>
                </a:solidFill>
                <a:latin typeface="Roboto Medium"/>
                <a:ea typeface="Roboto Medium"/>
                <a:cs typeface="Roboto Medium"/>
                <a:sym typeface="Roboto Medium"/>
              </a:rPr>
              <a:t>Seemed like fun</a:t>
            </a:r>
            <a:endParaRPr sz="3000">
              <a:solidFill>
                <a:srgbClr val="000000"/>
              </a:solidFill>
              <a:latin typeface="Roboto Medium"/>
              <a:ea typeface="Roboto Medium"/>
              <a:cs typeface="Roboto Medium"/>
              <a:sym typeface="Roboto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000000"/>
                </a:solidFill>
              </a:rPr>
              <a:t>Why CloudStack?</a:t>
            </a:r>
            <a:endParaRPr b="1" sz="3000">
              <a:solidFill>
                <a:srgbClr val="000000"/>
              </a:solidFill>
            </a:endParaRPr>
          </a:p>
        </p:txBody>
      </p:sp>
      <p:sp>
        <p:nvSpPr>
          <p:cNvPr id="85" name="Google Shape;85;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Roboto Medium"/>
              <a:buChar char="●"/>
            </a:pPr>
            <a:r>
              <a:rPr lang="en">
                <a:solidFill>
                  <a:srgbClr val="000000"/>
                </a:solidFill>
                <a:latin typeface="Roboto Medium"/>
                <a:ea typeface="Roboto Medium"/>
                <a:cs typeface="Roboto Medium"/>
                <a:sym typeface="Roboto Medium"/>
              </a:rPr>
              <a:t>Open Source</a:t>
            </a:r>
            <a:endParaRPr>
              <a:solidFill>
                <a:srgbClr val="000000"/>
              </a:solidFill>
              <a:latin typeface="Roboto Medium"/>
              <a:ea typeface="Roboto Medium"/>
              <a:cs typeface="Roboto Medium"/>
              <a:sym typeface="Roboto Medium"/>
            </a:endParaRPr>
          </a:p>
          <a:p>
            <a:pPr indent="-342900" lvl="0" marL="457200" rtl="0" algn="l">
              <a:spcBef>
                <a:spcPts val="0"/>
              </a:spcBef>
              <a:spcAft>
                <a:spcPts val="0"/>
              </a:spcAft>
              <a:buClr>
                <a:srgbClr val="000000"/>
              </a:buClr>
              <a:buSzPts val="1800"/>
              <a:buFont typeface="Roboto Medium"/>
              <a:buChar char="●"/>
            </a:pPr>
            <a:r>
              <a:rPr lang="en">
                <a:solidFill>
                  <a:srgbClr val="000000"/>
                </a:solidFill>
                <a:latin typeface="Roboto Medium"/>
                <a:ea typeface="Roboto Medium"/>
                <a:cs typeface="Roboto Medium"/>
                <a:sym typeface="Roboto Medium"/>
              </a:rPr>
              <a:t>Simpler setup that OpenStack</a:t>
            </a:r>
            <a:endParaRPr>
              <a:solidFill>
                <a:srgbClr val="000000"/>
              </a:solidFill>
              <a:latin typeface="Roboto Medium"/>
              <a:ea typeface="Roboto Medium"/>
              <a:cs typeface="Roboto Medium"/>
              <a:sym typeface="Roboto Medium"/>
            </a:endParaRPr>
          </a:p>
          <a:p>
            <a:pPr indent="-342900" lvl="0" marL="457200" rtl="0" algn="l">
              <a:spcBef>
                <a:spcPts val="0"/>
              </a:spcBef>
              <a:spcAft>
                <a:spcPts val="0"/>
              </a:spcAft>
              <a:buClr>
                <a:srgbClr val="000000"/>
              </a:buClr>
              <a:buSzPts val="1800"/>
              <a:buFont typeface="Roboto Medium"/>
              <a:buChar char="●"/>
            </a:pPr>
            <a:r>
              <a:rPr lang="en">
                <a:solidFill>
                  <a:srgbClr val="000000"/>
                </a:solidFill>
                <a:latin typeface="Roboto Medium"/>
                <a:ea typeface="Roboto Medium"/>
                <a:cs typeface="Roboto Medium"/>
                <a:sym typeface="Roboto Medium"/>
              </a:rPr>
              <a:t>Matched up with work proposa</a:t>
            </a:r>
            <a:r>
              <a:rPr lang="en">
                <a:solidFill>
                  <a:srgbClr val="000000"/>
                </a:solidFill>
                <a:latin typeface="Roboto Medium"/>
                <a:ea typeface="Roboto Medium"/>
                <a:cs typeface="Roboto Medium"/>
                <a:sym typeface="Roboto Medium"/>
              </a:rPr>
              <a:t>l</a:t>
            </a:r>
            <a:endParaRPr>
              <a:solidFill>
                <a:srgbClr val="000000"/>
              </a:solidFill>
              <a:latin typeface="Roboto Medium"/>
              <a:ea typeface="Roboto Medium"/>
              <a:cs typeface="Roboto Medium"/>
              <a:sym typeface="Roboto Medium"/>
            </a:endParaRPr>
          </a:p>
          <a:p>
            <a:pPr indent="-342900" lvl="0" marL="457200" rtl="0" algn="l">
              <a:spcBef>
                <a:spcPts val="0"/>
              </a:spcBef>
              <a:spcAft>
                <a:spcPts val="0"/>
              </a:spcAft>
              <a:buClr>
                <a:srgbClr val="000000"/>
              </a:buClr>
              <a:buSzPts val="1800"/>
              <a:buFont typeface="Roboto Medium"/>
              <a:buChar char="●"/>
            </a:pPr>
            <a:r>
              <a:rPr lang="en">
                <a:solidFill>
                  <a:srgbClr val="000000"/>
                </a:solidFill>
                <a:latin typeface="Roboto Medium"/>
                <a:ea typeface="Roboto Medium"/>
                <a:cs typeface="Roboto Medium"/>
                <a:sym typeface="Roboto Medium"/>
              </a:rPr>
              <a:t>Wanted to work with a new cloud</a:t>
            </a:r>
            <a:endParaRPr>
              <a:solidFill>
                <a:srgbClr val="000000"/>
              </a:solidFill>
              <a:latin typeface="Roboto Medium"/>
              <a:ea typeface="Roboto Medium"/>
              <a:cs typeface="Roboto Medium"/>
              <a:sym typeface="Roboto Medium"/>
            </a:endParaRPr>
          </a:p>
          <a:p>
            <a:pPr indent="-342900" lvl="0" marL="457200" rtl="0" algn="l">
              <a:spcBef>
                <a:spcPts val="0"/>
              </a:spcBef>
              <a:spcAft>
                <a:spcPts val="0"/>
              </a:spcAft>
              <a:buClr>
                <a:srgbClr val="000000"/>
              </a:buClr>
              <a:buSzPts val="1800"/>
              <a:buFont typeface="Roboto Medium"/>
              <a:buChar char="●"/>
            </a:pPr>
            <a:r>
              <a:rPr lang="en">
                <a:solidFill>
                  <a:srgbClr val="000000"/>
                </a:solidFill>
                <a:latin typeface="Roboto Medium"/>
                <a:ea typeface="Roboto Medium"/>
                <a:cs typeface="Roboto Medium"/>
                <a:sym typeface="Roboto Medium"/>
              </a:rPr>
              <a:t>Already worked with Eucalytpus and AWS</a:t>
            </a:r>
            <a:endParaRPr>
              <a:solidFill>
                <a:srgbClr val="000000"/>
              </a:solidFill>
              <a:latin typeface="Roboto Medium"/>
              <a:ea typeface="Roboto Medium"/>
              <a:cs typeface="Roboto Medium"/>
              <a:sym typeface="Roboto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000000"/>
                </a:solidFill>
              </a:rPr>
              <a:t>Requirements</a:t>
            </a:r>
            <a:endParaRPr b="1" sz="3000">
              <a:solidFill>
                <a:srgbClr val="000000"/>
              </a:solidFill>
            </a:endParaRPr>
          </a:p>
        </p:txBody>
      </p:sp>
      <p:sp>
        <p:nvSpPr>
          <p:cNvPr id="91" name="Google Shape;91;p18"/>
          <p:cNvSpPr txBox="1"/>
          <p:nvPr>
            <p:ph idx="1" type="body"/>
          </p:nvPr>
        </p:nvSpPr>
        <p:spPr>
          <a:xfrm>
            <a:off x="311700" y="1202471"/>
            <a:ext cx="8520600" cy="3339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Roboto Medium"/>
              <a:buChar char="●"/>
            </a:pPr>
            <a:r>
              <a:rPr lang="en">
                <a:solidFill>
                  <a:srgbClr val="000000"/>
                </a:solidFill>
                <a:latin typeface="Roboto Medium"/>
                <a:ea typeface="Roboto Medium"/>
                <a:cs typeface="Roboto Medium"/>
                <a:sym typeface="Roboto Medium"/>
              </a:rPr>
              <a:t>Cheap</a:t>
            </a:r>
            <a:endParaRPr>
              <a:solidFill>
                <a:srgbClr val="000000"/>
              </a:solidFill>
              <a:latin typeface="Roboto Medium"/>
              <a:ea typeface="Roboto Medium"/>
              <a:cs typeface="Roboto Medium"/>
              <a:sym typeface="Roboto Medium"/>
            </a:endParaRPr>
          </a:p>
          <a:p>
            <a:pPr indent="-342900" lvl="0" marL="457200" rtl="0" algn="l">
              <a:spcBef>
                <a:spcPts val="0"/>
              </a:spcBef>
              <a:spcAft>
                <a:spcPts val="0"/>
              </a:spcAft>
              <a:buClr>
                <a:srgbClr val="000000"/>
              </a:buClr>
              <a:buSzPts val="1800"/>
              <a:buFont typeface="Roboto Medium"/>
              <a:buChar char="●"/>
            </a:pPr>
            <a:r>
              <a:rPr lang="en">
                <a:solidFill>
                  <a:srgbClr val="000000"/>
                </a:solidFill>
                <a:latin typeface="Roboto Medium"/>
                <a:ea typeface="Roboto Medium"/>
                <a:cs typeface="Roboto Medium"/>
                <a:sym typeface="Roboto Medium"/>
              </a:rPr>
              <a:t>64-bit CPU w/ VM support</a:t>
            </a:r>
            <a:endParaRPr>
              <a:solidFill>
                <a:srgbClr val="000000"/>
              </a:solidFill>
              <a:latin typeface="Roboto Medium"/>
              <a:ea typeface="Roboto Medium"/>
              <a:cs typeface="Roboto Medium"/>
              <a:sym typeface="Roboto Medium"/>
            </a:endParaRPr>
          </a:p>
          <a:p>
            <a:pPr indent="-342900" lvl="0" marL="457200" rtl="0" algn="l">
              <a:spcBef>
                <a:spcPts val="0"/>
              </a:spcBef>
              <a:spcAft>
                <a:spcPts val="0"/>
              </a:spcAft>
              <a:buClr>
                <a:srgbClr val="000000"/>
              </a:buClr>
              <a:buSzPts val="1800"/>
              <a:buFont typeface="Roboto Medium"/>
              <a:buChar char="●"/>
            </a:pPr>
            <a:r>
              <a:rPr lang="en">
                <a:solidFill>
                  <a:srgbClr val="000000"/>
                </a:solidFill>
                <a:latin typeface="Roboto Medium"/>
                <a:ea typeface="Roboto Medium"/>
                <a:cs typeface="Roboto Medium"/>
                <a:sym typeface="Roboto Medium"/>
              </a:rPr>
              <a:t>Minimum of two nodes</a:t>
            </a:r>
            <a:endParaRPr>
              <a:solidFill>
                <a:srgbClr val="000000"/>
              </a:solidFill>
              <a:latin typeface="Roboto Medium"/>
              <a:ea typeface="Roboto Medium"/>
              <a:cs typeface="Roboto Medium"/>
              <a:sym typeface="Roboto Medium"/>
            </a:endParaRPr>
          </a:p>
          <a:p>
            <a:pPr indent="-342900" lvl="0" marL="457200" rtl="0" algn="l">
              <a:spcBef>
                <a:spcPts val="0"/>
              </a:spcBef>
              <a:spcAft>
                <a:spcPts val="0"/>
              </a:spcAft>
              <a:buClr>
                <a:srgbClr val="000000"/>
              </a:buClr>
              <a:buSzPts val="1800"/>
              <a:buFont typeface="Roboto Medium"/>
              <a:buChar char="●"/>
            </a:pPr>
            <a:r>
              <a:rPr lang="en">
                <a:solidFill>
                  <a:srgbClr val="000000"/>
                </a:solidFill>
                <a:latin typeface="Roboto Medium"/>
                <a:ea typeface="Roboto Medium"/>
                <a:cs typeface="Roboto Medium"/>
                <a:sym typeface="Roboto Medium"/>
              </a:rPr>
              <a:t>NFS Storage</a:t>
            </a:r>
            <a:endParaRPr>
              <a:solidFill>
                <a:srgbClr val="000000"/>
              </a:solidFill>
              <a:latin typeface="Roboto Medium"/>
              <a:ea typeface="Roboto Medium"/>
              <a:cs typeface="Roboto Medium"/>
              <a:sym typeface="Roboto Medium"/>
            </a:endParaRPr>
          </a:p>
          <a:p>
            <a:pPr indent="-342900" lvl="0" marL="457200" rtl="0" algn="l">
              <a:spcBef>
                <a:spcPts val="0"/>
              </a:spcBef>
              <a:spcAft>
                <a:spcPts val="0"/>
              </a:spcAft>
              <a:buClr>
                <a:srgbClr val="000000"/>
              </a:buClr>
              <a:buSzPts val="1800"/>
              <a:buFont typeface="Roboto Medium"/>
              <a:buChar char="●"/>
            </a:pPr>
            <a:r>
              <a:rPr lang="en">
                <a:solidFill>
                  <a:srgbClr val="000000"/>
                </a:solidFill>
                <a:latin typeface="Roboto Medium"/>
                <a:ea typeface="Roboto Medium"/>
                <a:cs typeface="Roboto Medium"/>
                <a:sym typeface="Roboto Medium"/>
              </a:rPr>
              <a:t>Single network</a:t>
            </a:r>
            <a:endParaRPr>
              <a:solidFill>
                <a:srgbClr val="000000"/>
              </a:solidFill>
              <a:latin typeface="Roboto Medium"/>
              <a:ea typeface="Roboto Medium"/>
              <a:cs typeface="Roboto Medium"/>
              <a:sym typeface="Roboto Medium"/>
            </a:endParaRPr>
          </a:p>
          <a:p>
            <a:pPr indent="-342900" lvl="0" marL="457200" rtl="0" algn="l">
              <a:spcBef>
                <a:spcPts val="0"/>
              </a:spcBef>
              <a:spcAft>
                <a:spcPts val="0"/>
              </a:spcAft>
              <a:buClr>
                <a:srgbClr val="000000"/>
              </a:buClr>
              <a:buSzPts val="1800"/>
              <a:buFont typeface="Roboto Medium"/>
              <a:buChar char="●"/>
            </a:pPr>
            <a:r>
              <a:rPr lang="en">
                <a:solidFill>
                  <a:srgbClr val="000000"/>
                </a:solidFill>
                <a:latin typeface="Roboto Medium"/>
                <a:ea typeface="Roboto Medium"/>
                <a:cs typeface="Roboto Medium"/>
                <a:sym typeface="Roboto Medium"/>
              </a:rPr>
              <a:t>3-5 instances</a:t>
            </a:r>
            <a:endParaRPr>
              <a:solidFill>
                <a:srgbClr val="000000"/>
              </a:solidFill>
              <a:latin typeface="Roboto Medium"/>
              <a:ea typeface="Roboto Medium"/>
              <a:cs typeface="Roboto Medium"/>
              <a:sym typeface="Roboto Medium"/>
            </a:endParaRPr>
          </a:p>
          <a:p>
            <a:pPr indent="-342900" lvl="0" marL="457200" rtl="0" algn="l">
              <a:spcBef>
                <a:spcPts val="0"/>
              </a:spcBef>
              <a:spcAft>
                <a:spcPts val="0"/>
              </a:spcAft>
              <a:buClr>
                <a:srgbClr val="000000"/>
              </a:buClr>
              <a:buSzPts val="1800"/>
              <a:buFont typeface="Roboto Medium"/>
              <a:buChar char="●"/>
            </a:pPr>
            <a:r>
              <a:rPr lang="en">
                <a:solidFill>
                  <a:srgbClr val="000000"/>
                </a:solidFill>
                <a:latin typeface="Roboto Medium"/>
                <a:ea typeface="Roboto Medium"/>
                <a:cs typeface="Roboto Medium"/>
                <a:sym typeface="Roboto Medium"/>
              </a:rPr>
              <a:t>16GBs for compute node</a:t>
            </a:r>
            <a:endParaRPr>
              <a:solidFill>
                <a:srgbClr val="000000"/>
              </a:solidFill>
              <a:latin typeface="Roboto Medium"/>
              <a:ea typeface="Roboto Medium"/>
              <a:cs typeface="Roboto Medium"/>
              <a:sym typeface="Roboto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3000">
                <a:solidFill>
                  <a:srgbClr val="000000"/>
                </a:solidFill>
              </a:rPr>
              <a:t>What Did I Skip?</a:t>
            </a:r>
            <a:endParaRPr b="1" sz="3000">
              <a:solidFill>
                <a:srgbClr val="000000"/>
              </a:solidFill>
            </a:endParaRPr>
          </a:p>
        </p:txBody>
      </p:sp>
      <p:sp>
        <p:nvSpPr>
          <p:cNvPr id="97" name="Google Shape;97;p1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Roboto Medium"/>
              <a:buChar char="●"/>
            </a:pPr>
            <a:r>
              <a:rPr lang="en">
                <a:solidFill>
                  <a:srgbClr val="000000"/>
                </a:solidFill>
                <a:latin typeface="Roboto Medium"/>
                <a:ea typeface="Roboto Medium"/>
                <a:cs typeface="Roboto Medium"/>
                <a:sym typeface="Roboto Medium"/>
              </a:rPr>
              <a:t>Network switch.</a:t>
            </a:r>
            <a:endParaRPr>
              <a:solidFill>
                <a:srgbClr val="000000"/>
              </a:solidFill>
              <a:latin typeface="Roboto Medium"/>
              <a:ea typeface="Roboto Medium"/>
              <a:cs typeface="Roboto Medium"/>
              <a:sym typeface="Roboto Medium"/>
            </a:endParaRPr>
          </a:p>
          <a:p>
            <a:pPr indent="-317500" lvl="1" marL="914400" rtl="0" algn="l">
              <a:spcBef>
                <a:spcPts val="0"/>
              </a:spcBef>
              <a:spcAft>
                <a:spcPts val="0"/>
              </a:spcAft>
              <a:buClr>
                <a:srgbClr val="000000"/>
              </a:buClr>
              <a:buSzPts val="1400"/>
              <a:buFont typeface="Roboto Medium"/>
              <a:buChar char="○"/>
            </a:pPr>
            <a:r>
              <a:rPr lang="en">
                <a:solidFill>
                  <a:srgbClr val="000000"/>
                </a:solidFill>
                <a:latin typeface="Roboto Medium"/>
                <a:ea typeface="Roboto Medium"/>
                <a:cs typeface="Roboto Medium"/>
                <a:sym typeface="Roboto Medium"/>
              </a:rPr>
              <a:t>Enough ports available (two total)</a:t>
            </a:r>
            <a:endParaRPr>
              <a:solidFill>
                <a:srgbClr val="000000"/>
              </a:solidFill>
              <a:latin typeface="Roboto Medium"/>
              <a:ea typeface="Roboto Medium"/>
              <a:cs typeface="Roboto Medium"/>
              <a:sym typeface="Roboto Medium"/>
            </a:endParaRPr>
          </a:p>
          <a:p>
            <a:pPr indent="-317500" lvl="1" marL="914400" rtl="0" algn="l">
              <a:spcBef>
                <a:spcPts val="0"/>
              </a:spcBef>
              <a:spcAft>
                <a:spcPts val="0"/>
              </a:spcAft>
              <a:buClr>
                <a:srgbClr val="000000"/>
              </a:buClr>
              <a:buSzPts val="1400"/>
              <a:buFont typeface="Roboto Medium"/>
              <a:buChar char="○"/>
            </a:pPr>
            <a:r>
              <a:rPr lang="en">
                <a:solidFill>
                  <a:srgbClr val="000000"/>
                </a:solidFill>
                <a:latin typeface="Roboto Medium"/>
                <a:ea typeface="Roboto Medium"/>
                <a:cs typeface="Roboto Medium"/>
                <a:sym typeface="Roboto Medium"/>
              </a:rPr>
              <a:t>Had recently upgraded network gear</a:t>
            </a:r>
            <a:endParaRPr>
              <a:solidFill>
                <a:srgbClr val="000000"/>
              </a:solidFill>
              <a:latin typeface="Roboto Medium"/>
              <a:ea typeface="Roboto Medium"/>
              <a:cs typeface="Roboto Medium"/>
              <a:sym typeface="Roboto Medium"/>
            </a:endParaRPr>
          </a:p>
          <a:p>
            <a:pPr indent="-342900" lvl="0" marL="457200" rtl="0" algn="l">
              <a:spcBef>
                <a:spcPts val="0"/>
              </a:spcBef>
              <a:spcAft>
                <a:spcPts val="0"/>
              </a:spcAft>
              <a:buClr>
                <a:srgbClr val="000000"/>
              </a:buClr>
              <a:buSzPts val="1800"/>
              <a:buFont typeface="Roboto Medium"/>
              <a:buChar char="●"/>
            </a:pPr>
            <a:r>
              <a:rPr lang="en">
                <a:solidFill>
                  <a:srgbClr val="000000"/>
                </a:solidFill>
                <a:latin typeface="Roboto Medium"/>
                <a:ea typeface="Roboto Medium"/>
                <a:cs typeface="Roboto Medium"/>
                <a:sym typeface="Roboto Medium"/>
              </a:rPr>
              <a:t>Cases</a:t>
            </a:r>
            <a:endParaRPr>
              <a:solidFill>
                <a:srgbClr val="000000"/>
              </a:solidFill>
              <a:latin typeface="Roboto Medium"/>
              <a:ea typeface="Roboto Medium"/>
              <a:cs typeface="Roboto Medium"/>
              <a:sym typeface="Roboto Medium"/>
            </a:endParaRPr>
          </a:p>
          <a:p>
            <a:pPr indent="-317500" lvl="1" marL="914400" rtl="0" algn="l">
              <a:spcBef>
                <a:spcPts val="0"/>
              </a:spcBef>
              <a:spcAft>
                <a:spcPts val="0"/>
              </a:spcAft>
              <a:buClr>
                <a:srgbClr val="000000"/>
              </a:buClr>
              <a:buSzPts val="1400"/>
              <a:buFont typeface="Roboto Medium"/>
              <a:buChar char="○"/>
            </a:pPr>
            <a:r>
              <a:rPr lang="en">
                <a:solidFill>
                  <a:srgbClr val="000000"/>
                </a:solidFill>
                <a:latin typeface="Roboto Medium"/>
                <a:ea typeface="Roboto Medium"/>
                <a:cs typeface="Roboto Medium"/>
                <a:sym typeface="Roboto Medium"/>
              </a:rPr>
              <a:t>Can look ugly</a:t>
            </a:r>
            <a:endParaRPr>
              <a:solidFill>
                <a:srgbClr val="000000"/>
              </a:solidFill>
              <a:latin typeface="Roboto Medium"/>
              <a:ea typeface="Roboto Medium"/>
              <a:cs typeface="Roboto Medium"/>
              <a:sym typeface="Roboto Medium"/>
            </a:endParaRPr>
          </a:p>
          <a:p>
            <a:pPr indent="-317500" lvl="1" marL="914400" rtl="0" algn="l">
              <a:spcBef>
                <a:spcPts val="0"/>
              </a:spcBef>
              <a:spcAft>
                <a:spcPts val="0"/>
              </a:spcAft>
              <a:buClr>
                <a:srgbClr val="000000"/>
              </a:buClr>
              <a:buSzPts val="1400"/>
              <a:buFont typeface="Roboto Medium"/>
              <a:buChar char="○"/>
            </a:pPr>
            <a:r>
              <a:rPr lang="en">
                <a:solidFill>
                  <a:srgbClr val="000000"/>
                </a:solidFill>
                <a:latin typeface="Roboto Medium"/>
                <a:ea typeface="Roboto Medium"/>
                <a:cs typeface="Roboto Medium"/>
                <a:sym typeface="Roboto Medium"/>
              </a:rPr>
              <a:t>Can just build something with scrap wood</a:t>
            </a:r>
            <a:endParaRPr>
              <a:solidFill>
                <a:srgbClr val="000000"/>
              </a:solidFill>
              <a:latin typeface="Roboto Medium"/>
              <a:ea typeface="Roboto Medium"/>
              <a:cs typeface="Roboto Medium"/>
              <a:sym typeface="Roboto Medium"/>
            </a:endParaRPr>
          </a:p>
          <a:p>
            <a:pPr indent="-317500" lvl="1" marL="914400" rtl="0" algn="l">
              <a:spcBef>
                <a:spcPts val="0"/>
              </a:spcBef>
              <a:spcAft>
                <a:spcPts val="0"/>
              </a:spcAft>
              <a:buClr>
                <a:srgbClr val="000000"/>
              </a:buClr>
              <a:buSzPts val="1400"/>
              <a:buFont typeface="Roboto Medium"/>
              <a:buChar char="○"/>
            </a:pPr>
            <a:r>
              <a:rPr lang="en">
                <a:solidFill>
                  <a:srgbClr val="000000"/>
                </a:solidFill>
                <a:latin typeface="Roboto Medium"/>
                <a:ea typeface="Roboto Medium"/>
                <a:cs typeface="Roboto Medium"/>
                <a:sym typeface="Roboto Medium"/>
              </a:rPr>
              <a:t>Inspired by </a:t>
            </a:r>
            <a:r>
              <a:rPr lang="en">
                <a:solidFill>
                  <a:srgbClr val="000000"/>
                </a:solidFill>
                <a:latin typeface="Roboto Medium"/>
                <a:ea typeface="Roboto Medium"/>
                <a:cs typeface="Roboto Medium"/>
                <a:sym typeface="Roboto Medium"/>
              </a:rPr>
              <a:t>minimalistic crypto</a:t>
            </a:r>
            <a:r>
              <a:rPr lang="en">
                <a:solidFill>
                  <a:srgbClr val="000000"/>
                </a:solidFill>
                <a:latin typeface="Roboto Medium"/>
                <a:ea typeface="Roboto Medium"/>
                <a:cs typeface="Roboto Medium"/>
                <a:sym typeface="Roboto Medium"/>
              </a:rPr>
              <a:t> </a:t>
            </a:r>
            <a:r>
              <a:rPr lang="en">
                <a:solidFill>
                  <a:srgbClr val="000000"/>
                </a:solidFill>
                <a:latin typeface="Roboto Medium"/>
                <a:ea typeface="Roboto Medium"/>
                <a:cs typeface="Roboto Medium"/>
                <a:sym typeface="Roboto Medium"/>
              </a:rPr>
              <a:t>mining</a:t>
            </a:r>
            <a:r>
              <a:rPr lang="en">
                <a:solidFill>
                  <a:srgbClr val="000000"/>
                </a:solidFill>
                <a:latin typeface="Roboto Medium"/>
                <a:ea typeface="Roboto Medium"/>
                <a:cs typeface="Roboto Medium"/>
                <a:sym typeface="Roboto Medium"/>
              </a:rPr>
              <a:t> rigs</a:t>
            </a:r>
            <a:endParaRPr>
              <a:solidFill>
                <a:srgbClr val="000000"/>
              </a:solidFill>
              <a:latin typeface="Roboto Medium"/>
              <a:ea typeface="Roboto Medium"/>
              <a:cs typeface="Roboto Medium"/>
              <a:sym typeface="Roboto Medium"/>
            </a:endParaRPr>
          </a:p>
        </p:txBody>
      </p:sp>
      <p:pic>
        <p:nvPicPr>
          <p:cNvPr id="98" name="Google Shape;98;p19"/>
          <p:cNvPicPr preferRelativeResize="0"/>
          <p:nvPr/>
        </p:nvPicPr>
        <p:blipFill rotWithShape="1">
          <a:blip r:embed="rId3">
            <a:alphaModFix/>
          </a:blip>
          <a:srcRect b="7310" l="0" r="13382" t="14079"/>
          <a:stretch/>
        </p:blipFill>
        <p:spPr>
          <a:xfrm>
            <a:off x="6071450" y="1229875"/>
            <a:ext cx="2760838" cy="33390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20"/>
          <p:cNvSpPr txBox="1"/>
          <p:nvPr>
            <p:ph type="title"/>
          </p:nvPr>
        </p:nvSpPr>
        <p:spPr>
          <a:xfrm>
            <a:off x="4756200" y="524675"/>
            <a:ext cx="4208700" cy="62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The </a:t>
            </a:r>
            <a:r>
              <a:rPr b="1" lang="en">
                <a:solidFill>
                  <a:srgbClr val="000000"/>
                </a:solidFill>
              </a:rPr>
              <a:t>Hardware Ordered</a:t>
            </a:r>
            <a:endParaRPr b="1">
              <a:solidFill>
                <a:srgbClr val="000000"/>
              </a:solidFill>
            </a:endParaRPr>
          </a:p>
        </p:txBody>
      </p:sp>
      <p:sp>
        <p:nvSpPr>
          <p:cNvPr id="104" name="Google Shape;104;p20"/>
          <p:cNvSpPr txBox="1"/>
          <p:nvPr>
            <p:ph idx="1" type="body"/>
          </p:nvPr>
        </p:nvSpPr>
        <p:spPr>
          <a:xfrm>
            <a:off x="4756200" y="1279825"/>
            <a:ext cx="3999900" cy="3339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00"/>
                </a:solidFill>
                <a:latin typeface="Roboto Medium"/>
                <a:ea typeface="Roboto Medium"/>
                <a:cs typeface="Roboto Medium"/>
                <a:sym typeface="Roboto Medium"/>
              </a:rPr>
              <a:t>Newegg.com - Fall 2017</a:t>
            </a:r>
            <a:endParaRPr>
              <a:solidFill>
                <a:srgbClr val="000000"/>
              </a:solidFill>
              <a:latin typeface="Roboto Medium"/>
              <a:ea typeface="Roboto Medium"/>
              <a:cs typeface="Roboto Medium"/>
              <a:sym typeface="Roboto Medium"/>
            </a:endParaRPr>
          </a:p>
          <a:p>
            <a:pPr indent="0" lvl="0" marL="0" rtl="0" algn="l">
              <a:spcBef>
                <a:spcPts val="1600"/>
              </a:spcBef>
              <a:spcAft>
                <a:spcPts val="0"/>
              </a:spcAft>
              <a:buNone/>
            </a:pPr>
            <a:r>
              <a:rPr lang="en">
                <a:solidFill>
                  <a:srgbClr val="000000"/>
                </a:solidFill>
                <a:latin typeface="Roboto Medium"/>
                <a:ea typeface="Roboto Medium"/>
                <a:cs typeface="Roboto Medium"/>
                <a:sym typeface="Roboto Medium"/>
              </a:rPr>
              <a:t>2 AMD A6-6400K  + $100.79</a:t>
            </a:r>
            <a:endParaRPr>
              <a:solidFill>
                <a:srgbClr val="000000"/>
              </a:solidFill>
              <a:latin typeface="Roboto Medium"/>
              <a:ea typeface="Roboto Medium"/>
              <a:cs typeface="Roboto Medium"/>
              <a:sym typeface="Roboto Medium"/>
            </a:endParaRPr>
          </a:p>
          <a:p>
            <a:pPr indent="0" lvl="0" marL="0" rtl="0" algn="l">
              <a:spcBef>
                <a:spcPts val="1600"/>
              </a:spcBef>
              <a:spcAft>
                <a:spcPts val="0"/>
              </a:spcAft>
              <a:buNone/>
            </a:pPr>
            <a:r>
              <a:rPr lang="en">
                <a:solidFill>
                  <a:srgbClr val="000000"/>
                </a:solidFill>
                <a:latin typeface="Roboto Medium"/>
                <a:ea typeface="Roboto Medium"/>
                <a:cs typeface="Roboto Medium"/>
                <a:sym typeface="Roboto Medium"/>
              </a:rPr>
              <a:t>2 PSUs, 2 ASRock A68M-ITX Motherboards, 3 8GB DDR3 Memoy + $346.23</a:t>
            </a:r>
            <a:endParaRPr>
              <a:solidFill>
                <a:srgbClr val="000000"/>
              </a:solidFill>
              <a:latin typeface="Roboto Medium"/>
              <a:ea typeface="Roboto Medium"/>
              <a:cs typeface="Roboto Medium"/>
              <a:sym typeface="Roboto Medium"/>
            </a:endParaRPr>
          </a:p>
          <a:p>
            <a:pPr indent="0" lvl="0" marL="0" rtl="0" algn="l">
              <a:spcBef>
                <a:spcPts val="1600"/>
              </a:spcBef>
              <a:spcAft>
                <a:spcPts val="0"/>
              </a:spcAft>
              <a:buNone/>
            </a:pPr>
            <a:r>
              <a:rPr lang="en">
                <a:solidFill>
                  <a:srgbClr val="000000"/>
                </a:solidFill>
                <a:latin typeface="Roboto Medium"/>
                <a:ea typeface="Roboto Medium"/>
                <a:cs typeface="Roboto Medium"/>
                <a:sym typeface="Roboto Medium"/>
              </a:rPr>
              <a:t>2 250GB HD + $40.50</a:t>
            </a:r>
            <a:endParaRPr>
              <a:solidFill>
                <a:srgbClr val="000000"/>
              </a:solidFill>
              <a:latin typeface="Roboto Medium"/>
              <a:ea typeface="Roboto Medium"/>
              <a:cs typeface="Roboto Medium"/>
              <a:sym typeface="Roboto Medium"/>
            </a:endParaRPr>
          </a:p>
          <a:p>
            <a:pPr indent="0" lvl="0" marL="0" rtl="0" algn="l">
              <a:spcBef>
                <a:spcPts val="1600"/>
              </a:spcBef>
              <a:spcAft>
                <a:spcPts val="0"/>
              </a:spcAft>
              <a:buNone/>
            </a:pPr>
            <a:r>
              <a:rPr lang="en" sz="2400">
                <a:solidFill>
                  <a:srgbClr val="000000"/>
                </a:solidFill>
                <a:latin typeface="Roboto Medium"/>
                <a:ea typeface="Roboto Medium"/>
                <a:cs typeface="Roboto Medium"/>
                <a:sym typeface="Roboto Medium"/>
              </a:rPr>
              <a:t>Total Shipped: $487.52</a:t>
            </a:r>
            <a:endParaRPr sz="2400">
              <a:solidFill>
                <a:srgbClr val="000000"/>
              </a:solidFill>
              <a:latin typeface="Roboto Medium"/>
              <a:ea typeface="Roboto Medium"/>
              <a:cs typeface="Roboto Medium"/>
              <a:sym typeface="Roboto Medium"/>
            </a:endParaRPr>
          </a:p>
          <a:p>
            <a:pPr indent="0" lvl="0" marL="0" rtl="0" algn="l">
              <a:spcBef>
                <a:spcPts val="1600"/>
              </a:spcBef>
              <a:spcAft>
                <a:spcPts val="0"/>
              </a:spcAft>
              <a:buNone/>
            </a:pPr>
            <a:r>
              <a:rPr lang="en">
                <a:solidFill>
                  <a:srgbClr val="000000"/>
                </a:solidFill>
                <a:latin typeface="Roboto Medium"/>
                <a:ea typeface="Roboto Medium"/>
                <a:cs typeface="Roboto Medium"/>
                <a:sym typeface="Roboto Medium"/>
              </a:rPr>
              <a:t>-$30 in rebates…..</a:t>
            </a:r>
            <a:endParaRPr>
              <a:solidFill>
                <a:srgbClr val="000000"/>
              </a:solidFill>
              <a:latin typeface="Roboto Medium"/>
              <a:ea typeface="Roboto Medium"/>
              <a:cs typeface="Roboto Medium"/>
              <a:sym typeface="Roboto Medium"/>
            </a:endParaRPr>
          </a:p>
          <a:p>
            <a:pPr indent="0" lvl="0" marL="0" rtl="0" algn="l">
              <a:spcBef>
                <a:spcPts val="1600"/>
              </a:spcBef>
              <a:spcAft>
                <a:spcPts val="1600"/>
              </a:spcAft>
              <a:buNone/>
            </a:pPr>
            <a:r>
              <a:t/>
            </a:r>
            <a:endParaRPr>
              <a:solidFill>
                <a:srgbClr val="000000"/>
              </a:solidFill>
              <a:latin typeface="Roboto Medium"/>
              <a:ea typeface="Roboto Medium"/>
              <a:cs typeface="Roboto Medium"/>
              <a:sym typeface="Roboto Medium"/>
            </a:endParaRPr>
          </a:p>
        </p:txBody>
      </p:sp>
      <p:sp>
        <p:nvSpPr>
          <p:cNvPr id="105" name="Google Shape;105;p20"/>
          <p:cNvSpPr txBox="1"/>
          <p:nvPr>
            <p:ph idx="2" type="body"/>
          </p:nvPr>
        </p:nvSpPr>
        <p:spPr>
          <a:xfrm>
            <a:off x="408800" y="1279825"/>
            <a:ext cx="3999900" cy="3339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Font typeface="Roboto Medium"/>
              <a:buAutoNum type="arabicPeriod"/>
            </a:pPr>
            <a:r>
              <a:rPr lang="en">
                <a:solidFill>
                  <a:srgbClr val="000000"/>
                </a:solidFill>
                <a:latin typeface="Roboto Medium"/>
                <a:ea typeface="Roboto Medium"/>
                <a:cs typeface="Roboto Medium"/>
                <a:sym typeface="Roboto Medium"/>
              </a:rPr>
              <a:t>Pick Cheapest 64-bit CPU w/ VM support</a:t>
            </a:r>
            <a:endParaRPr>
              <a:solidFill>
                <a:srgbClr val="000000"/>
              </a:solidFill>
              <a:latin typeface="Roboto Medium"/>
              <a:ea typeface="Roboto Medium"/>
              <a:cs typeface="Roboto Medium"/>
              <a:sym typeface="Roboto Medium"/>
            </a:endParaRPr>
          </a:p>
          <a:p>
            <a:pPr indent="-317500" lvl="0" marL="457200" rtl="0" algn="l">
              <a:spcBef>
                <a:spcPts val="0"/>
              </a:spcBef>
              <a:spcAft>
                <a:spcPts val="0"/>
              </a:spcAft>
              <a:buClr>
                <a:srgbClr val="000000"/>
              </a:buClr>
              <a:buSzPts val="1400"/>
              <a:buFont typeface="Roboto Medium"/>
              <a:buAutoNum type="arabicPeriod"/>
            </a:pPr>
            <a:r>
              <a:rPr lang="en">
                <a:solidFill>
                  <a:srgbClr val="000000"/>
                </a:solidFill>
                <a:latin typeface="Roboto Medium"/>
                <a:ea typeface="Roboto Medium"/>
                <a:cs typeface="Roboto Medium"/>
                <a:sym typeface="Roboto Medium"/>
              </a:rPr>
              <a:t>Find cheapest motherboard to support CPU</a:t>
            </a:r>
            <a:endParaRPr>
              <a:solidFill>
                <a:srgbClr val="000000"/>
              </a:solidFill>
              <a:latin typeface="Roboto Medium"/>
              <a:ea typeface="Roboto Medium"/>
              <a:cs typeface="Roboto Medium"/>
              <a:sym typeface="Roboto Medium"/>
            </a:endParaRPr>
          </a:p>
          <a:p>
            <a:pPr indent="-317500" lvl="0" marL="457200" rtl="0" algn="l">
              <a:spcBef>
                <a:spcPts val="0"/>
              </a:spcBef>
              <a:spcAft>
                <a:spcPts val="0"/>
              </a:spcAft>
              <a:buClr>
                <a:srgbClr val="000000"/>
              </a:buClr>
              <a:buSzPts val="1400"/>
              <a:buFont typeface="Roboto Medium"/>
              <a:buAutoNum type="arabicPeriod"/>
            </a:pPr>
            <a:r>
              <a:rPr lang="en">
                <a:solidFill>
                  <a:srgbClr val="000000"/>
                </a:solidFill>
                <a:latin typeface="Roboto Medium"/>
                <a:ea typeface="Roboto Medium"/>
                <a:cs typeface="Roboto Medium"/>
                <a:sym typeface="Roboto Medium"/>
              </a:rPr>
              <a:t>Pick cheapest mem w/o too may DOAs in reviews</a:t>
            </a:r>
            <a:endParaRPr>
              <a:solidFill>
                <a:srgbClr val="000000"/>
              </a:solidFill>
              <a:latin typeface="Roboto Medium"/>
              <a:ea typeface="Roboto Medium"/>
              <a:cs typeface="Roboto Medium"/>
              <a:sym typeface="Roboto Medium"/>
            </a:endParaRPr>
          </a:p>
          <a:p>
            <a:pPr indent="-317500" lvl="0" marL="457200" marR="0" rtl="0" algn="l">
              <a:lnSpc>
                <a:spcPct val="115000"/>
              </a:lnSpc>
              <a:spcBef>
                <a:spcPts val="0"/>
              </a:spcBef>
              <a:spcAft>
                <a:spcPts val="0"/>
              </a:spcAft>
              <a:buClr>
                <a:srgbClr val="000000"/>
              </a:buClr>
              <a:buSzPts val="1400"/>
              <a:buFont typeface="Roboto Medium"/>
              <a:buAutoNum type="arabicPeriod"/>
            </a:pPr>
            <a:r>
              <a:rPr lang="en">
                <a:solidFill>
                  <a:srgbClr val="000000"/>
                </a:solidFill>
                <a:latin typeface="Roboto Medium"/>
                <a:ea typeface="Roboto Medium"/>
                <a:cs typeface="Roboto Medium"/>
                <a:sym typeface="Roboto Medium"/>
              </a:rPr>
              <a:t>Find Cheapest power supply</a:t>
            </a:r>
            <a:endParaRPr>
              <a:solidFill>
                <a:srgbClr val="000000"/>
              </a:solidFill>
              <a:latin typeface="Roboto Medium"/>
              <a:ea typeface="Roboto Medium"/>
              <a:cs typeface="Roboto Medium"/>
              <a:sym typeface="Roboto Medium"/>
            </a:endParaRPr>
          </a:p>
          <a:p>
            <a:pPr indent="-317500" lvl="0" marL="457200" marR="0" rtl="0" algn="l">
              <a:lnSpc>
                <a:spcPct val="115000"/>
              </a:lnSpc>
              <a:spcBef>
                <a:spcPts val="0"/>
              </a:spcBef>
              <a:spcAft>
                <a:spcPts val="0"/>
              </a:spcAft>
              <a:buClr>
                <a:srgbClr val="000000"/>
              </a:buClr>
              <a:buSzPts val="1400"/>
              <a:buFont typeface="Roboto Medium"/>
              <a:buAutoNum type="arabicPeriod"/>
            </a:pPr>
            <a:r>
              <a:rPr lang="en">
                <a:solidFill>
                  <a:srgbClr val="000000"/>
                </a:solidFill>
                <a:latin typeface="Roboto Medium"/>
                <a:ea typeface="Roboto Medium"/>
                <a:cs typeface="Roboto Medium"/>
                <a:sym typeface="Roboto Medium"/>
              </a:rPr>
              <a:t>Reasonable?</a:t>
            </a:r>
            <a:endParaRPr>
              <a:solidFill>
                <a:srgbClr val="000000"/>
              </a:solidFill>
              <a:latin typeface="Roboto Medium"/>
              <a:ea typeface="Roboto Medium"/>
              <a:cs typeface="Roboto Medium"/>
              <a:sym typeface="Roboto Medium"/>
            </a:endParaRPr>
          </a:p>
          <a:p>
            <a:pPr indent="-304800" lvl="1" marL="914400" marR="0" rtl="0" algn="l">
              <a:lnSpc>
                <a:spcPct val="115000"/>
              </a:lnSpc>
              <a:spcBef>
                <a:spcPts val="0"/>
              </a:spcBef>
              <a:spcAft>
                <a:spcPts val="0"/>
              </a:spcAft>
              <a:buClr>
                <a:srgbClr val="000000"/>
              </a:buClr>
              <a:buSzPts val="1200"/>
              <a:buFont typeface="Roboto Medium"/>
              <a:buAutoNum type="alphaLcPeriod"/>
            </a:pPr>
            <a:r>
              <a:rPr lang="en">
                <a:solidFill>
                  <a:srgbClr val="000000"/>
                </a:solidFill>
                <a:latin typeface="Roboto Medium"/>
                <a:ea typeface="Roboto Medium"/>
                <a:cs typeface="Roboto Medium"/>
                <a:sym typeface="Roboto Medium"/>
              </a:rPr>
              <a:t>No, start again with next cheapest CPU</a:t>
            </a:r>
            <a:endParaRPr>
              <a:solidFill>
                <a:srgbClr val="000000"/>
              </a:solidFill>
              <a:latin typeface="Roboto Medium"/>
              <a:ea typeface="Roboto Medium"/>
              <a:cs typeface="Roboto Medium"/>
              <a:sym typeface="Roboto Medium"/>
            </a:endParaRPr>
          </a:p>
          <a:p>
            <a:pPr indent="-304800" lvl="1" marL="914400" marR="0" rtl="0" algn="l">
              <a:lnSpc>
                <a:spcPct val="115000"/>
              </a:lnSpc>
              <a:spcBef>
                <a:spcPts val="0"/>
              </a:spcBef>
              <a:spcAft>
                <a:spcPts val="0"/>
              </a:spcAft>
              <a:buClr>
                <a:srgbClr val="000000"/>
              </a:buClr>
              <a:buSzPts val="1200"/>
              <a:buFont typeface="Roboto Medium"/>
              <a:buAutoNum type="alphaLcPeriod"/>
            </a:pPr>
            <a:r>
              <a:rPr lang="en">
                <a:solidFill>
                  <a:srgbClr val="000000"/>
                </a:solidFill>
                <a:latin typeface="Roboto Medium"/>
                <a:ea typeface="Roboto Medium"/>
                <a:cs typeface="Roboto Medium"/>
                <a:sym typeface="Roboto Medium"/>
              </a:rPr>
              <a:t>Yes, pick HDs to stay within budget</a:t>
            </a:r>
            <a:endParaRPr>
              <a:solidFill>
                <a:srgbClr val="000000"/>
              </a:solidFill>
              <a:latin typeface="Roboto Medium"/>
              <a:ea typeface="Roboto Medium"/>
              <a:cs typeface="Roboto Medium"/>
              <a:sym typeface="Roboto Medium"/>
            </a:endParaRPr>
          </a:p>
        </p:txBody>
      </p:sp>
      <p:sp>
        <p:nvSpPr>
          <p:cNvPr id="106" name="Google Shape;106;p20"/>
          <p:cNvSpPr txBox="1"/>
          <p:nvPr>
            <p:ph type="title"/>
          </p:nvPr>
        </p:nvSpPr>
        <p:spPr>
          <a:xfrm>
            <a:off x="304400" y="524675"/>
            <a:ext cx="4208700" cy="62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Process</a:t>
            </a:r>
            <a:endParaRPr b="1">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267925"/>
            <a:ext cx="8520600" cy="60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000000"/>
                </a:solidFill>
              </a:rPr>
              <a:t>Where to Save Money</a:t>
            </a:r>
            <a:endParaRPr b="1">
              <a:solidFill>
                <a:srgbClr val="000000"/>
              </a:solidFill>
            </a:endParaRPr>
          </a:p>
        </p:txBody>
      </p:sp>
      <p:sp>
        <p:nvSpPr>
          <p:cNvPr id="112" name="Google Shape;112;p21"/>
          <p:cNvSpPr txBox="1"/>
          <p:nvPr>
            <p:ph idx="1" type="body"/>
          </p:nvPr>
        </p:nvSpPr>
        <p:spPr>
          <a:xfrm>
            <a:off x="311700" y="936325"/>
            <a:ext cx="8520600" cy="37050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Clr>
                <a:srgbClr val="000000"/>
              </a:buClr>
              <a:buSzPts val="1400"/>
              <a:buFont typeface="Roboto Medium"/>
              <a:buChar char="●"/>
            </a:pPr>
            <a:r>
              <a:rPr lang="en">
                <a:solidFill>
                  <a:srgbClr val="000000"/>
                </a:solidFill>
                <a:latin typeface="Roboto Medium"/>
                <a:ea typeface="Roboto Medium"/>
                <a:cs typeface="Roboto Medium"/>
                <a:sym typeface="Roboto Medium"/>
              </a:rPr>
              <a:t>Most of us have spare HD laying around</a:t>
            </a:r>
            <a:endParaRPr>
              <a:solidFill>
                <a:srgbClr val="000000"/>
              </a:solidFill>
              <a:latin typeface="Roboto Medium"/>
              <a:ea typeface="Roboto Medium"/>
              <a:cs typeface="Roboto Medium"/>
              <a:sym typeface="Roboto Medium"/>
            </a:endParaRPr>
          </a:p>
          <a:p>
            <a:pPr indent="-317500" lvl="0" marL="457200" rtl="0" algn="l">
              <a:spcBef>
                <a:spcPts val="0"/>
              </a:spcBef>
              <a:spcAft>
                <a:spcPts val="0"/>
              </a:spcAft>
              <a:buClr>
                <a:srgbClr val="000000"/>
              </a:buClr>
              <a:buSzPts val="1400"/>
              <a:buFont typeface="Roboto Medium"/>
              <a:buChar char="●"/>
            </a:pPr>
            <a:r>
              <a:rPr lang="en">
                <a:solidFill>
                  <a:srgbClr val="000000"/>
                </a:solidFill>
                <a:latin typeface="Roboto Medium"/>
                <a:ea typeface="Roboto Medium"/>
                <a:cs typeface="Roboto Medium"/>
                <a:sym typeface="Roboto Medium"/>
              </a:rPr>
              <a:t>Pick a refurbished CPU</a:t>
            </a:r>
            <a:endParaRPr>
              <a:solidFill>
                <a:srgbClr val="000000"/>
              </a:solidFill>
              <a:latin typeface="Roboto Medium"/>
              <a:ea typeface="Roboto Medium"/>
              <a:cs typeface="Roboto Medium"/>
              <a:sym typeface="Roboto Medium"/>
            </a:endParaRPr>
          </a:p>
          <a:p>
            <a:pPr indent="-317500" lvl="1" marL="914400" rtl="0" algn="l">
              <a:spcBef>
                <a:spcPts val="0"/>
              </a:spcBef>
              <a:spcAft>
                <a:spcPts val="0"/>
              </a:spcAft>
              <a:buClr>
                <a:srgbClr val="000000"/>
              </a:buClr>
              <a:buSzPts val="1400"/>
              <a:buFont typeface="Roboto Medium"/>
              <a:buChar char="○"/>
            </a:pPr>
            <a:r>
              <a:rPr lang="en" sz="1400">
                <a:solidFill>
                  <a:srgbClr val="000000"/>
                </a:solidFill>
                <a:latin typeface="Roboto Medium"/>
                <a:ea typeface="Roboto Medium"/>
                <a:cs typeface="Roboto Medium"/>
                <a:sym typeface="Roboto Medium"/>
              </a:rPr>
              <a:t>may required purchasing CPU cooler</a:t>
            </a:r>
            <a:endParaRPr sz="1400">
              <a:solidFill>
                <a:srgbClr val="000000"/>
              </a:solidFill>
              <a:latin typeface="Roboto Medium"/>
              <a:ea typeface="Roboto Medium"/>
              <a:cs typeface="Roboto Medium"/>
              <a:sym typeface="Roboto Medium"/>
            </a:endParaRPr>
          </a:p>
          <a:p>
            <a:pPr indent="-317500" lvl="1" marL="914400" rtl="0" algn="l">
              <a:spcBef>
                <a:spcPts val="0"/>
              </a:spcBef>
              <a:spcAft>
                <a:spcPts val="0"/>
              </a:spcAft>
              <a:buClr>
                <a:srgbClr val="000000"/>
              </a:buClr>
              <a:buSzPts val="1400"/>
              <a:buFont typeface="Roboto Medium"/>
              <a:buChar char="○"/>
            </a:pPr>
            <a:r>
              <a:rPr lang="en" sz="1400">
                <a:solidFill>
                  <a:srgbClr val="000000"/>
                </a:solidFill>
                <a:latin typeface="Roboto Medium"/>
                <a:ea typeface="Roboto Medium"/>
                <a:cs typeface="Roboto Medium"/>
                <a:sym typeface="Roboto Medium"/>
              </a:rPr>
              <a:t>CPU Socket requires figuring out</a:t>
            </a:r>
            <a:endParaRPr sz="1400">
              <a:solidFill>
                <a:srgbClr val="000000"/>
              </a:solidFill>
              <a:latin typeface="Roboto Medium"/>
              <a:ea typeface="Roboto Medium"/>
              <a:cs typeface="Roboto Medium"/>
              <a:sym typeface="Roboto Medium"/>
            </a:endParaRPr>
          </a:p>
          <a:p>
            <a:pPr indent="-317500" lvl="1" marL="914400" rtl="0" algn="l">
              <a:spcBef>
                <a:spcPts val="0"/>
              </a:spcBef>
              <a:spcAft>
                <a:spcPts val="0"/>
              </a:spcAft>
              <a:buClr>
                <a:srgbClr val="000000"/>
              </a:buClr>
              <a:buSzPts val="1400"/>
              <a:buFont typeface="Roboto Medium"/>
              <a:buChar char="○"/>
            </a:pPr>
            <a:r>
              <a:rPr lang="en" sz="1400">
                <a:solidFill>
                  <a:srgbClr val="000000"/>
                </a:solidFill>
                <a:latin typeface="Roboto Medium"/>
                <a:ea typeface="Roboto Medium"/>
                <a:cs typeface="Roboto Medium"/>
                <a:sym typeface="Roboto Medium"/>
              </a:rPr>
              <a:t>Motherboard for Socket not available</a:t>
            </a:r>
            <a:endParaRPr sz="1400">
              <a:solidFill>
                <a:srgbClr val="000000"/>
              </a:solidFill>
              <a:latin typeface="Roboto Medium"/>
              <a:ea typeface="Roboto Medium"/>
              <a:cs typeface="Roboto Medium"/>
              <a:sym typeface="Roboto Medium"/>
            </a:endParaRPr>
          </a:p>
          <a:p>
            <a:pPr indent="-317500" lvl="0" marL="457200" rtl="0" algn="l">
              <a:spcBef>
                <a:spcPts val="0"/>
              </a:spcBef>
              <a:spcAft>
                <a:spcPts val="0"/>
              </a:spcAft>
              <a:buClr>
                <a:srgbClr val="000000"/>
              </a:buClr>
              <a:buSzPts val="1400"/>
              <a:buFont typeface="Roboto Medium"/>
              <a:buChar char="●"/>
            </a:pPr>
            <a:r>
              <a:rPr lang="en">
                <a:solidFill>
                  <a:srgbClr val="000000"/>
                </a:solidFill>
                <a:latin typeface="Roboto Medium"/>
                <a:ea typeface="Roboto Medium"/>
                <a:cs typeface="Roboto Medium"/>
                <a:sym typeface="Roboto Medium"/>
              </a:rPr>
              <a:t>Pick refurbished motherboard</a:t>
            </a:r>
            <a:endParaRPr>
              <a:solidFill>
                <a:srgbClr val="000000"/>
              </a:solidFill>
              <a:latin typeface="Roboto Medium"/>
              <a:ea typeface="Roboto Medium"/>
              <a:cs typeface="Roboto Medium"/>
              <a:sym typeface="Roboto Medium"/>
            </a:endParaRPr>
          </a:p>
          <a:p>
            <a:pPr indent="-317500" lvl="0" marL="457200" rtl="0" algn="l">
              <a:spcBef>
                <a:spcPts val="0"/>
              </a:spcBef>
              <a:spcAft>
                <a:spcPts val="0"/>
              </a:spcAft>
              <a:buClr>
                <a:srgbClr val="000000"/>
              </a:buClr>
              <a:buSzPts val="1400"/>
              <a:buFont typeface="Roboto Medium"/>
              <a:buChar char="●"/>
            </a:pPr>
            <a:r>
              <a:rPr lang="en">
                <a:solidFill>
                  <a:srgbClr val="000000"/>
                </a:solidFill>
                <a:latin typeface="Roboto Medium"/>
                <a:ea typeface="Roboto Medium"/>
                <a:cs typeface="Roboto Medium"/>
                <a:sym typeface="Roboto Medium"/>
              </a:rPr>
              <a:t>Repurpose old Motherboard</a:t>
            </a:r>
            <a:endParaRPr>
              <a:solidFill>
                <a:srgbClr val="000000"/>
              </a:solidFill>
              <a:latin typeface="Roboto Medium"/>
              <a:ea typeface="Roboto Medium"/>
              <a:cs typeface="Roboto Medium"/>
              <a:sym typeface="Roboto Medium"/>
            </a:endParaRPr>
          </a:p>
          <a:p>
            <a:pPr indent="-317500" lvl="0" marL="457200" rtl="0" algn="l">
              <a:spcBef>
                <a:spcPts val="0"/>
              </a:spcBef>
              <a:spcAft>
                <a:spcPts val="0"/>
              </a:spcAft>
              <a:buClr>
                <a:srgbClr val="000000"/>
              </a:buClr>
              <a:buSzPts val="1400"/>
              <a:buFont typeface="Roboto Medium"/>
              <a:buChar char="●"/>
            </a:pPr>
            <a:r>
              <a:rPr lang="en">
                <a:solidFill>
                  <a:srgbClr val="000000"/>
                </a:solidFill>
                <a:latin typeface="Roboto Medium"/>
                <a:ea typeface="Roboto Medium"/>
                <a:cs typeface="Roboto Medium"/>
                <a:sym typeface="Roboto Medium"/>
              </a:rPr>
              <a:t>Use Old CPU from last server upgrade</a:t>
            </a:r>
            <a:endParaRPr>
              <a:solidFill>
                <a:srgbClr val="000000"/>
              </a:solidFill>
              <a:latin typeface="Roboto Medium"/>
              <a:ea typeface="Roboto Medium"/>
              <a:cs typeface="Roboto Medium"/>
              <a:sym typeface="Roboto Medium"/>
            </a:endParaRPr>
          </a:p>
          <a:p>
            <a:pPr indent="-317500" lvl="0" marL="457200" rtl="0" algn="l">
              <a:spcBef>
                <a:spcPts val="0"/>
              </a:spcBef>
              <a:spcAft>
                <a:spcPts val="0"/>
              </a:spcAft>
              <a:buClr>
                <a:srgbClr val="000000"/>
              </a:buClr>
              <a:buSzPts val="1400"/>
              <a:buFont typeface="Roboto Medium"/>
              <a:buChar char="●"/>
            </a:pPr>
            <a:r>
              <a:rPr lang="en">
                <a:solidFill>
                  <a:srgbClr val="000000"/>
                </a:solidFill>
                <a:latin typeface="Roboto Medium"/>
                <a:ea typeface="Roboto Medium"/>
                <a:cs typeface="Roboto Medium"/>
                <a:sym typeface="Roboto Medium"/>
              </a:rPr>
              <a:t>Spare memory? Pick CPU and motherboard for what you have</a:t>
            </a:r>
            <a:endParaRPr>
              <a:solidFill>
                <a:srgbClr val="000000"/>
              </a:solidFill>
              <a:latin typeface="Roboto Medium"/>
              <a:ea typeface="Roboto Medium"/>
              <a:cs typeface="Roboto Medium"/>
              <a:sym typeface="Roboto Medium"/>
            </a:endParaRPr>
          </a:p>
          <a:p>
            <a:pPr indent="-317500" lvl="0" marL="457200" rtl="0" algn="l">
              <a:spcBef>
                <a:spcPts val="0"/>
              </a:spcBef>
              <a:spcAft>
                <a:spcPts val="0"/>
              </a:spcAft>
              <a:buClr>
                <a:srgbClr val="000000"/>
              </a:buClr>
              <a:buSzPts val="1400"/>
              <a:buFont typeface="Roboto Medium"/>
              <a:buChar char="●"/>
            </a:pPr>
            <a:r>
              <a:rPr lang="en">
                <a:solidFill>
                  <a:srgbClr val="000000"/>
                </a:solidFill>
                <a:latin typeface="Roboto Medium"/>
                <a:ea typeface="Roboto Medium"/>
                <a:cs typeface="Roboto Medium"/>
                <a:sym typeface="Roboto Medium"/>
              </a:rPr>
              <a:t>Pick memory first, and then CPU and Motherboard to fit</a:t>
            </a:r>
            <a:endParaRPr>
              <a:solidFill>
                <a:srgbClr val="000000"/>
              </a:solidFill>
              <a:latin typeface="Roboto Medium"/>
              <a:ea typeface="Roboto Medium"/>
              <a:cs typeface="Roboto Medium"/>
              <a:sym typeface="Roboto Medium"/>
            </a:endParaRPr>
          </a:p>
          <a:p>
            <a:pPr indent="-317500" lvl="0" marL="457200" rtl="0" algn="l">
              <a:spcBef>
                <a:spcPts val="0"/>
              </a:spcBef>
              <a:spcAft>
                <a:spcPts val="0"/>
              </a:spcAft>
              <a:buClr>
                <a:srgbClr val="000000"/>
              </a:buClr>
              <a:buSzPts val="1400"/>
              <a:buFont typeface="Roboto Medium"/>
              <a:buChar char="●"/>
            </a:pPr>
            <a:r>
              <a:rPr lang="en">
                <a:solidFill>
                  <a:srgbClr val="000000"/>
                </a:solidFill>
                <a:latin typeface="Roboto Medium"/>
                <a:ea typeface="Roboto Medium"/>
                <a:cs typeface="Roboto Medium"/>
                <a:sym typeface="Roboto Medium"/>
              </a:rPr>
              <a:t>Used rackmount can be really cheap</a:t>
            </a:r>
            <a:endParaRPr>
              <a:solidFill>
                <a:srgbClr val="000000"/>
              </a:solidFill>
              <a:latin typeface="Roboto Medium"/>
              <a:ea typeface="Roboto Medium"/>
              <a:cs typeface="Roboto Medium"/>
              <a:sym typeface="Roboto Medium"/>
            </a:endParaRPr>
          </a:p>
          <a:p>
            <a:pPr indent="-317500" lvl="1" marL="914400" rtl="0" algn="l">
              <a:spcBef>
                <a:spcPts val="0"/>
              </a:spcBef>
              <a:spcAft>
                <a:spcPts val="0"/>
              </a:spcAft>
              <a:buClr>
                <a:srgbClr val="000000"/>
              </a:buClr>
              <a:buSzPts val="1400"/>
              <a:buFont typeface="Roboto Medium"/>
              <a:buChar char="○"/>
            </a:pPr>
            <a:r>
              <a:rPr lang="en" sz="1400">
                <a:solidFill>
                  <a:srgbClr val="000000"/>
                </a:solidFill>
                <a:latin typeface="Roboto Medium"/>
                <a:ea typeface="Roboto Medium"/>
                <a:cs typeface="Roboto Medium"/>
                <a:sym typeface="Roboto Medium"/>
              </a:rPr>
              <a:t>Often includes storage, Memory, and CPU</a:t>
            </a:r>
            <a:endParaRPr sz="1400">
              <a:solidFill>
                <a:srgbClr val="000000"/>
              </a:solidFill>
              <a:latin typeface="Roboto Medium"/>
              <a:ea typeface="Roboto Medium"/>
              <a:cs typeface="Roboto Medium"/>
              <a:sym typeface="Roboto Medium"/>
            </a:endParaRPr>
          </a:p>
          <a:p>
            <a:pPr indent="-317500" lvl="1" marL="914400" rtl="0" algn="l">
              <a:spcBef>
                <a:spcPts val="0"/>
              </a:spcBef>
              <a:spcAft>
                <a:spcPts val="0"/>
              </a:spcAft>
              <a:buClr>
                <a:srgbClr val="000000"/>
              </a:buClr>
              <a:buSzPts val="1400"/>
              <a:buFont typeface="Roboto Medium"/>
              <a:buChar char="○"/>
            </a:pPr>
            <a:r>
              <a:rPr lang="en" sz="1400">
                <a:solidFill>
                  <a:srgbClr val="000000"/>
                </a:solidFill>
                <a:latin typeface="Roboto Medium"/>
                <a:ea typeface="Roboto Medium"/>
                <a:cs typeface="Roboto Medium"/>
                <a:sym typeface="Roboto Medium"/>
              </a:rPr>
              <a:t>Can be loud</a:t>
            </a:r>
            <a:endParaRPr sz="1400">
              <a:solidFill>
                <a:srgbClr val="000000"/>
              </a:solidFill>
              <a:latin typeface="Roboto Medium"/>
              <a:ea typeface="Roboto Medium"/>
              <a:cs typeface="Roboto Medium"/>
              <a:sym typeface="Roboto Medium"/>
            </a:endParaRPr>
          </a:p>
          <a:p>
            <a:pPr indent="-317500" lvl="1" marL="914400" rtl="0" algn="l">
              <a:spcBef>
                <a:spcPts val="0"/>
              </a:spcBef>
              <a:spcAft>
                <a:spcPts val="0"/>
              </a:spcAft>
              <a:buClr>
                <a:srgbClr val="000000"/>
              </a:buClr>
              <a:buSzPts val="1400"/>
              <a:buFont typeface="Roboto Medium"/>
              <a:buChar char="○"/>
            </a:pPr>
            <a:r>
              <a:rPr lang="en" sz="1400">
                <a:solidFill>
                  <a:srgbClr val="000000"/>
                </a:solidFill>
                <a:latin typeface="Roboto Medium"/>
                <a:ea typeface="Roboto Medium"/>
                <a:cs typeface="Roboto Medium"/>
                <a:sym typeface="Roboto Medium"/>
              </a:rPr>
              <a:t>Requires rack (real cost money, but can be made from lumber</a:t>
            </a:r>
            <a:endParaRPr sz="1400">
              <a:solidFill>
                <a:srgbClr val="000000"/>
              </a:solidFill>
              <a:latin typeface="Roboto Medium"/>
              <a:ea typeface="Roboto Medium"/>
              <a:cs typeface="Roboto Medium"/>
              <a:sym typeface="Roboto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22"/>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CloudStack</a:t>
            </a:r>
            <a:endParaRPr>
              <a:latin typeface="Roboto Medium"/>
              <a:ea typeface="Roboto Medium"/>
              <a:cs typeface="Roboto Medium"/>
              <a:sym typeface="Roboto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ApacheCon 2018">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