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5" r:id="rId4"/>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Proxima Nov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4.xml"/><Relationship Id="rId33" Type="http://schemas.openxmlformats.org/officeDocument/2006/relationships/font" Target="fonts/ProximaNova-boldItalic.fntdata"/><Relationship Id="rId10" Type="http://schemas.openxmlformats.org/officeDocument/2006/relationships/slide" Target="slides/slide3.xml"/><Relationship Id="rId32" Type="http://schemas.openxmlformats.org/officeDocument/2006/relationships/font" Target="fonts/ProximaNova-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2348044a9_0_431:notes"/>
          <p:cNvSpPr txBox="1"/>
          <p:nvPr>
            <p:ph idx="1" type="body"/>
          </p:nvPr>
        </p:nvSpPr>
        <p:spPr>
          <a:xfrm>
            <a:off x="295170" y="2972430"/>
            <a:ext cx="6267600" cy="5793600"/>
          </a:xfrm>
          <a:prstGeom prst="rect">
            <a:avLst/>
          </a:prstGeom>
          <a:noFill/>
          <a:ln>
            <a:noFill/>
          </a:ln>
        </p:spPr>
        <p:txBody>
          <a:bodyPr anchorCtr="0" anchor="ctr" bIns="90500" lIns="90500" spcFirstLastPara="1" rIns="90500" wrap="square" tIns="90500">
            <a:noAutofit/>
          </a:bodyPr>
          <a:lstStyle/>
          <a:p>
            <a:pPr indent="0" lvl="0" marL="0" rtl="0" algn="l">
              <a:spcBef>
                <a:spcPts val="0"/>
              </a:spcBef>
              <a:spcAft>
                <a:spcPts val="0"/>
              </a:spcAft>
              <a:buNone/>
            </a:pPr>
            <a:r>
              <a:t/>
            </a:r>
            <a:endParaRPr sz="1400"/>
          </a:p>
        </p:txBody>
      </p:sp>
      <p:sp>
        <p:nvSpPr>
          <p:cNvPr id="432" name="Google Shape;432;g42348044a9_0_431:notes"/>
          <p:cNvSpPr/>
          <p:nvPr>
            <p:ph idx="2" type="sldImg"/>
          </p:nvPr>
        </p:nvSpPr>
        <p:spPr>
          <a:xfrm>
            <a:off x="1610876" y="686430"/>
            <a:ext cx="3692700" cy="2082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2c5a7b8e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42c5a7b8e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42348044a9_0_1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42348044a9_0_1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42348044a9_0_1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42348044a9_0_1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42348044a9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42348044a9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42c9bcca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42c9bcca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g42348044a9_0_1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42348044a9_0_1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42348044a9_0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42348044a9_0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42348044a9_0_1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42348044a9_0_1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42348044a9_0_1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42348044a9_0_1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g42348044a9_0_1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42348044a9_0_1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42c5a7b8e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42c5a7b8e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42c9bcca9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42c9bcca9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g42348044a9_0_1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42348044a9_0_1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42348044a9_0_6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42348044a9_0_6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1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42348044a9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42348044a9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42348044a9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42348044a9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SzPts val="900"/>
              <a:buChar char="●"/>
            </a:pPr>
            <a:r>
              <a:rPr lang="en" sz="900"/>
              <a:t>Greenplum database as </a:t>
            </a:r>
            <a:r>
              <a:rPr lang="en" sz="900"/>
              <a:t>a mature enterprise olap database is good at performance, i</a:t>
            </a:r>
            <a:r>
              <a:rPr lang="en" sz="900"/>
              <a:t>nteractive queries, standard compliance, query optimizer. On the other hand HDFS is good at fault tolerance and </a:t>
            </a:r>
            <a:r>
              <a:rPr lang="en" sz="900"/>
              <a:t>scalability</a:t>
            </a:r>
            <a:r>
              <a:rPr lang="en" sz="900"/>
              <a:t>. HAWQ adopts advancement of the two products.</a:t>
            </a:r>
            <a:endParaRPr sz="900"/>
          </a:p>
          <a:p>
            <a:pPr indent="-285750" lvl="0" marL="457200" rtl="0" algn="l">
              <a:lnSpc>
                <a:spcPct val="115000"/>
              </a:lnSpc>
              <a:spcBef>
                <a:spcPts val="0"/>
              </a:spcBef>
              <a:spcAft>
                <a:spcPts val="0"/>
              </a:spcAft>
              <a:buSzPts val="900"/>
              <a:buChar char="●"/>
            </a:pPr>
            <a:r>
              <a:rPr lang="en" sz="900"/>
              <a:t>Unlike Greenplum, </a:t>
            </a:r>
            <a:r>
              <a:rPr lang="en" sz="900"/>
              <a:t>HAWQ</a:t>
            </a:r>
            <a:r>
              <a:rPr lang="en" sz="900"/>
              <a:t> data are stored on HDFS. </a:t>
            </a:r>
            <a:endParaRPr sz="900"/>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2c5a7b8e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42c5a7b8e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000"/>
              <a:t>SQL-92, SQL-99, SQL-2003, OLAP extension, HAWQ can execute 99 queries in TPC-DS benchmark. </a:t>
            </a:r>
            <a:endParaRPr sz="1000"/>
          </a:p>
          <a:p>
            <a:pPr indent="0" lvl="0" marL="457200" rtl="0" algn="l">
              <a:lnSpc>
                <a:spcPct val="115000"/>
              </a:lnSpc>
              <a:spcBef>
                <a:spcPts val="0"/>
              </a:spcBef>
              <a:spcAft>
                <a:spcPts val="0"/>
              </a:spcAft>
              <a:buNone/>
            </a:pPr>
            <a:r>
              <a:rPr lang="en" sz="1000">
                <a:solidFill>
                  <a:schemeClr val="folHlink"/>
                </a:solidFill>
              </a:rPr>
              <a:t>Provides </a:t>
            </a:r>
            <a:r>
              <a:rPr lang="en" sz="1000">
                <a:solidFill>
                  <a:srgbClr val="551A8B"/>
                </a:solidFill>
              </a:rPr>
              <a:t>hierarchical resource queues, the resource queues are created and managed by DDL SQL statement.</a:t>
            </a:r>
            <a:endParaRPr sz="1000"/>
          </a:p>
          <a:p>
            <a:pPr indent="-292100" lvl="0" marL="457200" rtl="0" algn="l">
              <a:spcBef>
                <a:spcPts val="0"/>
              </a:spcBef>
              <a:spcAft>
                <a:spcPts val="0"/>
              </a:spcAft>
              <a:buSzPts val="1000"/>
              <a:buChar char="●"/>
            </a:pPr>
            <a:r>
              <a:rPr lang="en" sz="1000"/>
              <a:t>DB admin create source resource queues, each resource queue can consume certain percentage of whole </a:t>
            </a:r>
            <a:r>
              <a:rPr lang="en" sz="1000"/>
              <a:t>cluster</a:t>
            </a:r>
            <a:r>
              <a:rPr lang="en" sz="1000"/>
              <a:t> resource. every user in database is </a:t>
            </a:r>
            <a:r>
              <a:rPr lang="en" sz="1000"/>
              <a:t>assigned</a:t>
            </a:r>
            <a:r>
              <a:rPr lang="en" sz="1000"/>
              <a:t> to a resource queue. That user’s query use resource following the resource queue definition.  </a:t>
            </a:r>
            <a:endParaRPr sz="1000"/>
          </a:p>
          <a:p>
            <a:pPr indent="-304800" lvl="0" marL="457200" rtl="0" algn="l">
              <a:lnSpc>
                <a:spcPct val="110000"/>
              </a:lnSpc>
              <a:spcBef>
                <a:spcPts val="0"/>
              </a:spcBef>
              <a:spcAft>
                <a:spcPts val="0"/>
              </a:spcAft>
              <a:buSzPts val="1200"/>
              <a:buChar char="●"/>
            </a:pPr>
            <a:r>
              <a:rPr lang="en" sz="1200">
                <a:solidFill>
                  <a:schemeClr val="dk1"/>
                </a:solidFill>
              </a:rPr>
              <a:t>Elastic execution engine: In some MPP database no matter the query cost is large or small.</a:t>
            </a:r>
            <a:endParaRPr sz="1200">
              <a:solidFill>
                <a:schemeClr val="dk1"/>
              </a:solidFill>
            </a:endParaRPr>
          </a:p>
          <a:p>
            <a:pPr indent="-298450" lvl="0" marL="457200" rtl="0" algn="l">
              <a:spcBef>
                <a:spcPts val="1000"/>
              </a:spcBef>
              <a:spcAft>
                <a:spcPts val="0"/>
              </a:spcAft>
              <a:buSzPts val="1100"/>
              <a:buChar char="●"/>
            </a:pPr>
            <a:r>
              <a:rPr lang="en"/>
              <a:t>Cost-Based Query Optimizer</a:t>
            </a:r>
            <a:endParaRPr b="1" sz="2200">
              <a:solidFill>
                <a:schemeClr val="folHlink"/>
              </a:solidFill>
            </a:endParaRPr>
          </a:p>
          <a:p>
            <a:pPr indent="0" lvl="0" marL="0" rtl="0" algn="l">
              <a:lnSpc>
                <a:spcPct val="110000"/>
              </a:lnSpc>
              <a:spcBef>
                <a:spcPts val="0"/>
              </a:spcBef>
              <a:spcAft>
                <a:spcPts val="1000"/>
              </a:spcAft>
              <a:buNone/>
            </a:pPr>
            <a:r>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2c5a7b8e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2c5a7b8e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2016 is a significant year to HAWQ, design and implement the resource manager and </a:t>
            </a:r>
            <a:r>
              <a:rPr lang="en"/>
              <a:t>elastic</a:t>
            </a:r>
            <a:r>
              <a:rPr lang="en"/>
              <a:t> computing engine.  At this moment, HAWQ can be considered to achieve the </a:t>
            </a:r>
            <a:r>
              <a:rPr lang="en"/>
              <a:t>separation</a:t>
            </a:r>
            <a:r>
              <a:rPr lang="en"/>
              <a:t> of compute and storage.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folHlink"/>
              </a:buClr>
              <a:buSzPts val="1100"/>
              <a:buFont typeface="Arial"/>
              <a:buNone/>
            </a:pPr>
            <a:r>
              <a:rPr lang="en"/>
              <a:t>2017: Hawq supports HDFS TDE (Transparent Data Encryption)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hawq became the incubating project of apache... health status.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42c5a7b8e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42c5a7b8e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HAWQ is a typical MPP shared-nothing architecture. A Hawq cluster contains three kinds of nodes, one primary master, one standby master, and some segment. They are connected via high-speed networks. </a:t>
            </a:r>
            <a:endParaRPr/>
          </a:p>
          <a:p>
            <a:pPr indent="-298450" lvl="0" marL="457200" rtl="0" algn="l">
              <a:lnSpc>
                <a:spcPct val="115000"/>
              </a:lnSpc>
              <a:spcBef>
                <a:spcPts val="0"/>
              </a:spcBef>
              <a:spcAft>
                <a:spcPts val="0"/>
              </a:spcAft>
              <a:buSzPts val="1100"/>
              <a:buChar char="●"/>
            </a:pPr>
            <a:r>
              <a:rPr lang="en"/>
              <a:t>master is the brain of the whole cluster, standby master provide High availability for primary master, segments are workers.</a:t>
            </a:r>
            <a:endParaRPr/>
          </a:p>
          <a:p>
            <a:pPr indent="-298450" lvl="0" marL="457200" rtl="0" algn="l">
              <a:lnSpc>
                <a:spcPct val="115000"/>
              </a:lnSpc>
              <a:spcBef>
                <a:spcPts val="0"/>
              </a:spcBef>
              <a:spcAft>
                <a:spcPts val="0"/>
              </a:spcAft>
              <a:buSzPts val="1100"/>
              <a:buChar char="●"/>
            </a:pPr>
            <a:r>
              <a:rPr lang="en"/>
              <a:t>In terms of deployment, a hawq segment instance will be installed and running in a physical node or virtual machine.   Segment instance forks query executor processes to execute the query plan.</a:t>
            </a:r>
            <a:endParaRPr/>
          </a:p>
          <a:p>
            <a:pPr indent="-298450" lvl="0" marL="457200" rtl="0" algn="l">
              <a:lnSpc>
                <a:spcPct val="115000"/>
              </a:lnSpc>
              <a:spcBef>
                <a:spcPts val="0"/>
              </a:spcBef>
              <a:spcAft>
                <a:spcPts val="0"/>
              </a:spcAft>
              <a:buSzPts val="1100"/>
              <a:buChar char="●"/>
            </a:pPr>
            <a:r>
              <a:rPr lang="en"/>
              <a:t>HAWQ primary master and standby master are synced by Write Ahead Log shipping. That means every change to the catalog or metadata of master, the log of this change will be shipped standby master, standby master replay the log, the keep the database status synced with primary master, once primary.</a:t>
            </a:r>
            <a:endParaRPr/>
          </a:p>
          <a:p>
            <a:pPr indent="0" lvl="0" marL="0" rtl="0" algn="l">
              <a:spcBef>
                <a:spcPts val="0"/>
              </a:spcBef>
              <a:spcAft>
                <a:spcPts val="0"/>
              </a:spcAft>
              <a:buNone/>
            </a:pPr>
            <a:r>
              <a:rPr lang="en"/>
              <a:t>Resource manager mainly deal with three thing. </a:t>
            </a:r>
            <a:endParaRPr/>
          </a:p>
          <a:p>
            <a:pPr indent="-298450" lvl="0" marL="457200" rtl="0" algn="l">
              <a:spcBef>
                <a:spcPts val="0"/>
              </a:spcBef>
              <a:spcAft>
                <a:spcPts val="0"/>
              </a:spcAft>
              <a:buSzPts val="1100"/>
              <a:buChar char="●"/>
            </a:pPr>
            <a:r>
              <a:rPr lang="en"/>
              <a:t>The first is resource pool management; </a:t>
            </a:r>
            <a:endParaRPr/>
          </a:p>
          <a:p>
            <a:pPr indent="-298450" lvl="0" marL="457200" rtl="0" algn="l">
              <a:spcBef>
                <a:spcPts val="0"/>
              </a:spcBef>
              <a:spcAft>
                <a:spcPts val="0"/>
              </a:spcAft>
              <a:buSzPts val="1100"/>
              <a:buChar char="●"/>
            </a:pPr>
            <a:r>
              <a:rPr lang="en"/>
              <a:t>the second is resource queue management; </a:t>
            </a:r>
            <a:endParaRPr/>
          </a:p>
          <a:p>
            <a:pPr indent="-298450" lvl="0" marL="457200" rtl="0" algn="l">
              <a:spcBef>
                <a:spcPts val="0"/>
              </a:spcBef>
              <a:spcAft>
                <a:spcPts val="0"/>
              </a:spcAft>
              <a:buSzPts val="1100"/>
              <a:buChar char="●"/>
            </a:pPr>
            <a:r>
              <a:rPr lang="en"/>
              <a:t>The last is resource scheduling, when concurrent queries come, the resource manager will allocate resource for each query based on the </a:t>
            </a:r>
            <a:r>
              <a:rPr lang="en"/>
              <a:t>definition</a:t>
            </a:r>
            <a:r>
              <a:rPr lang="en"/>
              <a:t> of resource queue and current available resource in resource pool. So the resource allocation for queries are determined by many factors, all these logic are handled by HAWQ Resource Manager.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3f3e3d751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f3e3d751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454545"/>
                </a:solidFill>
              </a:rPr>
              <a:t>When a query comes, HAWQ master forks a query </a:t>
            </a:r>
            <a:r>
              <a:rPr lang="en" sz="1000">
                <a:solidFill>
                  <a:srgbClr val="454545"/>
                </a:solidFill>
              </a:rPr>
              <a:t>dispatcher</a:t>
            </a:r>
            <a:r>
              <a:rPr lang="en" sz="1000">
                <a:solidFill>
                  <a:srgbClr val="454545"/>
                </a:solidFill>
              </a:rPr>
              <a:t> process to serve this request. QD will process this query step by step. Parser Plan and optimizer. Different join order are different query plan, has different query cost. Optimizer is to find the best query plan. </a:t>
            </a:r>
            <a:endParaRPr sz="1000">
              <a:solidFill>
                <a:srgbClr val="454545"/>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QD dispatch the plan to QE. The plan is self-describing. Segment is stateless. all metadata is stored in master. The plan itself contains all the metadata information.</a:t>
            </a:r>
            <a:endParaRPr sz="1000">
              <a:solidFill>
                <a:srgbClr val="454545"/>
              </a:solidFill>
            </a:endParaRPr>
          </a:p>
          <a:p>
            <a:pPr indent="0" lvl="0" marL="0" rtl="0" algn="l">
              <a:lnSpc>
                <a:spcPct val="115000"/>
              </a:lnSpc>
              <a:spcBef>
                <a:spcPts val="0"/>
              </a:spcBef>
              <a:spcAft>
                <a:spcPts val="0"/>
              </a:spcAft>
              <a:buNone/>
            </a:pPr>
            <a:r>
              <a:t/>
            </a:r>
            <a:endParaRPr sz="1000">
              <a:solidFill>
                <a:srgbClr val="454545"/>
              </a:solidFill>
            </a:endParaRPr>
          </a:p>
          <a:p>
            <a:pPr indent="0" lvl="0" marL="0" rtl="0" algn="l">
              <a:lnSpc>
                <a:spcPct val="115000"/>
              </a:lnSpc>
              <a:spcBef>
                <a:spcPts val="0"/>
              </a:spcBef>
              <a:spcAft>
                <a:spcPts val="0"/>
              </a:spcAft>
              <a:buNone/>
            </a:pPr>
            <a:r>
              <a:rPr lang="en" sz="1000">
                <a:solidFill>
                  <a:srgbClr val="454545"/>
                </a:solidFill>
              </a:rPr>
              <a:t>There is new term here, virtual segment.</a:t>
            </a:r>
            <a:endParaRPr sz="1000">
              <a:solidFill>
                <a:srgbClr val="454545"/>
              </a:solidFill>
            </a:endParaRPr>
          </a:p>
          <a:p>
            <a:pPr indent="-292100" lvl="0" marL="457200" rtl="0" algn="l">
              <a:lnSpc>
                <a:spcPct val="115000"/>
              </a:lnSpc>
              <a:spcBef>
                <a:spcPts val="0"/>
              </a:spcBef>
              <a:spcAft>
                <a:spcPts val="0"/>
              </a:spcAft>
              <a:buSzPts val="1000"/>
              <a:buChar char="●"/>
            </a:pPr>
            <a:r>
              <a:rPr lang="en" sz="1000">
                <a:solidFill>
                  <a:srgbClr val="454545"/>
                </a:solidFill>
              </a:rPr>
              <a:t>A </a:t>
            </a:r>
            <a:r>
              <a:rPr i="1" lang="en" sz="1000">
                <a:solidFill>
                  <a:srgbClr val="454545"/>
                </a:solidFill>
              </a:rPr>
              <a:t>virtual segment</a:t>
            </a:r>
            <a:r>
              <a:rPr lang="en" sz="1000">
                <a:solidFill>
                  <a:srgbClr val="454545"/>
                </a:solidFill>
              </a:rPr>
              <a:t>  is </a:t>
            </a:r>
            <a:r>
              <a:rPr lang="en" sz="1000">
                <a:solidFill>
                  <a:schemeClr val="dk1"/>
                </a:solidFill>
              </a:rPr>
              <a:t>an execution unit, it </a:t>
            </a:r>
            <a:r>
              <a:rPr lang="en" sz="1000">
                <a:solidFill>
                  <a:srgbClr val="454545"/>
                </a:solidFill>
              </a:rPr>
              <a:t>behaves like a container for QEs. </a:t>
            </a:r>
            <a:endParaRPr sz="1000">
              <a:solidFill>
                <a:srgbClr val="454545"/>
              </a:solidFill>
            </a:endParaRPr>
          </a:p>
          <a:p>
            <a:pPr indent="0" lvl="0" marL="0" rtl="0" algn="l">
              <a:lnSpc>
                <a:spcPct val="115000"/>
              </a:lnSpc>
              <a:spcBef>
                <a:spcPts val="0"/>
              </a:spcBef>
              <a:spcAft>
                <a:spcPts val="0"/>
              </a:spcAft>
              <a:buNone/>
            </a:pPr>
            <a:r>
              <a:rPr lang="en" sz="1000">
                <a:solidFill>
                  <a:srgbClr val="454545"/>
                </a:solidFill>
              </a:rPr>
              <a:t>Each virtual segment has some QE processes executing for one query.</a:t>
            </a:r>
            <a:endParaRPr sz="1000">
              <a:solidFill>
                <a:srgbClr val="454545"/>
              </a:solidFill>
            </a:endParaRPr>
          </a:p>
          <a:p>
            <a:pPr indent="0" lvl="0" marL="0" rtl="0" algn="l">
              <a:lnSpc>
                <a:spcPct val="115000"/>
              </a:lnSpc>
              <a:spcBef>
                <a:spcPts val="0"/>
              </a:spcBef>
              <a:spcAft>
                <a:spcPts val="0"/>
              </a:spcAft>
              <a:buNone/>
            </a:pPr>
            <a:r>
              <a:rPr lang="en" sz="1000">
                <a:solidFill>
                  <a:srgbClr val="454545"/>
                </a:solidFill>
              </a:rPr>
              <a:t>(Each virtual segment has one QE for each slice of a query)</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VSeg number determines the DOP, the more VSEG allocated for this query, the more parallel QE processes will run for this query.</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The executor executes plans in a pipeline manner and the final results are sent back to the master and presented to clients.</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Broadcast Motion (N:N): Every segment sends the input tuples to all other segments.</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Redistribute Motion (N:N): Every segment rehashes the input tuples according to the values of a set of columns and redistributes each tuple to the appropriate segment.</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Gather Motion (N:1): Every segment sends the input tuples to a single segment (usually the master). </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Don’t mention, but as a reference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(A </a:t>
            </a:r>
            <a:r>
              <a:rPr b="1" lang="en" sz="900">
                <a:solidFill>
                  <a:schemeClr val="dk1"/>
                </a:solidFill>
              </a:rPr>
              <a:t>slice</a:t>
            </a:r>
            <a:r>
              <a:rPr lang="en" sz="900">
                <a:solidFill>
                  <a:schemeClr val="dk1"/>
                </a:solidFill>
              </a:rPr>
              <a:t> is an execution unit that does not cross motion boundary. To execute a slice, the QD starts a gang of QEs and dispatches the plan to them. The QEs in the gang execute the same slice against different parts of data, and finally results are assembled and returned to the user through QD.)</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54545"/>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42c5a7b8e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2c5a7b8e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YARN is a two-level scheduling, the first level, application master request resources from YARN’s Resource manager.The second level, application master allocate there sources to its tasks.</a:t>
            </a:r>
            <a:endParaRPr/>
          </a:p>
          <a:p>
            <a:pPr indent="-298450" lvl="0" marL="457200" rtl="0" algn="l">
              <a:spcBef>
                <a:spcPts val="0"/>
              </a:spcBef>
              <a:spcAft>
                <a:spcPts val="0"/>
              </a:spcAft>
              <a:buSzPts val="1100"/>
              <a:buChar char="●"/>
            </a:pPr>
            <a:r>
              <a:rPr lang="en"/>
              <a:t>Similarly,HAWQ Resource manager behaves like a application master , it request the resources from YARN and allocate to queries,</a:t>
            </a:r>
            <a:endParaRPr/>
          </a:p>
          <a:p>
            <a:pPr indent="-298450" lvl="0" marL="457200" rtl="0" algn="l">
              <a:spcBef>
                <a:spcPts val="0"/>
              </a:spcBef>
              <a:spcAft>
                <a:spcPts val="0"/>
              </a:spcAft>
              <a:buSzPts val="1100"/>
              <a:buChar char="●"/>
            </a:pPr>
            <a:r>
              <a:rPr lang="en"/>
              <a:t>after query is finished, HAWQ RM will not immediately release these containers to YARN.</a:t>
            </a:r>
            <a:endParaRPr/>
          </a:p>
          <a:p>
            <a:pPr indent="-298450" lvl="0" marL="457200" rtl="0" algn="l">
              <a:spcBef>
                <a:spcPts val="0"/>
              </a:spcBef>
              <a:spcAft>
                <a:spcPts val="0"/>
              </a:spcAft>
              <a:buSzPts val="1100"/>
              <a:buChar char="●"/>
            </a:pPr>
            <a:r>
              <a:rPr lang="en"/>
              <a:t>cache the resources for a while, by default 10 minutes, which can be configured, for next coming query, to reduce the latency and communication frequency with YARN.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 – Title">
  <p:cSld name="Divider">
    <p:bg>
      <p:bgPr>
        <a:solidFill>
          <a:schemeClr val="lt2"/>
        </a:solidFill>
      </p:bgPr>
    </p:bg>
    <p:spTree>
      <p:nvGrpSpPr>
        <p:cNvPr id="51" name="Shape 51"/>
        <p:cNvGrpSpPr/>
        <p:nvPr/>
      </p:nvGrpSpPr>
      <p:grpSpPr>
        <a:xfrm>
          <a:off x="0" y="0"/>
          <a:ext cx="0" cy="0"/>
          <a:chOff x="0" y="0"/>
          <a:chExt cx="0" cy="0"/>
        </a:xfrm>
      </p:grpSpPr>
      <p:pic>
        <p:nvPicPr>
          <p:cNvPr descr="IMG_0276.jpg" id="52" name="Google Shape;52;p14"/>
          <p:cNvPicPr preferRelativeResize="0"/>
          <p:nvPr/>
        </p:nvPicPr>
        <p:blipFill rotWithShape="1">
          <a:blip r:embed="rId2">
            <a:alphaModFix/>
          </a:blip>
          <a:srcRect b="8284" l="-1871" r="9671" t="8284"/>
          <a:stretch/>
        </p:blipFill>
        <p:spPr>
          <a:xfrm>
            <a:off x="614426" y="0"/>
            <a:ext cx="8529600" cy="5143500"/>
          </a:xfrm>
          <a:prstGeom prst="rect">
            <a:avLst/>
          </a:prstGeom>
          <a:noFill/>
          <a:ln>
            <a:noFill/>
          </a:ln>
        </p:spPr>
      </p:pic>
      <p:sp>
        <p:nvSpPr>
          <p:cNvPr id="53" name="Google Shape;53;p14"/>
          <p:cNvSpPr/>
          <p:nvPr/>
        </p:nvSpPr>
        <p:spPr>
          <a:xfrm>
            <a:off x="0" y="-25"/>
            <a:ext cx="9144000" cy="5143500"/>
          </a:xfrm>
          <a:prstGeom prst="rect">
            <a:avLst/>
          </a:prstGeom>
          <a:gradFill>
            <a:gsLst>
              <a:gs pos="0">
                <a:srgbClr val="1AB9A5"/>
              </a:gs>
              <a:gs pos="10000">
                <a:srgbClr val="1AB9A5"/>
              </a:gs>
              <a:gs pos="100000">
                <a:srgbClr val="1AB9A5">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A9DBD6"/>
              </a:solidFill>
              <a:latin typeface="Arial"/>
              <a:ea typeface="Arial"/>
              <a:cs typeface="Arial"/>
              <a:sym typeface="Arial"/>
            </a:endParaRPr>
          </a:p>
        </p:txBody>
      </p:sp>
      <p:cxnSp>
        <p:nvCxnSpPr>
          <p:cNvPr id="54" name="Google Shape;54;p14"/>
          <p:cNvCxnSpPr/>
          <p:nvPr/>
        </p:nvCxnSpPr>
        <p:spPr>
          <a:xfrm>
            <a:off x="633275" y="3110100"/>
            <a:ext cx="738900" cy="0"/>
          </a:xfrm>
          <a:prstGeom prst="straightConnector1">
            <a:avLst/>
          </a:prstGeom>
          <a:noFill/>
          <a:ln cap="flat" cmpd="sng" w="38100">
            <a:solidFill>
              <a:schemeClr val="accent6"/>
            </a:solidFill>
            <a:prstDash val="solid"/>
            <a:round/>
            <a:headEnd len="sm" w="sm" type="none"/>
            <a:tailEnd len="sm" w="sm" type="none"/>
          </a:ln>
        </p:spPr>
      </p:cxnSp>
      <p:sp>
        <p:nvSpPr>
          <p:cNvPr id="55" name="Google Shape;55;p14"/>
          <p:cNvSpPr txBox="1"/>
          <p:nvPr>
            <p:ph type="title"/>
          </p:nvPr>
        </p:nvSpPr>
        <p:spPr>
          <a:xfrm>
            <a:off x="523203" y="1737025"/>
            <a:ext cx="6158400" cy="1191600"/>
          </a:xfrm>
          <a:prstGeom prst="rect">
            <a:avLst/>
          </a:prstGeom>
          <a:noFill/>
          <a:ln>
            <a:noFill/>
          </a:ln>
        </p:spPr>
        <p:txBody>
          <a:bodyPr anchorCtr="0" anchor="b" bIns="91425" lIns="91425" spcFirstLastPara="1" rIns="91425" wrap="square" tIns="91425"/>
          <a:lstStyle>
            <a:lvl1pPr lvl="0" rtl="0">
              <a:spcBef>
                <a:spcPts val="0"/>
              </a:spcBef>
              <a:spcAft>
                <a:spcPts val="0"/>
              </a:spcAft>
              <a:buNone/>
              <a:defRPr b="1" sz="40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14"/>
          <p:cNvSpPr txBox="1"/>
          <p:nvPr/>
        </p:nvSpPr>
        <p:spPr>
          <a:xfrm>
            <a:off x="5133546" y="4782050"/>
            <a:ext cx="3926100" cy="19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Proxima Nova"/>
                <a:ea typeface="Proxima Nova"/>
                <a:cs typeface="Proxima Nova"/>
                <a:sym typeface="Proxima Nova"/>
              </a:rPr>
              <a:t>© Copyright 2017 Pivotal Software, Inc. All rights Reserved. Version 1.0</a:t>
            </a:r>
            <a:endParaRPr sz="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chemeClr val="dk1"/>
              </a:solidFill>
              <a:latin typeface="Proxima Nova"/>
              <a:ea typeface="Proxima Nova"/>
              <a:cs typeface="Proxima Nova"/>
              <a:sym typeface="Proxima Nova"/>
            </a:endParaRPr>
          </a:p>
        </p:txBody>
      </p:sp>
      <p:grpSp>
        <p:nvGrpSpPr>
          <p:cNvPr id="57" name="Google Shape;57;p14"/>
          <p:cNvGrpSpPr/>
          <p:nvPr/>
        </p:nvGrpSpPr>
        <p:grpSpPr>
          <a:xfrm>
            <a:off x="634507" y="819388"/>
            <a:ext cx="1337013" cy="313170"/>
            <a:chOff x="1841475" y="2392725"/>
            <a:chExt cx="3928925" cy="920275"/>
          </a:xfrm>
        </p:grpSpPr>
        <p:sp>
          <p:nvSpPr>
            <p:cNvPr id="58" name="Google Shape;58;p14"/>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14"/>
          <p:cNvSpPr txBox="1"/>
          <p:nvPr>
            <p:ph idx="1" type="subTitle"/>
          </p:nvPr>
        </p:nvSpPr>
        <p:spPr>
          <a:xfrm>
            <a:off x="523200" y="3306700"/>
            <a:ext cx="4173600" cy="1409700"/>
          </a:xfrm>
          <a:prstGeom prst="rect">
            <a:avLst/>
          </a:prstGeom>
          <a:noFill/>
          <a:ln>
            <a:noFill/>
          </a:ln>
        </p:spPr>
        <p:txBody>
          <a:bodyPr anchorCtr="0" anchor="t" bIns="91425" lIns="91425" spcFirstLastPara="1" rIns="91425" wrap="square" tIns="91425"/>
          <a:lstStyle>
            <a:lvl1pPr lvl="0" rtl="0">
              <a:lnSpc>
                <a:spcPct val="110000"/>
              </a:lnSpc>
              <a:spcBef>
                <a:spcPts val="0"/>
              </a:spcBef>
              <a:spcAft>
                <a:spcPts val="0"/>
              </a:spcAft>
              <a:buNone/>
              <a:defRPr sz="1500">
                <a:solidFill>
                  <a:srgbClr val="FFFFFF"/>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 Divider">
  <p:cSld name="Divider_1">
    <p:bg>
      <p:bgPr>
        <a:solidFill>
          <a:schemeClr val="lt2"/>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668800" y="2365150"/>
            <a:ext cx="7796700" cy="17025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4000"/>
              <a:buFont typeface="Proxima Nova"/>
              <a:buNone/>
              <a:defRPr b="1" i="0" sz="4000" u="none" cap="none" strike="noStrike">
                <a:solidFill>
                  <a:schemeClr val="dk1"/>
                </a:solidFill>
                <a:latin typeface="Proxima Nova"/>
                <a:ea typeface="Proxima Nova"/>
                <a:cs typeface="Proxima Nova"/>
                <a:sym typeface="Proxima Nova"/>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grpSp>
        <p:nvGrpSpPr>
          <p:cNvPr id="69" name="Google Shape;69;p15"/>
          <p:cNvGrpSpPr/>
          <p:nvPr/>
        </p:nvGrpSpPr>
        <p:grpSpPr>
          <a:xfrm>
            <a:off x="287525" y="4854556"/>
            <a:ext cx="634914" cy="148716"/>
            <a:chOff x="1841475" y="2392725"/>
            <a:chExt cx="3928925" cy="920275"/>
          </a:xfrm>
        </p:grpSpPr>
        <p:sp>
          <p:nvSpPr>
            <p:cNvPr id="70" name="Google Shape;70;p15"/>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8" name="Google Shape;78;p15"/>
          <p:cNvCxnSpPr/>
          <p:nvPr/>
        </p:nvCxnSpPr>
        <p:spPr>
          <a:xfrm rot="10800000">
            <a:off x="4309650" y="2255484"/>
            <a:ext cx="524700" cy="0"/>
          </a:xfrm>
          <a:prstGeom prst="straightConnector1">
            <a:avLst/>
          </a:prstGeom>
          <a:noFill/>
          <a:ln cap="flat" cmpd="sng" w="28575">
            <a:solidFill>
              <a:schemeClr val="accent6"/>
            </a:solidFill>
            <a:prstDash val="solid"/>
            <a:round/>
            <a:headEnd len="med" w="med" type="none"/>
            <a:tailEnd len="med" w="med" type="none"/>
          </a:ln>
        </p:spPr>
      </p:cxnSp>
      <p:sp>
        <p:nvSpPr>
          <p:cNvPr id="79" name="Google Shape;79;p15"/>
          <p:cNvSpPr txBox="1"/>
          <p:nvPr>
            <p:ph idx="1" type="subTitle"/>
          </p:nvPr>
        </p:nvSpPr>
        <p:spPr>
          <a:xfrm>
            <a:off x="1740900" y="1801250"/>
            <a:ext cx="5662200" cy="377400"/>
          </a:xfrm>
          <a:prstGeom prst="rect">
            <a:avLst/>
          </a:prstGeom>
          <a:noFill/>
          <a:ln>
            <a:noFill/>
          </a:ln>
        </p:spPr>
        <p:txBody>
          <a:bodyPr anchorCtr="0" anchor="b" bIns="91425" lIns="91425" spcFirstLastPara="1" rIns="91425" wrap="square" tIns="91425"/>
          <a:lstStyle>
            <a:lvl1pPr lvl="0" rtl="0" algn="ctr">
              <a:lnSpc>
                <a:spcPct val="110000"/>
              </a:lnSpc>
              <a:spcBef>
                <a:spcPts val="0"/>
              </a:spcBef>
              <a:spcAft>
                <a:spcPts val="0"/>
              </a:spcAft>
              <a:buNone/>
              <a:defRPr b="1" sz="1200">
                <a:solidFill>
                  <a:srgbClr val="FFFFFF"/>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 Intro">
  <p:cSld name="Intro">
    <p:spTree>
      <p:nvGrpSpPr>
        <p:cNvPr id="80" name="Shape 80"/>
        <p:cNvGrpSpPr/>
        <p:nvPr/>
      </p:nvGrpSpPr>
      <p:grpSpPr>
        <a:xfrm>
          <a:off x="0" y="0"/>
          <a:ext cx="0" cy="0"/>
          <a:chOff x="0" y="0"/>
          <a:chExt cx="0" cy="0"/>
        </a:xfrm>
      </p:grpSpPr>
      <p:sp>
        <p:nvSpPr>
          <p:cNvPr id="81" name="Google Shape;81;p16"/>
          <p:cNvSpPr/>
          <p:nvPr/>
        </p:nvSpPr>
        <p:spPr>
          <a:xfrm>
            <a:off x="0" y="0"/>
            <a:ext cx="3066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6"/>
          <p:cNvSpPr txBox="1"/>
          <p:nvPr>
            <p:ph type="title"/>
          </p:nvPr>
        </p:nvSpPr>
        <p:spPr>
          <a:xfrm>
            <a:off x="193350" y="549625"/>
            <a:ext cx="2751300" cy="14739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roxima Nova"/>
              <a:buNone/>
              <a:defRPr b="1" i="0" sz="2500" u="none" cap="none" strike="noStrike">
                <a:solidFill>
                  <a:schemeClr val="dk1"/>
                </a:solidFill>
                <a:latin typeface="Proxima Nova"/>
                <a:ea typeface="Proxima Nova"/>
                <a:cs typeface="Proxima Nova"/>
                <a:sym typeface="Proxima Nova"/>
              </a:defRPr>
            </a:lvl1pPr>
            <a:lvl2pPr indent="0" lvl="1" rtl="0">
              <a:spcBef>
                <a:spcPts val="0"/>
              </a:spcBef>
              <a:spcAft>
                <a:spcPts val="0"/>
              </a:spcAft>
              <a:buSzPts val="1400"/>
              <a:buFont typeface="Arial"/>
              <a:buNone/>
              <a:defRPr sz="2500"/>
            </a:lvl2pPr>
            <a:lvl3pPr indent="0" lvl="2" rtl="0">
              <a:spcBef>
                <a:spcPts val="0"/>
              </a:spcBef>
              <a:spcAft>
                <a:spcPts val="0"/>
              </a:spcAft>
              <a:buSzPts val="1400"/>
              <a:buFont typeface="Arial"/>
              <a:buNone/>
              <a:defRPr sz="2500"/>
            </a:lvl3pPr>
            <a:lvl4pPr indent="0" lvl="3" rtl="0">
              <a:spcBef>
                <a:spcPts val="0"/>
              </a:spcBef>
              <a:spcAft>
                <a:spcPts val="0"/>
              </a:spcAft>
              <a:buSzPts val="1400"/>
              <a:buFont typeface="Arial"/>
              <a:buNone/>
              <a:defRPr sz="2500"/>
            </a:lvl4pPr>
            <a:lvl5pPr indent="0" lvl="4" rtl="0">
              <a:spcBef>
                <a:spcPts val="0"/>
              </a:spcBef>
              <a:spcAft>
                <a:spcPts val="0"/>
              </a:spcAft>
              <a:buSzPts val="1400"/>
              <a:buFont typeface="Arial"/>
              <a:buNone/>
              <a:defRPr sz="2500"/>
            </a:lvl5pPr>
            <a:lvl6pPr indent="0" lvl="5" rtl="0">
              <a:spcBef>
                <a:spcPts val="0"/>
              </a:spcBef>
              <a:spcAft>
                <a:spcPts val="0"/>
              </a:spcAft>
              <a:buSzPts val="1400"/>
              <a:buFont typeface="Arial"/>
              <a:buNone/>
              <a:defRPr sz="2500"/>
            </a:lvl6pPr>
            <a:lvl7pPr indent="0" lvl="6" rtl="0">
              <a:spcBef>
                <a:spcPts val="0"/>
              </a:spcBef>
              <a:spcAft>
                <a:spcPts val="0"/>
              </a:spcAft>
              <a:buSzPts val="1400"/>
              <a:buFont typeface="Arial"/>
              <a:buNone/>
              <a:defRPr sz="2500"/>
            </a:lvl7pPr>
            <a:lvl8pPr indent="0" lvl="7" rtl="0">
              <a:spcBef>
                <a:spcPts val="0"/>
              </a:spcBef>
              <a:spcAft>
                <a:spcPts val="0"/>
              </a:spcAft>
              <a:buSzPts val="1400"/>
              <a:buFont typeface="Arial"/>
              <a:buNone/>
              <a:defRPr sz="2500"/>
            </a:lvl8pPr>
            <a:lvl9pPr indent="0" lvl="8" rtl="0">
              <a:spcBef>
                <a:spcPts val="0"/>
              </a:spcBef>
              <a:spcAft>
                <a:spcPts val="0"/>
              </a:spcAft>
              <a:buSzPts val="1400"/>
              <a:buFont typeface="Arial"/>
              <a:buNone/>
              <a:defRPr sz="2500"/>
            </a:lvl9pPr>
          </a:lstStyle>
          <a:p/>
        </p:txBody>
      </p:sp>
      <p:cxnSp>
        <p:nvCxnSpPr>
          <p:cNvPr id="83" name="Google Shape;83;p16"/>
          <p:cNvCxnSpPr/>
          <p:nvPr/>
        </p:nvCxnSpPr>
        <p:spPr>
          <a:xfrm>
            <a:off x="3066005" y="-214525"/>
            <a:ext cx="0" cy="119700"/>
          </a:xfrm>
          <a:prstGeom prst="straightConnector1">
            <a:avLst/>
          </a:prstGeom>
          <a:noFill/>
          <a:ln cap="flat" cmpd="sng" w="9525">
            <a:solidFill>
              <a:srgbClr val="FFFFFF"/>
            </a:solidFill>
            <a:prstDash val="solid"/>
            <a:round/>
            <a:headEnd len="sm" w="sm" type="none"/>
            <a:tailEnd len="sm" w="sm" type="none"/>
          </a:ln>
        </p:spPr>
      </p:cxnSp>
      <p:grpSp>
        <p:nvGrpSpPr>
          <p:cNvPr id="84" name="Google Shape;84;p16"/>
          <p:cNvGrpSpPr/>
          <p:nvPr/>
        </p:nvGrpSpPr>
        <p:grpSpPr>
          <a:xfrm>
            <a:off x="287525" y="4854556"/>
            <a:ext cx="634914" cy="148716"/>
            <a:chOff x="1841475" y="2392725"/>
            <a:chExt cx="3928925" cy="920275"/>
          </a:xfrm>
        </p:grpSpPr>
        <p:sp>
          <p:nvSpPr>
            <p:cNvPr id="85" name="Google Shape;85;p16"/>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3" name="Google Shape;93;p16"/>
          <p:cNvCxnSpPr/>
          <p:nvPr/>
        </p:nvCxnSpPr>
        <p:spPr>
          <a:xfrm rot="10800000">
            <a:off x="295728" y="2131916"/>
            <a:ext cx="524700" cy="0"/>
          </a:xfrm>
          <a:prstGeom prst="straightConnector1">
            <a:avLst/>
          </a:prstGeom>
          <a:noFill/>
          <a:ln cap="flat" cmpd="sng" w="28575">
            <a:solidFill>
              <a:schemeClr val="dk1"/>
            </a:solidFill>
            <a:prstDash val="solid"/>
            <a:round/>
            <a:headEnd len="med" w="med" type="none"/>
            <a:tailEnd len="med" w="med" type="none"/>
          </a:ln>
        </p:spPr>
      </p:cxnSp>
      <p:sp>
        <p:nvSpPr>
          <p:cNvPr id="94" name="Google Shape;94;p16"/>
          <p:cNvSpPr txBox="1"/>
          <p:nvPr>
            <p:ph idx="1" type="subTitle"/>
          </p:nvPr>
        </p:nvSpPr>
        <p:spPr>
          <a:xfrm>
            <a:off x="193350" y="2274300"/>
            <a:ext cx="2751300" cy="1495200"/>
          </a:xfrm>
          <a:prstGeom prst="rect">
            <a:avLst/>
          </a:prstGeom>
          <a:noFill/>
          <a:ln>
            <a:noFill/>
          </a:ln>
        </p:spPr>
        <p:txBody>
          <a:bodyPr anchorCtr="0" anchor="t" bIns="91425" lIns="91425" spcFirstLastPara="1" rIns="91425" wrap="square" tIns="91425"/>
          <a:lstStyle>
            <a:lvl1pPr lvl="0" rtl="0">
              <a:lnSpc>
                <a:spcPct val="110000"/>
              </a:lnSpc>
              <a:spcBef>
                <a:spcPts val="0"/>
              </a:spcBef>
              <a:spcAft>
                <a:spcPts val="0"/>
              </a:spcAft>
              <a:buNone/>
              <a:defRPr sz="1300">
                <a:solidFill>
                  <a:srgbClr val="FFFFFF"/>
                </a:solidFill>
                <a:latin typeface="Proxima Nova"/>
                <a:ea typeface="Proxima Nova"/>
                <a:cs typeface="Proxima Nova"/>
                <a:sym typeface="Proxima Nova"/>
              </a:defRPr>
            </a:lvl1pPr>
            <a:lvl2pPr lvl="1" rtl="0">
              <a:spcBef>
                <a:spcPts val="150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5" name="Google Shape;95;p16"/>
          <p:cNvSpPr txBox="1"/>
          <p:nvPr>
            <p:ph idx="2" type="body"/>
          </p:nvPr>
        </p:nvSpPr>
        <p:spPr>
          <a:xfrm>
            <a:off x="3810675" y="549625"/>
            <a:ext cx="5047200" cy="4120200"/>
          </a:xfrm>
          <a:prstGeom prst="rect">
            <a:avLst/>
          </a:prstGeom>
          <a:noFill/>
          <a:ln>
            <a:noFill/>
          </a:ln>
        </p:spPr>
        <p:txBody>
          <a:bodyPr anchorCtr="0" anchor="t" bIns="91425" lIns="91425" spcFirstLastPara="1" rIns="91425" wrap="square" tIns="91425"/>
          <a:lstStyle>
            <a:lvl1pPr indent="-330200" lvl="0" marL="457200" rtl="0">
              <a:lnSpc>
                <a:spcPct val="110000"/>
              </a:lnSpc>
              <a:spcBef>
                <a:spcPts val="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1pPr>
            <a:lvl2pPr indent="-330200" lvl="1" marL="9144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2pPr>
            <a:lvl3pPr indent="-330200" lvl="2" marL="13716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3pPr>
            <a:lvl4pPr indent="-330200" lvl="3" marL="18288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4pPr>
            <a:lvl5pPr indent="-330200" lvl="4" marL="22860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5pPr>
            <a:lvl6pPr indent="-330200" lvl="5" marL="27432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6pPr>
            <a:lvl7pPr indent="-330200" lvl="6" marL="32004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7pPr>
            <a:lvl8pPr indent="-330200" lvl="7" marL="36576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8pPr>
            <a:lvl9pPr indent="-330200" lvl="8" marL="4114800" rtl="0">
              <a:lnSpc>
                <a:spcPct val="110000"/>
              </a:lnSpc>
              <a:spcBef>
                <a:spcPts val="2000"/>
              </a:spcBef>
              <a:spcAft>
                <a:spcPts val="2000"/>
              </a:spcAft>
              <a:buClr>
                <a:schemeClr val="dk1"/>
              </a:buClr>
              <a:buSzPts val="1600"/>
              <a:buFont typeface="Proxima Nova"/>
              <a:buChar char="■"/>
              <a:defRPr sz="16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 – Blank">
  <p:cSld name="Blank">
    <p:spTree>
      <p:nvGrpSpPr>
        <p:cNvPr id="96" name="Shape 9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 Standard">
  <p:cSld name="Title Slide">
    <p:spTree>
      <p:nvGrpSpPr>
        <p:cNvPr id="97" name="Shape 97"/>
        <p:cNvGrpSpPr/>
        <p:nvPr/>
      </p:nvGrpSpPr>
      <p:grpSpPr>
        <a:xfrm>
          <a:off x="0" y="0"/>
          <a:ext cx="0" cy="0"/>
          <a:chOff x="0" y="0"/>
          <a:chExt cx="0" cy="0"/>
        </a:xfrm>
      </p:grpSpPr>
      <p:sp>
        <p:nvSpPr>
          <p:cNvPr id="98" name="Google Shape;98;p18"/>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99" name="Google Shape;99;p18"/>
          <p:cNvGrpSpPr/>
          <p:nvPr/>
        </p:nvGrpSpPr>
        <p:grpSpPr>
          <a:xfrm>
            <a:off x="287525" y="4854556"/>
            <a:ext cx="634914" cy="148716"/>
            <a:chOff x="1841475" y="2392725"/>
            <a:chExt cx="3928925" cy="920275"/>
          </a:xfrm>
        </p:grpSpPr>
        <p:sp>
          <p:nvSpPr>
            <p:cNvPr id="100" name="Google Shape;100;p18"/>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 name="Google Shape;108;p18"/>
          <p:cNvSpPr txBox="1"/>
          <p:nvPr>
            <p:ph idx="1" type="body"/>
          </p:nvPr>
        </p:nvSpPr>
        <p:spPr>
          <a:xfrm>
            <a:off x="915400" y="900400"/>
            <a:ext cx="7333200" cy="3769500"/>
          </a:xfrm>
          <a:prstGeom prst="rect">
            <a:avLst/>
          </a:prstGeom>
          <a:noFill/>
          <a:ln>
            <a:noFill/>
          </a:ln>
        </p:spPr>
        <p:txBody>
          <a:bodyPr anchorCtr="0" anchor="t" bIns="91425" lIns="91425" spcFirstLastPara="1" rIns="91425" wrap="square" tIns="91425"/>
          <a:lstStyle>
            <a:lvl1pPr indent="-317500" lvl="0" marL="457200" rtl="0">
              <a:lnSpc>
                <a:spcPct val="110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1pPr>
            <a:lvl2pPr indent="-317500" lvl="1" marL="914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rtl="0">
              <a:lnSpc>
                <a:spcPct val="110000"/>
              </a:lnSpc>
              <a:spcBef>
                <a:spcPts val="1000"/>
              </a:spcBef>
              <a:spcAft>
                <a:spcPts val="10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 – Diagram Box">
  <p:cSld name="Title Slide_4">
    <p:bg>
      <p:bgPr>
        <a:solidFill>
          <a:srgbClr val="F3F3F3"/>
        </a:solidFill>
      </p:bgPr>
    </p:bg>
    <p:spTree>
      <p:nvGrpSpPr>
        <p:cNvPr id="109" name="Shape 109"/>
        <p:cNvGrpSpPr/>
        <p:nvPr/>
      </p:nvGrpSpPr>
      <p:grpSpPr>
        <a:xfrm>
          <a:off x="0" y="0"/>
          <a:ext cx="0" cy="0"/>
          <a:chOff x="0" y="0"/>
          <a:chExt cx="0" cy="0"/>
        </a:xfrm>
      </p:grpSpPr>
      <p:sp>
        <p:nvSpPr>
          <p:cNvPr id="110" name="Google Shape;110;p19"/>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11" name="Google Shape;111;p19"/>
          <p:cNvGrpSpPr/>
          <p:nvPr/>
        </p:nvGrpSpPr>
        <p:grpSpPr>
          <a:xfrm>
            <a:off x="287525" y="4854556"/>
            <a:ext cx="634914" cy="148716"/>
            <a:chOff x="1841475" y="2392725"/>
            <a:chExt cx="3928925" cy="920275"/>
          </a:xfrm>
        </p:grpSpPr>
        <p:sp>
          <p:nvSpPr>
            <p:cNvPr id="112" name="Google Shape;112;p19"/>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9"/>
          <p:cNvSpPr/>
          <p:nvPr/>
        </p:nvSpPr>
        <p:spPr>
          <a:xfrm>
            <a:off x="285750" y="907200"/>
            <a:ext cx="8569800" cy="3762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19"/>
          <p:cNvCxnSpPr/>
          <p:nvPr/>
        </p:nvCxnSpPr>
        <p:spPr>
          <a:xfrm>
            <a:off x="8855561" y="-214525"/>
            <a:ext cx="0" cy="119700"/>
          </a:xfrm>
          <a:prstGeom prst="straightConnector1">
            <a:avLst/>
          </a:prstGeom>
          <a:noFill/>
          <a:ln cap="flat" cmpd="sng" w="9525">
            <a:solidFill>
              <a:srgbClr val="D9D9D9"/>
            </a:solidFill>
            <a:prstDash val="solid"/>
            <a:round/>
            <a:headEnd len="med" w="med" type="none"/>
            <a:tailEnd len="med" w="med" type="none"/>
          </a:ln>
        </p:spPr>
      </p:cxnSp>
      <p:cxnSp>
        <p:nvCxnSpPr>
          <p:cNvPr id="122" name="Google Shape;122;p19"/>
          <p:cNvCxnSpPr/>
          <p:nvPr/>
        </p:nvCxnSpPr>
        <p:spPr>
          <a:xfrm>
            <a:off x="287536" y="-214525"/>
            <a:ext cx="0" cy="119700"/>
          </a:xfrm>
          <a:prstGeom prst="straightConnector1">
            <a:avLst/>
          </a:prstGeom>
          <a:noFill/>
          <a:ln cap="flat" cmpd="sng" w="9525">
            <a:solidFill>
              <a:srgbClr val="D9D9D9"/>
            </a:solidFill>
            <a:prstDash val="solid"/>
            <a:round/>
            <a:headEnd len="med" w="med" type="none"/>
            <a:tailEnd len="med" w="med" type="none"/>
          </a:ln>
        </p:spPr>
      </p:cxnSp>
      <p:cxnSp>
        <p:nvCxnSpPr>
          <p:cNvPr id="123" name="Google Shape;123;p19"/>
          <p:cNvCxnSpPr/>
          <p:nvPr/>
        </p:nvCxnSpPr>
        <p:spPr>
          <a:xfrm rot="10800000">
            <a:off x="-228600" y="923925"/>
            <a:ext cx="114300" cy="0"/>
          </a:xfrm>
          <a:prstGeom prst="straightConnector1">
            <a:avLst/>
          </a:prstGeom>
          <a:noFill/>
          <a:ln cap="flat" cmpd="sng" w="9525">
            <a:solidFill>
              <a:srgbClr val="D9D9D9"/>
            </a:solidFill>
            <a:prstDash val="solid"/>
            <a:round/>
            <a:headEnd len="med" w="med" type="none"/>
            <a:tailEnd len="med" w="med" type="none"/>
          </a:ln>
        </p:spPr>
      </p:cxnSp>
      <p:cxnSp>
        <p:nvCxnSpPr>
          <p:cNvPr id="124" name="Google Shape;124;p19"/>
          <p:cNvCxnSpPr/>
          <p:nvPr/>
        </p:nvCxnSpPr>
        <p:spPr>
          <a:xfrm rot="10800000">
            <a:off x="-228600" y="4669500"/>
            <a:ext cx="114300" cy="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 – Design Grid">
  <p:cSld name="Title Slide_3">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0" y="0"/>
            <a:ext cx="9144000" cy="5143489"/>
          </a:xfrm>
          <a:prstGeom prst="rect">
            <a:avLst/>
          </a:prstGeom>
          <a:noFill/>
          <a:ln>
            <a:noFill/>
          </a:ln>
        </p:spPr>
      </p:pic>
      <p:sp>
        <p:nvSpPr>
          <p:cNvPr id="127" name="Google Shape;127;p20"/>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28" name="Google Shape;128;p20"/>
          <p:cNvGrpSpPr/>
          <p:nvPr/>
        </p:nvGrpSpPr>
        <p:grpSpPr>
          <a:xfrm>
            <a:off x="287525" y="4854556"/>
            <a:ext cx="634914" cy="148716"/>
            <a:chOff x="1841475" y="2392725"/>
            <a:chExt cx="3928925" cy="920275"/>
          </a:xfrm>
        </p:grpSpPr>
        <p:sp>
          <p:nvSpPr>
            <p:cNvPr id="129" name="Google Shape;129;p20"/>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 – Night Mode">
  <p:cSld name="Title Slide_2">
    <p:bg>
      <p:bgPr>
        <a:solidFill>
          <a:schemeClr val="dk1"/>
        </a:solidFill>
      </p:bgPr>
    </p:bg>
    <p:spTree>
      <p:nvGrpSpPr>
        <p:cNvPr id="137" name="Shape 137"/>
        <p:cNvGrpSpPr/>
        <p:nvPr/>
      </p:nvGrpSpPr>
      <p:grpSpPr>
        <a:xfrm>
          <a:off x="0" y="0"/>
          <a:ext cx="0" cy="0"/>
          <a:chOff x="0" y="0"/>
          <a:chExt cx="0" cy="0"/>
        </a:xfrm>
      </p:grpSpPr>
      <p:sp>
        <p:nvSpPr>
          <p:cNvPr id="138" name="Google Shape;138;p21"/>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rgbClr val="FFFFFF"/>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39" name="Google Shape;139;p21"/>
          <p:cNvGrpSpPr/>
          <p:nvPr/>
        </p:nvGrpSpPr>
        <p:grpSpPr>
          <a:xfrm>
            <a:off x="287525" y="4854556"/>
            <a:ext cx="634914" cy="148716"/>
            <a:chOff x="1841475" y="2392725"/>
            <a:chExt cx="3928925" cy="920275"/>
          </a:xfrm>
        </p:grpSpPr>
        <p:sp>
          <p:nvSpPr>
            <p:cNvPr id="140" name="Google Shape;140;p21"/>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 Sidebar">
  <p:cSld name="CUSTOM_5">
    <p:spTree>
      <p:nvGrpSpPr>
        <p:cNvPr id="148" name="Shape 148"/>
        <p:cNvGrpSpPr/>
        <p:nvPr/>
      </p:nvGrpSpPr>
      <p:grpSpPr>
        <a:xfrm>
          <a:off x="0" y="0"/>
          <a:ext cx="0" cy="0"/>
          <a:chOff x="0" y="0"/>
          <a:chExt cx="0" cy="0"/>
        </a:xfrm>
      </p:grpSpPr>
      <p:cxnSp>
        <p:nvCxnSpPr>
          <p:cNvPr id="149" name="Google Shape;149;p22"/>
          <p:cNvCxnSpPr/>
          <p:nvPr/>
        </p:nvCxnSpPr>
        <p:spPr>
          <a:xfrm rot="10800000">
            <a:off x="6081375" y="905700"/>
            <a:ext cx="0" cy="3764400"/>
          </a:xfrm>
          <a:prstGeom prst="straightConnector1">
            <a:avLst/>
          </a:prstGeom>
          <a:noFill/>
          <a:ln cap="flat" cmpd="sng" w="19050">
            <a:solidFill>
              <a:srgbClr val="D9D9D9"/>
            </a:solidFill>
            <a:prstDash val="solid"/>
            <a:round/>
            <a:headEnd len="sm" w="sm" type="none"/>
            <a:tailEnd len="sm" w="sm" type="none"/>
          </a:ln>
        </p:spPr>
      </p:cxnSp>
      <p:sp>
        <p:nvSpPr>
          <p:cNvPr id="150" name="Google Shape;150;p22"/>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51" name="Google Shape;151;p22"/>
          <p:cNvGrpSpPr/>
          <p:nvPr/>
        </p:nvGrpSpPr>
        <p:grpSpPr>
          <a:xfrm>
            <a:off x="287525" y="4854556"/>
            <a:ext cx="634914" cy="148716"/>
            <a:chOff x="1841475" y="2392725"/>
            <a:chExt cx="3928925" cy="920275"/>
          </a:xfrm>
        </p:grpSpPr>
        <p:sp>
          <p:nvSpPr>
            <p:cNvPr id="152" name="Google Shape;152;p22"/>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0" name="Google Shape;160;p22"/>
          <p:cNvCxnSpPr/>
          <p:nvPr/>
        </p:nvCxnSpPr>
        <p:spPr>
          <a:xfrm>
            <a:off x="6078286" y="-214525"/>
            <a:ext cx="0" cy="119700"/>
          </a:xfrm>
          <a:prstGeom prst="straightConnector1">
            <a:avLst/>
          </a:prstGeom>
          <a:noFill/>
          <a:ln cap="flat" cmpd="sng" w="9525">
            <a:solidFill>
              <a:srgbClr val="D9D9D9"/>
            </a:solidFill>
            <a:prstDash val="solid"/>
            <a:round/>
            <a:headEnd len="med" w="med" type="none"/>
            <a:tailEnd len="med" w="med" type="none"/>
          </a:ln>
        </p:spPr>
      </p:cxnSp>
      <p:sp>
        <p:nvSpPr>
          <p:cNvPr id="161" name="Google Shape;161;p22"/>
          <p:cNvSpPr txBox="1"/>
          <p:nvPr>
            <p:ph idx="1" type="body"/>
          </p:nvPr>
        </p:nvSpPr>
        <p:spPr>
          <a:xfrm>
            <a:off x="192475" y="900400"/>
            <a:ext cx="5618700" cy="3769500"/>
          </a:xfrm>
          <a:prstGeom prst="rect">
            <a:avLst/>
          </a:prstGeom>
          <a:noFill/>
          <a:ln>
            <a:noFill/>
          </a:ln>
        </p:spPr>
        <p:txBody>
          <a:bodyPr anchorCtr="0" anchor="t" bIns="91425" lIns="91425" spcFirstLastPara="1" rIns="91425" wrap="square" tIns="91425"/>
          <a:lstStyle>
            <a:lvl1pPr indent="-317500" lvl="0" marL="457200" rtl="0">
              <a:lnSpc>
                <a:spcPct val="110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1pPr>
            <a:lvl2pPr indent="-317500" lvl="1" marL="914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rtl="0">
              <a:lnSpc>
                <a:spcPct val="110000"/>
              </a:lnSpc>
              <a:spcBef>
                <a:spcPts val="1000"/>
              </a:spcBef>
              <a:spcAft>
                <a:spcPts val="10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sp>
        <p:nvSpPr>
          <p:cNvPr id="162" name="Google Shape;162;p22"/>
          <p:cNvSpPr txBox="1"/>
          <p:nvPr>
            <p:ph idx="2" type="body"/>
          </p:nvPr>
        </p:nvSpPr>
        <p:spPr>
          <a:xfrm>
            <a:off x="6222125" y="900400"/>
            <a:ext cx="2729400" cy="3769500"/>
          </a:xfrm>
          <a:prstGeom prst="rect">
            <a:avLst/>
          </a:prstGeom>
          <a:noFill/>
          <a:ln>
            <a:noFill/>
          </a:ln>
        </p:spPr>
        <p:txBody>
          <a:bodyPr anchorCtr="0" anchor="t" bIns="91425" lIns="91425" spcFirstLastPara="1" rIns="91425" wrap="square" tIns="91425"/>
          <a:lstStyle>
            <a:lvl1pPr indent="-311150" lvl="0" marL="457200" rtl="0">
              <a:lnSpc>
                <a:spcPct val="110000"/>
              </a:lnSpc>
              <a:spcBef>
                <a:spcPts val="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1pPr>
            <a:lvl2pPr indent="-311150" lvl="1" marL="9144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2pPr>
            <a:lvl3pPr indent="-311150" lvl="2" marL="13716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3pPr>
            <a:lvl4pPr indent="-311150" lvl="3" marL="18288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4pPr>
            <a:lvl5pPr indent="-311150" lvl="4" marL="22860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5pPr>
            <a:lvl6pPr indent="-311150" lvl="5" marL="27432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6pPr>
            <a:lvl7pPr indent="-311150" lvl="6" marL="32004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7pPr>
            <a:lvl8pPr indent="-311150" lvl="7" marL="36576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8pPr>
            <a:lvl9pPr indent="-311150" lvl="8" marL="4114800" rtl="0">
              <a:lnSpc>
                <a:spcPct val="110000"/>
              </a:lnSpc>
              <a:spcBef>
                <a:spcPts val="2000"/>
              </a:spcBef>
              <a:spcAft>
                <a:spcPts val="2000"/>
              </a:spcAft>
              <a:buClr>
                <a:schemeClr val="lt2"/>
              </a:buClr>
              <a:buSzPts val="1300"/>
              <a:buFont typeface="Proxima Nova"/>
              <a:buChar char="■"/>
              <a:defRPr b="1" sz="1300">
                <a:solidFill>
                  <a:schemeClr val="lt2"/>
                </a:solidFill>
                <a:latin typeface="Proxima Nova"/>
                <a:ea typeface="Proxima Nova"/>
                <a:cs typeface="Proxima Nova"/>
                <a:sym typeface="Proxima Nova"/>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 – Split">
  <p:cSld name="CUSTOM_8">
    <p:spTree>
      <p:nvGrpSpPr>
        <p:cNvPr id="163" name="Shape 163"/>
        <p:cNvGrpSpPr/>
        <p:nvPr/>
      </p:nvGrpSpPr>
      <p:grpSpPr>
        <a:xfrm>
          <a:off x="0" y="0"/>
          <a:ext cx="0" cy="0"/>
          <a:chOff x="0" y="0"/>
          <a:chExt cx="0" cy="0"/>
        </a:xfrm>
      </p:grpSpPr>
      <p:cxnSp>
        <p:nvCxnSpPr>
          <p:cNvPr id="164" name="Google Shape;164;p23"/>
          <p:cNvCxnSpPr/>
          <p:nvPr/>
        </p:nvCxnSpPr>
        <p:spPr>
          <a:xfrm>
            <a:off x="4572000" y="-214525"/>
            <a:ext cx="0" cy="119700"/>
          </a:xfrm>
          <a:prstGeom prst="straightConnector1">
            <a:avLst/>
          </a:prstGeom>
          <a:noFill/>
          <a:ln cap="flat" cmpd="sng" w="9525">
            <a:solidFill>
              <a:srgbClr val="FFFFFF"/>
            </a:solidFill>
            <a:prstDash val="solid"/>
            <a:round/>
            <a:headEnd len="med" w="med" type="none"/>
            <a:tailEnd len="med" w="med" type="none"/>
          </a:ln>
        </p:spPr>
      </p:cxnSp>
      <p:grpSp>
        <p:nvGrpSpPr>
          <p:cNvPr id="165" name="Google Shape;165;p23"/>
          <p:cNvGrpSpPr/>
          <p:nvPr/>
        </p:nvGrpSpPr>
        <p:grpSpPr>
          <a:xfrm>
            <a:off x="287525" y="4854556"/>
            <a:ext cx="634914" cy="148716"/>
            <a:chOff x="1841475" y="2392725"/>
            <a:chExt cx="3928925" cy="920275"/>
          </a:xfrm>
        </p:grpSpPr>
        <p:sp>
          <p:nvSpPr>
            <p:cNvPr id="166" name="Google Shape;166;p23"/>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23"/>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75" name="Google Shape;175;p23"/>
          <p:cNvCxnSpPr/>
          <p:nvPr/>
        </p:nvCxnSpPr>
        <p:spPr>
          <a:xfrm rot="10800000">
            <a:off x="4572000" y="905700"/>
            <a:ext cx="0" cy="3764400"/>
          </a:xfrm>
          <a:prstGeom prst="straightConnector1">
            <a:avLst/>
          </a:prstGeom>
          <a:noFill/>
          <a:ln cap="flat" cmpd="sng" w="19050">
            <a:solidFill>
              <a:srgbClr val="D9D9D9"/>
            </a:solidFill>
            <a:prstDash val="solid"/>
            <a:round/>
            <a:headEnd len="sm" w="sm" type="none"/>
            <a:tailEnd len="sm" w="sm" type="none"/>
          </a:ln>
        </p:spPr>
      </p:cxnSp>
      <p:sp>
        <p:nvSpPr>
          <p:cNvPr id="176" name="Google Shape;176;p23"/>
          <p:cNvSpPr txBox="1"/>
          <p:nvPr>
            <p:ph idx="1" type="body"/>
          </p:nvPr>
        </p:nvSpPr>
        <p:spPr>
          <a:xfrm>
            <a:off x="192475" y="900400"/>
            <a:ext cx="4112100" cy="3769500"/>
          </a:xfrm>
          <a:prstGeom prst="rect">
            <a:avLst/>
          </a:prstGeom>
          <a:noFill/>
          <a:ln>
            <a:noFill/>
          </a:ln>
        </p:spPr>
        <p:txBody>
          <a:bodyPr anchorCtr="0" anchor="t" bIns="91425" lIns="91425" spcFirstLastPara="1" rIns="91425" wrap="square" tIns="91425"/>
          <a:lstStyle>
            <a:lvl1pPr indent="-311150" lvl="0" marL="457200" rtl="0">
              <a:lnSpc>
                <a:spcPct val="110000"/>
              </a:lnSpc>
              <a:spcBef>
                <a:spcPts val="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1pPr>
            <a:lvl2pPr indent="-311150" lvl="1" marL="914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2pPr>
            <a:lvl3pPr indent="-311150" lvl="2" marL="1371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3pPr>
            <a:lvl4pPr indent="-311150" lvl="3" marL="18288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4pPr>
            <a:lvl5pPr indent="-311150" lvl="4" marL="22860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5pPr>
            <a:lvl6pPr indent="-311150" lvl="5" marL="27432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6pPr>
            <a:lvl7pPr indent="-311150" lvl="6" marL="3200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7pPr>
            <a:lvl8pPr indent="-311150" lvl="7" marL="3657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8pPr>
            <a:lvl9pPr indent="-311150" lvl="8" marL="4114800" rtl="0">
              <a:lnSpc>
                <a:spcPct val="110000"/>
              </a:lnSpc>
              <a:spcBef>
                <a:spcPts val="1000"/>
              </a:spcBef>
              <a:spcAft>
                <a:spcPts val="1000"/>
              </a:spcAft>
              <a:buClr>
                <a:schemeClr val="dk1"/>
              </a:buClr>
              <a:buSzPts val="1300"/>
              <a:buFont typeface="Proxima Nova"/>
              <a:buChar char="■"/>
              <a:defRPr sz="1300">
                <a:solidFill>
                  <a:schemeClr val="dk1"/>
                </a:solidFill>
                <a:latin typeface="Proxima Nova"/>
                <a:ea typeface="Proxima Nova"/>
                <a:cs typeface="Proxima Nova"/>
                <a:sym typeface="Proxima Nova"/>
              </a:defRPr>
            </a:lvl9pPr>
          </a:lstStyle>
          <a:p/>
        </p:txBody>
      </p:sp>
      <p:sp>
        <p:nvSpPr>
          <p:cNvPr id="177" name="Google Shape;177;p23"/>
          <p:cNvSpPr txBox="1"/>
          <p:nvPr>
            <p:ph idx="2" type="body"/>
          </p:nvPr>
        </p:nvSpPr>
        <p:spPr>
          <a:xfrm>
            <a:off x="4750000" y="900400"/>
            <a:ext cx="4112100" cy="3769500"/>
          </a:xfrm>
          <a:prstGeom prst="rect">
            <a:avLst/>
          </a:prstGeom>
          <a:noFill/>
          <a:ln>
            <a:noFill/>
          </a:ln>
        </p:spPr>
        <p:txBody>
          <a:bodyPr anchorCtr="0" anchor="t" bIns="91425" lIns="91425" spcFirstLastPara="1" rIns="91425" wrap="square" tIns="91425"/>
          <a:lstStyle>
            <a:lvl1pPr indent="-311150" lvl="0" marL="457200" rtl="0">
              <a:lnSpc>
                <a:spcPct val="110000"/>
              </a:lnSpc>
              <a:spcBef>
                <a:spcPts val="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1pPr>
            <a:lvl2pPr indent="-311150" lvl="1" marL="914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2pPr>
            <a:lvl3pPr indent="-311150" lvl="2" marL="1371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3pPr>
            <a:lvl4pPr indent="-311150" lvl="3" marL="18288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4pPr>
            <a:lvl5pPr indent="-311150" lvl="4" marL="22860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5pPr>
            <a:lvl6pPr indent="-311150" lvl="5" marL="27432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6pPr>
            <a:lvl7pPr indent="-311150" lvl="6" marL="3200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7pPr>
            <a:lvl8pPr indent="-311150" lvl="7" marL="3657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8pPr>
            <a:lvl9pPr indent="-311150" lvl="8" marL="4114800" rtl="0">
              <a:lnSpc>
                <a:spcPct val="110000"/>
              </a:lnSpc>
              <a:spcBef>
                <a:spcPts val="1000"/>
              </a:spcBef>
              <a:spcAft>
                <a:spcPts val="1000"/>
              </a:spcAft>
              <a:buClr>
                <a:schemeClr val="dk1"/>
              </a:buClr>
              <a:buSzPts val="1300"/>
              <a:buFont typeface="Proxima Nova"/>
              <a:buChar char="■"/>
              <a:defRPr sz="13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 – Split w/ Image">
  <p:cSld name="CUSTOM_8_2">
    <p:spTree>
      <p:nvGrpSpPr>
        <p:cNvPr id="178" name="Shape 178"/>
        <p:cNvGrpSpPr/>
        <p:nvPr/>
      </p:nvGrpSpPr>
      <p:grpSpPr>
        <a:xfrm>
          <a:off x="0" y="0"/>
          <a:ext cx="0" cy="0"/>
          <a:chOff x="0" y="0"/>
          <a:chExt cx="0" cy="0"/>
        </a:xfrm>
      </p:grpSpPr>
      <p:sp>
        <p:nvSpPr>
          <p:cNvPr id="179" name="Google Shape;179;p24"/>
          <p:cNvSpPr/>
          <p:nvPr/>
        </p:nvSpPr>
        <p:spPr>
          <a:xfrm>
            <a:off x="4572000" y="0"/>
            <a:ext cx="4572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Proxima Nova"/>
                <a:ea typeface="Proxima Nova"/>
                <a:cs typeface="Proxima Nova"/>
                <a:sym typeface="Proxima Nova"/>
              </a:rPr>
              <a:t>Cover w/ Image</a:t>
            </a:r>
            <a:endParaRPr sz="1000">
              <a:solidFill>
                <a:schemeClr val="dk1"/>
              </a:solidFill>
              <a:latin typeface="Proxima Nova"/>
              <a:ea typeface="Proxima Nova"/>
              <a:cs typeface="Proxima Nova"/>
              <a:sym typeface="Proxima Nova"/>
            </a:endParaRPr>
          </a:p>
        </p:txBody>
      </p:sp>
      <p:cxnSp>
        <p:nvCxnSpPr>
          <p:cNvPr id="180" name="Google Shape;180;p24"/>
          <p:cNvCxnSpPr/>
          <p:nvPr/>
        </p:nvCxnSpPr>
        <p:spPr>
          <a:xfrm>
            <a:off x="4572000" y="-214525"/>
            <a:ext cx="0" cy="119700"/>
          </a:xfrm>
          <a:prstGeom prst="straightConnector1">
            <a:avLst/>
          </a:prstGeom>
          <a:noFill/>
          <a:ln cap="flat" cmpd="sng" w="9525">
            <a:solidFill>
              <a:srgbClr val="D9D9D9"/>
            </a:solidFill>
            <a:prstDash val="solid"/>
            <a:round/>
            <a:headEnd len="med" w="med" type="none"/>
            <a:tailEnd len="med" w="med" type="none"/>
          </a:ln>
        </p:spPr>
      </p:cxnSp>
      <p:grpSp>
        <p:nvGrpSpPr>
          <p:cNvPr id="181" name="Google Shape;181;p24"/>
          <p:cNvGrpSpPr/>
          <p:nvPr/>
        </p:nvGrpSpPr>
        <p:grpSpPr>
          <a:xfrm>
            <a:off x="287525" y="4854556"/>
            <a:ext cx="634914" cy="148716"/>
            <a:chOff x="1841475" y="2392725"/>
            <a:chExt cx="3928925" cy="920275"/>
          </a:xfrm>
        </p:grpSpPr>
        <p:sp>
          <p:nvSpPr>
            <p:cNvPr id="182" name="Google Shape;182;p24"/>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4"/>
          <p:cNvSpPr txBox="1"/>
          <p:nvPr>
            <p:ph type="title"/>
          </p:nvPr>
        </p:nvSpPr>
        <p:spPr>
          <a:xfrm>
            <a:off x="192475" y="151275"/>
            <a:ext cx="42813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1" name="Google Shape;191;p24"/>
          <p:cNvSpPr txBox="1"/>
          <p:nvPr>
            <p:ph idx="1" type="body"/>
          </p:nvPr>
        </p:nvSpPr>
        <p:spPr>
          <a:xfrm>
            <a:off x="192475" y="900400"/>
            <a:ext cx="4254600" cy="3769500"/>
          </a:xfrm>
          <a:prstGeom prst="rect">
            <a:avLst/>
          </a:prstGeom>
          <a:noFill/>
          <a:ln>
            <a:noFill/>
          </a:ln>
        </p:spPr>
        <p:txBody>
          <a:bodyPr anchorCtr="0" anchor="t" bIns="91425" lIns="91425" spcFirstLastPara="1" rIns="91425" wrap="square" tIns="91425"/>
          <a:lstStyle>
            <a:lvl1pPr indent="-330200" lvl="0" marL="457200" rtl="0">
              <a:lnSpc>
                <a:spcPct val="110000"/>
              </a:lnSpc>
              <a:spcBef>
                <a:spcPts val="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1pPr>
            <a:lvl2pPr indent="-330200" lvl="1" marL="9144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2pPr>
            <a:lvl3pPr indent="-330200" lvl="2" marL="13716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3pPr>
            <a:lvl4pPr indent="-330200" lvl="3" marL="18288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4pPr>
            <a:lvl5pPr indent="-330200" lvl="4" marL="22860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5pPr>
            <a:lvl6pPr indent="-330200" lvl="5" marL="27432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6pPr>
            <a:lvl7pPr indent="-330200" lvl="6" marL="32004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7pPr>
            <a:lvl8pPr indent="-330200" lvl="7" marL="36576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8pPr>
            <a:lvl9pPr indent="-330200" lvl="8" marL="4114800" rtl="0">
              <a:lnSpc>
                <a:spcPct val="110000"/>
              </a:lnSpc>
              <a:spcBef>
                <a:spcPts val="1000"/>
              </a:spcBef>
              <a:spcAft>
                <a:spcPts val="1000"/>
              </a:spcAft>
              <a:buClr>
                <a:schemeClr val="dk1"/>
              </a:buClr>
              <a:buSzPts val="1600"/>
              <a:buFont typeface="Proxima Nova"/>
              <a:buChar char="■"/>
              <a:defRPr sz="16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 Columns">
  <p:cSld name="CUSTOM_8_1">
    <p:spTree>
      <p:nvGrpSpPr>
        <p:cNvPr id="192" name="Shape 192"/>
        <p:cNvGrpSpPr/>
        <p:nvPr/>
      </p:nvGrpSpPr>
      <p:grpSpPr>
        <a:xfrm>
          <a:off x="0" y="0"/>
          <a:ext cx="0" cy="0"/>
          <a:chOff x="0" y="0"/>
          <a:chExt cx="0" cy="0"/>
        </a:xfrm>
      </p:grpSpPr>
      <p:grpSp>
        <p:nvGrpSpPr>
          <p:cNvPr id="193" name="Google Shape;193;p25"/>
          <p:cNvGrpSpPr/>
          <p:nvPr/>
        </p:nvGrpSpPr>
        <p:grpSpPr>
          <a:xfrm>
            <a:off x="287525" y="4854556"/>
            <a:ext cx="634914" cy="148716"/>
            <a:chOff x="1841475" y="2392725"/>
            <a:chExt cx="3928925" cy="920275"/>
          </a:xfrm>
        </p:grpSpPr>
        <p:sp>
          <p:nvSpPr>
            <p:cNvPr id="194" name="Google Shape;194;p25"/>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5"/>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203" name="Google Shape;203;p25"/>
          <p:cNvCxnSpPr/>
          <p:nvPr/>
        </p:nvCxnSpPr>
        <p:spPr>
          <a:xfrm rot="10800000">
            <a:off x="6081375" y="905700"/>
            <a:ext cx="0" cy="3764400"/>
          </a:xfrm>
          <a:prstGeom prst="straightConnector1">
            <a:avLst/>
          </a:prstGeom>
          <a:noFill/>
          <a:ln cap="flat" cmpd="sng" w="19050">
            <a:solidFill>
              <a:srgbClr val="D9D9D9"/>
            </a:solidFill>
            <a:prstDash val="solid"/>
            <a:round/>
            <a:headEnd len="sm" w="sm" type="none"/>
            <a:tailEnd len="sm" w="sm" type="none"/>
          </a:ln>
        </p:spPr>
      </p:cxnSp>
      <p:cxnSp>
        <p:nvCxnSpPr>
          <p:cNvPr id="204" name="Google Shape;204;p25"/>
          <p:cNvCxnSpPr/>
          <p:nvPr/>
        </p:nvCxnSpPr>
        <p:spPr>
          <a:xfrm>
            <a:off x="6078286" y="-214525"/>
            <a:ext cx="0" cy="119700"/>
          </a:xfrm>
          <a:prstGeom prst="straightConnector1">
            <a:avLst/>
          </a:prstGeom>
          <a:noFill/>
          <a:ln cap="flat" cmpd="sng" w="9525">
            <a:solidFill>
              <a:srgbClr val="D9D9D9"/>
            </a:solidFill>
            <a:prstDash val="solid"/>
            <a:round/>
            <a:headEnd len="med" w="med" type="none"/>
            <a:tailEnd len="med" w="med" type="none"/>
          </a:ln>
        </p:spPr>
      </p:cxnSp>
      <p:cxnSp>
        <p:nvCxnSpPr>
          <p:cNvPr id="205" name="Google Shape;205;p25"/>
          <p:cNvCxnSpPr/>
          <p:nvPr/>
        </p:nvCxnSpPr>
        <p:spPr>
          <a:xfrm rot="10800000">
            <a:off x="3067875" y="905700"/>
            <a:ext cx="0" cy="3764400"/>
          </a:xfrm>
          <a:prstGeom prst="straightConnector1">
            <a:avLst/>
          </a:prstGeom>
          <a:noFill/>
          <a:ln cap="flat" cmpd="sng" w="19050">
            <a:solidFill>
              <a:srgbClr val="D9D9D9"/>
            </a:solidFill>
            <a:prstDash val="solid"/>
            <a:round/>
            <a:headEnd len="sm" w="sm" type="none"/>
            <a:tailEnd len="sm" w="sm" type="none"/>
          </a:ln>
        </p:spPr>
      </p:cxnSp>
      <p:cxnSp>
        <p:nvCxnSpPr>
          <p:cNvPr id="206" name="Google Shape;206;p25"/>
          <p:cNvCxnSpPr/>
          <p:nvPr/>
        </p:nvCxnSpPr>
        <p:spPr>
          <a:xfrm>
            <a:off x="3067886" y="-214525"/>
            <a:ext cx="0" cy="119700"/>
          </a:xfrm>
          <a:prstGeom prst="straightConnector1">
            <a:avLst/>
          </a:prstGeom>
          <a:noFill/>
          <a:ln cap="flat" cmpd="sng" w="9525">
            <a:solidFill>
              <a:srgbClr val="D9D9D9"/>
            </a:solidFill>
            <a:prstDash val="solid"/>
            <a:round/>
            <a:headEnd len="med" w="med" type="none"/>
            <a:tailEnd len="med" w="med" type="none"/>
          </a:ln>
        </p:spPr>
      </p:cxnSp>
      <p:sp>
        <p:nvSpPr>
          <p:cNvPr id="207" name="Google Shape;207;p25"/>
          <p:cNvSpPr txBox="1"/>
          <p:nvPr/>
        </p:nvSpPr>
        <p:spPr>
          <a:xfrm>
            <a:off x="192475" y="900400"/>
            <a:ext cx="2729400" cy="37695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1000"/>
              </a:spcAft>
              <a:buNone/>
            </a:pPr>
            <a:r>
              <a:t/>
            </a:r>
            <a:endParaRPr sz="1100">
              <a:solidFill>
                <a:schemeClr val="dk1"/>
              </a:solidFill>
              <a:latin typeface="Proxima Nova"/>
              <a:ea typeface="Proxima Nova"/>
              <a:cs typeface="Proxima Nova"/>
              <a:sym typeface="Proxima Nova"/>
            </a:endParaRPr>
          </a:p>
        </p:txBody>
      </p:sp>
      <p:sp>
        <p:nvSpPr>
          <p:cNvPr id="208" name="Google Shape;208;p25"/>
          <p:cNvSpPr txBox="1"/>
          <p:nvPr>
            <p:ph idx="1" type="body"/>
          </p:nvPr>
        </p:nvSpPr>
        <p:spPr>
          <a:xfrm>
            <a:off x="192475" y="900400"/>
            <a:ext cx="2729400" cy="3769500"/>
          </a:xfrm>
          <a:prstGeom prst="rect">
            <a:avLst/>
          </a:prstGeom>
          <a:noFill/>
          <a:ln>
            <a:noFill/>
          </a:ln>
        </p:spPr>
        <p:txBody>
          <a:bodyPr anchorCtr="0" anchor="t" bIns="91425" lIns="91425" spcFirstLastPara="1" rIns="91425" wrap="square" tIns="91425"/>
          <a:lstStyle>
            <a:lvl1pPr indent="-298450" lvl="0" marL="457200" rtl="0">
              <a:lnSpc>
                <a:spcPct val="110000"/>
              </a:lnSpc>
              <a:spcBef>
                <a:spcPts val="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1pPr>
            <a:lvl2pPr indent="-298450" lvl="1" marL="914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2pPr>
            <a:lvl3pPr indent="-298450" lvl="2" marL="1371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3pPr>
            <a:lvl4pPr indent="-298450" lvl="3" marL="18288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4pPr>
            <a:lvl5pPr indent="-298450" lvl="4" marL="22860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5pPr>
            <a:lvl6pPr indent="-298450" lvl="5" marL="27432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6pPr>
            <a:lvl7pPr indent="-298450" lvl="6" marL="3200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7pPr>
            <a:lvl8pPr indent="-298450" lvl="7" marL="3657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8pPr>
            <a:lvl9pPr indent="-298450" lvl="8" marL="4114800" rtl="0">
              <a:lnSpc>
                <a:spcPct val="110000"/>
              </a:lnSpc>
              <a:spcBef>
                <a:spcPts val="1000"/>
              </a:spcBef>
              <a:spcAft>
                <a:spcPts val="1000"/>
              </a:spcAft>
              <a:buClr>
                <a:schemeClr val="dk1"/>
              </a:buClr>
              <a:buSzPts val="1100"/>
              <a:buFont typeface="Proxima Nova"/>
              <a:buChar char="■"/>
              <a:defRPr sz="1100">
                <a:solidFill>
                  <a:schemeClr val="dk1"/>
                </a:solidFill>
                <a:latin typeface="Proxima Nova"/>
                <a:ea typeface="Proxima Nova"/>
                <a:cs typeface="Proxima Nova"/>
                <a:sym typeface="Proxima Nova"/>
              </a:defRPr>
            </a:lvl9pPr>
          </a:lstStyle>
          <a:p/>
        </p:txBody>
      </p:sp>
      <p:sp>
        <p:nvSpPr>
          <p:cNvPr id="209" name="Google Shape;209;p25"/>
          <p:cNvSpPr txBox="1"/>
          <p:nvPr>
            <p:ph idx="2" type="body"/>
          </p:nvPr>
        </p:nvSpPr>
        <p:spPr>
          <a:xfrm>
            <a:off x="3207300" y="900400"/>
            <a:ext cx="2729400" cy="3769500"/>
          </a:xfrm>
          <a:prstGeom prst="rect">
            <a:avLst/>
          </a:prstGeom>
          <a:noFill/>
          <a:ln>
            <a:noFill/>
          </a:ln>
        </p:spPr>
        <p:txBody>
          <a:bodyPr anchorCtr="0" anchor="t" bIns="91425" lIns="91425" spcFirstLastPara="1" rIns="91425" wrap="square" tIns="91425"/>
          <a:lstStyle>
            <a:lvl1pPr indent="-298450" lvl="0" marL="457200" rtl="0">
              <a:lnSpc>
                <a:spcPct val="110000"/>
              </a:lnSpc>
              <a:spcBef>
                <a:spcPts val="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1pPr>
            <a:lvl2pPr indent="-298450" lvl="1" marL="914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2pPr>
            <a:lvl3pPr indent="-298450" lvl="2" marL="1371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3pPr>
            <a:lvl4pPr indent="-298450" lvl="3" marL="18288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4pPr>
            <a:lvl5pPr indent="-298450" lvl="4" marL="22860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5pPr>
            <a:lvl6pPr indent="-298450" lvl="5" marL="27432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6pPr>
            <a:lvl7pPr indent="-298450" lvl="6" marL="3200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7pPr>
            <a:lvl8pPr indent="-298450" lvl="7" marL="3657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8pPr>
            <a:lvl9pPr indent="-298450" lvl="8" marL="4114800" rtl="0">
              <a:lnSpc>
                <a:spcPct val="110000"/>
              </a:lnSpc>
              <a:spcBef>
                <a:spcPts val="1000"/>
              </a:spcBef>
              <a:spcAft>
                <a:spcPts val="1000"/>
              </a:spcAft>
              <a:buClr>
                <a:schemeClr val="dk1"/>
              </a:buClr>
              <a:buSzPts val="1100"/>
              <a:buFont typeface="Proxima Nova"/>
              <a:buChar char="■"/>
              <a:defRPr sz="1100">
                <a:solidFill>
                  <a:schemeClr val="dk1"/>
                </a:solidFill>
                <a:latin typeface="Proxima Nova"/>
                <a:ea typeface="Proxima Nova"/>
                <a:cs typeface="Proxima Nova"/>
                <a:sym typeface="Proxima Nova"/>
              </a:defRPr>
            </a:lvl9pPr>
          </a:lstStyle>
          <a:p/>
        </p:txBody>
      </p:sp>
      <p:sp>
        <p:nvSpPr>
          <p:cNvPr id="210" name="Google Shape;210;p25"/>
          <p:cNvSpPr txBox="1"/>
          <p:nvPr>
            <p:ph idx="3" type="body"/>
          </p:nvPr>
        </p:nvSpPr>
        <p:spPr>
          <a:xfrm>
            <a:off x="6222125" y="900400"/>
            <a:ext cx="2729400" cy="3769500"/>
          </a:xfrm>
          <a:prstGeom prst="rect">
            <a:avLst/>
          </a:prstGeom>
          <a:noFill/>
          <a:ln>
            <a:noFill/>
          </a:ln>
        </p:spPr>
        <p:txBody>
          <a:bodyPr anchorCtr="0" anchor="t" bIns="91425" lIns="91425" spcFirstLastPara="1" rIns="91425" wrap="square" tIns="91425"/>
          <a:lstStyle>
            <a:lvl1pPr indent="-298450" lvl="0" marL="457200" rtl="0">
              <a:lnSpc>
                <a:spcPct val="110000"/>
              </a:lnSpc>
              <a:spcBef>
                <a:spcPts val="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1pPr>
            <a:lvl2pPr indent="-298450" lvl="1" marL="914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2pPr>
            <a:lvl3pPr indent="-298450" lvl="2" marL="1371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3pPr>
            <a:lvl4pPr indent="-298450" lvl="3" marL="18288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4pPr>
            <a:lvl5pPr indent="-298450" lvl="4" marL="22860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5pPr>
            <a:lvl6pPr indent="-298450" lvl="5" marL="27432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6pPr>
            <a:lvl7pPr indent="-298450" lvl="6" marL="3200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7pPr>
            <a:lvl8pPr indent="-298450" lvl="7" marL="3657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8pPr>
            <a:lvl9pPr indent="-298450" lvl="8" marL="4114800" rtl="0">
              <a:lnSpc>
                <a:spcPct val="110000"/>
              </a:lnSpc>
              <a:spcBef>
                <a:spcPts val="1000"/>
              </a:spcBef>
              <a:spcAft>
                <a:spcPts val="1000"/>
              </a:spcAft>
              <a:buClr>
                <a:schemeClr val="dk1"/>
              </a:buClr>
              <a:buSzPts val="1100"/>
              <a:buFont typeface="Proxima Nova"/>
              <a:buChar char="■"/>
              <a:defRPr sz="11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age">
  <p:cSld name="Main Page">
    <p:spTree>
      <p:nvGrpSpPr>
        <p:cNvPr id="211" name="Shape 211"/>
        <p:cNvGrpSpPr/>
        <p:nvPr/>
      </p:nvGrpSpPr>
      <p:grpSpPr>
        <a:xfrm>
          <a:off x="0" y="0"/>
          <a:ext cx="0" cy="0"/>
          <a:chOff x="0" y="0"/>
          <a:chExt cx="0" cy="0"/>
        </a:xfrm>
      </p:grpSpPr>
      <p:sp>
        <p:nvSpPr>
          <p:cNvPr id="212" name="Google Shape;212;p26"/>
          <p:cNvSpPr txBox="1"/>
          <p:nvPr>
            <p:ph type="title"/>
          </p:nvPr>
        </p:nvSpPr>
        <p:spPr>
          <a:xfrm>
            <a:off x="113722" y="149918"/>
            <a:ext cx="8796900" cy="4743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008774"/>
              </a:buClr>
              <a:buSzPts val="1400"/>
              <a:buFont typeface="Arial"/>
              <a:buNone/>
              <a:defRPr b="1" i="0" sz="2800" u="none" cap="none" strike="noStrike">
                <a:solidFill>
                  <a:srgbClr val="008774"/>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13" name="Google Shape;213;p26"/>
          <p:cNvSpPr txBox="1"/>
          <p:nvPr>
            <p:ph idx="12" type="sldNum"/>
          </p:nvPr>
        </p:nvSpPr>
        <p:spPr>
          <a:xfrm>
            <a:off x="48247" y="4861463"/>
            <a:ext cx="3732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900" u="none" cap="none" strike="noStrike">
                <a:solidFill>
                  <a:srgbClr val="A5A5A5"/>
                </a:solidFill>
                <a:latin typeface="Arial"/>
                <a:ea typeface="Arial"/>
                <a:cs typeface="Arial"/>
                <a:sym typeface="Arial"/>
              </a:defRPr>
            </a:lvl1pPr>
            <a:lvl2pPr indent="0" lvl="1" marL="0" marR="0" rtl="0" algn="l">
              <a:spcBef>
                <a:spcPts val="0"/>
              </a:spcBef>
              <a:buNone/>
              <a:defRPr b="0" i="0" sz="900" u="none" cap="none" strike="noStrike">
                <a:solidFill>
                  <a:srgbClr val="A5A5A5"/>
                </a:solidFill>
                <a:latin typeface="Arial"/>
                <a:ea typeface="Arial"/>
                <a:cs typeface="Arial"/>
                <a:sym typeface="Arial"/>
              </a:defRPr>
            </a:lvl2pPr>
            <a:lvl3pPr indent="0" lvl="2" marL="0" marR="0" rtl="0" algn="l">
              <a:spcBef>
                <a:spcPts val="0"/>
              </a:spcBef>
              <a:buNone/>
              <a:defRPr b="0" i="0" sz="900" u="none" cap="none" strike="noStrike">
                <a:solidFill>
                  <a:srgbClr val="A5A5A5"/>
                </a:solidFill>
                <a:latin typeface="Arial"/>
                <a:ea typeface="Arial"/>
                <a:cs typeface="Arial"/>
                <a:sym typeface="Arial"/>
              </a:defRPr>
            </a:lvl3pPr>
            <a:lvl4pPr indent="0" lvl="3" marL="0" marR="0" rtl="0" algn="l">
              <a:spcBef>
                <a:spcPts val="0"/>
              </a:spcBef>
              <a:buNone/>
              <a:defRPr b="0" i="0" sz="900" u="none" cap="none" strike="noStrike">
                <a:solidFill>
                  <a:srgbClr val="A5A5A5"/>
                </a:solidFill>
                <a:latin typeface="Arial"/>
                <a:ea typeface="Arial"/>
                <a:cs typeface="Arial"/>
                <a:sym typeface="Arial"/>
              </a:defRPr>
            </a:lvl4pPr>
            <a:lvl5pPr indent="0" lvl="4" marL="0" marR="0" rtl="0" algn="l">
              <a:spcBef>
                <a:spcPts val="0"/>
              </a:spcBef>
              <a:buNone/>
              <a:defRPr b="0" i="0" sz="900" u="none" cap="none" strike="noStrike">
                <a:solidFill>
                  <a:srgbClr val="A5A5A5"/>
                </a:solidFill>
                <a:latin typeface="Arial"/>
                <a:ea typeface="Arial"/>
                <a:cs typeface="Arial"/>
                <a:sym typeface="Arial"/>
              </a:defRPr>
            </a:lvl5pPr>
            <a:lvl6pPr indent="0" lvl="5" marL="0" marR="0" rtl="0" algn="l">
              <a:spcBef>
                <a:spcPts val="0"/>
              </a:spcBef>
              <a:buNone/>
              <a:defRPr b="0" i="0" sz="900" u="none" cap="none" strike="noStrike">
                <a:solidFill>
                  <a:srgbClr val="A5A5A5"/>
                </a:solidFill>
                <a:latin typeface="Arial"/>
                <a:ea typeface="Arial"/>
                <a:cs typeface="Arial"/>
                <a:sym typeface="Arial"/>
              </a:defRPr>
            </a:lvl6pPr>
            <a:lvl7pPr indent="0" lvl="6" marL="0" marR="0" rtl="0" algn="l">
              <a:spcBef>
                <a:spcPts val="0"/>
              </a:spcBef>
              <a:buNone/>
              <a:defRPr b="0" i="0" sz="900" u="none" cap="none" strike="noStrike">
                <a:solidFill>
                  <a:srgbClr val="A5A5A5"/>
                </a:solidFill>
                <a:latin typeface="Arial"/>
                <a:ea typeface="Arial"/>
                <a:cs typeface="Arial"/>
                <a:sym typeface="Arial"/>
              </a:defRPr>
            </a:lvl7pPr>
            <a:lvl8pPr indent="0" lvl="7" marL="0" marR="0" rtl="0" algn="l">
              <a:spcBef>
                <a:spcPts val="0"/>
              </a:spcBef>
              <a:buNone/>
              <a:defRPr b="0" i="0" sz="900" u="none" cap="none" strike="noStrike">
                <a:solidFill>
                  <a:srgbClr val="A5A5A5"/>
                </a:solidFill>
                <a:latin typeface="Arial"/>
                <a:ea typeface="Arial"/>
                <a:cs typeface="Arial"/>
                <a:sym typeface="Arial"/>
              </a:defRPr>
            </a:lvl8pPr>
            <a:lvl9pPr indent="0" lvl="8" marL="0" marR="0" rtl="0" algn="l">
              <a:spcBef>
                <a:spcPts val="0"/>
              </a:spcBef>
              <a:buNone/>
              <a:defRPr b="0" i="0" sz="9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26"/>
          <p:cNvSpPr txBox="1"/>
          <p:nvPr>
            <p:ph idx="1" type="body"/>
          </p:nvPr>
        </p:nvSpPr>
        <p:spPr>
          <a:xfrm>
            <a:off x="114300" y="624363"/>
            <a:ext cx="8796300" cy="2886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rgbClr val="595959"/>
              </a:buClr>
              <a:buSzPts val="1400"/>
              <a:buFont typeface="Arial"/>
              <a:buNone/>
              <a:defRPr b="0" i="0" sz="1800" u="none" cap="none" strike="noStrike">
                <a:solidFill>
                  <a:srgbClr val="595959"/>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5" name="Google Shape;215;p26"/>
          <p:cNvSpPr/>
          <p:nvPr/>
        </p:nvSpPr>
        <p:spPr>
          <a:xfrm>
            <a:off x="0" y="0"/>
            <a:ext cx="9144000" cy="54000"/>
          </a:xfrm>
          <a:prstGeom prst="rect">
            <a:avLst/>
          </a:prstGeom>
          <a:solidFill>
            <a:srgbClr val="008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6" name="Shape 216"/>
        <p:cNvGrpSpPr/>
        <p:nvPr/>
      </p:nvGrpSpPr>
      <p:grpSpPr>
        <a:xfrm>
          <a:off x="0" y="0"/>
          <a:ext cx="0" cy="0"/>
          <a:chOff x="0" y="0"/>
          <a:chExt cx="0" cy="0"/>
        </a:xfrm>
      </p:grpSpPr>
      <p:sp>
        <p:nvSpPr>
          <p:cNvPr id="217" name="Google Shape;217;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18" name="Google Shape;218;p2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9" name="Google Shape;21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0" name="Shape 220"/>
        <p:cNvGrpSpPr/>
        <p:nvPr/>
      </p:nvGrpSpPr>
      <p:grpSpPr>
        <a:xfrm>
          <a:off x="0" y="0"/>
          <a:ext cx="0" cy="0"/>
          <a:chOff x="0" y="0"/>
          <a:chExt cx="0" cy="0"/>
        </a:xfrm>
      </p:grpSpPr>
      <p:sp>
        <p:nvSpPr>
          <p:cNvPr id="221" name="Google Shape;22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age 1">
  <p:cSld name="Main Page_1">
    <p:spTree>
      <p:nvGrpSpPr>
        <p:cNvPr id="222" name="Shape 222"/>
        <p:cNvGrpSpPr/>
        <p:nvPr/>
      </p:nvGrpSpPr>
      <p:grpSpPr>
        <a:xfrm>
          <a:off x="0" y="0"/>
          <a:ext cx="0" cy="0"/>
          <a:chOff x="0" y="0"/>
          <a:chExt cx="0" cy="0"/>
        </a:xfrm>
      </p:grpSpPr>
      <p:sp>
        <p:nvSpPr>
          <p:cNvPr id="223" name="Google Shape;223;p29"/>
          <p:cNvSpPr txBox="1"/>
          <p:nvPr>
            <p:ph idx="12" type="sldNum"/>
          </p:nvPr>
        </p:nvSpPr>
        <p:spPr>
          <a:xfrm>
            <a:off x="48247" y="4861463"/>
            <a:ext cx="3732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900" u="none" cap="none" strike="noStrike">
                <a:solidFill>
                  <a:srgbClr val="A5A5A5"/>
                </a:solidFill>
                <a:latin typeface="Arial"/>
                <a:ea typeface="Arial"/>
                <a:cs typeface="Arial"/>
                <a:sym typeface="Arial"/>
              </a:defRPr>
            </a:lvl1pPr>
            <a:lvl2pPr indent="0" lvl="1" marL="0" marR="0" rtl="0" algn="l">
              <a:spcBef>
                <a:spcPts val="0"/>
              </a:spcBef>
              <a:buNone/>
              <a:defRPr b="0" i="0" sz="900" u="none" cap="none" strike="noStrike">
                <a:solidFill>
                  <a:srgbClr val="A5A5A5"/>
                </a:solidFill>
                <a:latin typeface="Arial"/>
                <a:ea typeface="Arial"/>
                <a:cs typeface="Arial"/>
                <a:sym typeface="Arial"/>
              </a:defRPr>
            </a:lvl2pPr>
            <a:lvl3pPr indent="0" lvl="2" marL="0" marR="0" rtl="0" algn="l">
              <a:spcBef>
                <a:spcPts val="0"/>
              </a:spcBef>
              <a:buNone/>
              <a:defRPr b="0" i="0" sz="900" u="none" cap="none" strike="noStrike">
                <a:solidFill>
                  <a:srgbClr val="A5A5A5"/>
                </a:solidFill>
                <a:latin typeface="Arial"/>
                <a:ea typeface="Arial"/>
                <a:cs typeface="Arial"/>
                <a:sym typeface="Arial"/>
              </a:defRPr>
            </a:lvl3pPr>
            <a:lvl4pPr indent="0" lvl="3" marL="0" marR="0" rtl="0" algn="l">
              <a:spcBef>
                <a:spcPts val="0"/>
              </a:spcBef>
              <a:buNone/>
              <a:defRPr b="0" i="0" sz="900" u="none" cap="none" strike="noStrike">
                <a:solidFill>
                  <a:srgbClr val="A5A5A5"/>
                </a:solidFill>
                <a:latin typeface="Arial"/>
                <a:ea typeface="Arial"/>
                <a:cs typeface="Arial"/>
                <a:sym typeface="Arial"/>
              </a:defRPr>
            </a:lvl4pPr>
            <a:lvl5pPr indent="0" lvl="4" marL="0" marR="0" rtl="0" algn="l">
              <a:spcBef>
                <a:spcPts val="0"/>
              </a:spcBef>
              <a:buNone/>
              <a:defRPr b="0" i="0" sz="900" u="none" cap="none" strike="noStrike">
                <a:solidFill>
                  <a:srgbClr val="A5A5A5"/>
                </a:solidFill>
                <a:latin typeface="Arial"/>
                <a:ea typeface="Arial"/>
                <a:cs typeface="Arial"/>
                <a:sym typeface="Arial"/>
              </a:defRPr>
            </a:lvl5pPr>
            <a:lvl6pPr indent="0" lvl="5" marL="0" marR="0" rtl="0" algn="l">
              <a:spcBef>
                <a:spcPts val="0"/>
              </a:spcBef>
              <a:buNone/>
              <a:defRPr b="0" i="0" sz="900" u="none" cap="none" strike="noStrike">
                <a:solidFill>
                  <a:srgbClr val="A5A5A5"/>
                </a:solidFill>
                <a:latin typeface="Arial"/>
                <a:ea typeface="Arial"/>
                <a:cs typeface="Arial"/>
                <a:sym typeface="Arial"/>
              </a:defRPr>
            </a:lvl6pPr>
            <a:lvl7pPr indent="0" lvl="6" marL="0" marR="0" rtl="0" algn="l">
              <a:spcBef>
                <a:spcPts val="0"/>
              </a:spcBef>
              <a:buNone/>
              <a:defRPr b="0" i="0" sz="900" u="none" cap="none" strike="noStrike">
                <a:solidFill>
                  <a:srgbClr val="A5A5A5"/>
                </a:solidFill>
                <a:latin typeface="Arial"/>
                <a:ea typeface="Arial"/>
                <a:cs typeface="Arial"/>
                <a:sym typeface="Arial"/>
              </a:defRPr>
            </a:lvl7pPr>
            <a:lvl8pPr indent="0" lvl="7" marL="0" marR="0" rtl="0" algn="l">
              <a:spcBef>
                <a:spcPts val="0"/>
              </a:spcBef>
              <a:buNone/>
              <a:defRPr b="0" i="0" sz="900" u="none" cap="none" strike="noStrike">
                <a:solidFill>
                  <a:srgbClr val="A5A5A5"/>
                </a:solidFill>
                <a:latin typeface="Arial"/>
                <a:ea typeface="Arial"/>
                <a:cs typeface="Arial"/>
                <a:sym typeface="Arial"/>
              </a:defRPr>
            </a:lvl8pPr>
            <a:lvl9pPr indent="0" lvl="8" marL="0" marR="0" rtl="0" algn="l">
              <a:spcBef>
                <a:spcPts val="0"/>
              </a:spcBef>
              <a:buNone/>
              <a:defRPr b="0" i="0" sz="9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24" name="Google Shape;224;p29"/>
          <p:cNvSpPr/>
          <p:nvPr/>
        </p:nvSpPr>
        <p:spPr>
          <a:xfrm>
            <a:off x="0" y="0"/>
            <a:ext cx="9144000" cy="54000"/>
          </a:xfrm>
          <a:prstGeom prst="rect">
            <a:avLst/>
          </a:prstGeom>
          <a:solidFill>
            <a:srgbClr val="008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ivotal_teal.png" id="225" name="Google Shape;225;p29"/>
          <p:cNvPicPr preferRelativeResize="0"/>
          <p:nvPr/>
        </p:nvPicPr>
        <p:blipFill rotWithShape="1">
          <a:blip r:embed="rId2">
            <a:alphaModFix/>
          </a:blip>
          <a:srcRect b="0" l="0" r="0" t="0"/>
          <a:stretch/>
        </p:blipFill>
        <p:spPr>
          <a:xfrm>
            <a:off x="8272780" y="4855076"/>
            <a:ext cx="731400" cy="171300"/>
          </a:xfrm>
          <a:prstGeom prst="rect">
            <a:avLst/>
          </a:prstGeom>
          <a:noFill/>
          <a:ln>
            <a:noFill/>
          </a:ln>
        </p:spPr>
      </p:pic>
      <p:sp>
        <p:nvSpPr>
          <p:cNvPr id="226" name="Google Shape;226;p29"/>
          <p:cNvSpPr txBox="1"/>
          <p:nvPr>
            <p:ph idx="1" type="subTitle"/>
          </p:nvPr>
        </p:nvSpPr>
        <p:spPr>
          <a:xfrm>
            <a:off x="137300" y="624700"/>
            <a:ext cx="9035700" cy="5421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sz="1800">
                <a:solidFill>
                  <a:srgbClr val="59595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7" name="Google Shape;227;p29"/>
          <p:cNvSpPr txBox="1"/>
          <p:nvPr>
            <p:ph type="title"/>
          </p:nvPr>
        </p:nvSpPr>
        <p:spPr>
          <a:xfrm>
            <a:off x="108372" y="169550"/>
            <a:ext cx="9035700" cy="542100"/>
          </a:xfrm>
          <a:prstGeom prst="rect">
            <a:avLst/>
          </a:prstGeom>
          <a:noFill/>
          <a:ln>
            <a:noFill/>
          </a:ln>
        </p:spPr>
        <p:txBody>
          <a:bodyPr anchorCtr="0" anchor="ctr" bIns="91425" lIns="91425" spcFirstLastPara="1" rIns="91425" wrap="square" tIns="91425"/>
          <a:lstStyle>
            <a:lvl1pPr lvl="0" rtl="0">
              <a:spcBef>
                <a:spcPts val="0"/>
              </a:spcBef>
              <a:spcAft>
                <a:spcPts val="0"/>
              </a:spcAft>
              <a:buNone/>
              <a:defRPr b="1" sz="2800">
                <a:solidFill>
                  <a:schemeClr val="accen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8" name="Google Shape;228;p29"/>
          <p:cNvSpPr txBox="1"/>
          <p:nvPr>
            <p:ph idx="2" type="body"/>
          </p:nvPr>
        </p:nvSpPr>
        <p:spPr>
          <a:xfrm>
            <a:off x="289150" y="1214375"/>
            <a:ext cx="7358700" cy="3231000"/>
          </a:xfrm>
          <a:prstGeom prst="rect">
            <a:avLst/>
          </a:prstGeom>
          <a:noFill/>
          <a:ln>
            <a:noFill/>
          </a:ln>
        </p:spPr>
        <p:txBody>
          <a:bodyPr anchorCtr="0" anchor="t" bIns="91425" lIns="91425" spcFirstLastPara="1" rIns="91425" wrap="square" tIns="91425"/>
          <a:lstStyle>
            <a:lvl1pPr indent="-330200" lvl="0" marL="457200" rtl="0">
              <a:spcBef>
                <a:spcPts val="0"/>
              </a:spcBef>
              <a:spcAft>
                <a:spcPts val="0"/>
              </a:spcAft>
              <a:buClr>
                <a:schemeClr val="dk2"/>
              </a:buClr>
              <a:buSzPts val="1600"/>
              <a:buChar char="●"/>
              <a:defRPr sz="1600">
                <a:solidFill>
                  <a:schemeClr val="dk2"/>
                </a:solidFill>
              </a:defRPr>
            </a:lvl1pPr>
            <a:lvl2pPr indent="-317500" lvl="1" marL="914400" rtl="0">
              <a:spcBef>
                <a:spcPts val="0"/>
              </a:spcBef>
              <a:spcAft>
                <a:spcPts val="0"/>
              </a:spcAft>
              <a:buClr>
                <a:schemeClr val="dk2"/>
              </a:buClr>
              <a:buSzPts val="1400"/>
              <a:buChar char="○"/>
              <a:defRPr>
                <a:solidFill>
                  <a:schemeClr val="dk2"/>
                </a:solidFill>
              </a:defRPr>
            </a:lvl2pPr>
            <a:lvl3pPr indent="-317500" lvl="2" marL="1371600" rtl="0">
              <a:spcBef>
                <a:spcPts val="0"/>
              </a:spcBef>
              <a:spcAft>
                <a:spcPts val="0"/>
              </a:spcAft>
              <a:buClr>
                <a:schemeClr val="dk2"/>
              </a:buClr>
              <a:buSzPts val="1400"/>
              <a:buChar char="■"/>
              <a:defRPr>
                <a:solidFill>
                  <a:schemeClr val="dk2"/>
                </a:solidFill>
              </a:defRPr>
            </a:lvl3pPr>
            <a:lvl4pPr indent="-317500" lvl="3" marL="1828800" rtl="0">
              <a:spcBef>
                <a:spcPts val="0"/>
              </a:spcBef>
              <a:spcAft>
                <a:spcPts val="0"/>
              </a:spcAft>
              <a:buClr>
                <a:schemeClr val="dk2"/>
              </a:buClr>
              <a:buSzPts val="1400"/>
              <a:buChar char="●"/>
              <a:defRPr>
                <a:solidFill>
                  <a:schemeClr val="dk2"/>
                </a:solidFill>
              </a:defRPr>
            </a:lvl4pPr>
            <a:lvl5pPr indent="-317500" lvl="4" marL="2286000" rtl="0">
              <a:spcBef>
                <a:spcPts val="0"/>
              </a:spcBef>
              <a:spcAft>
                <a:spcPts val="0"/>
              </a:spcAft>
              <a:buClr>
                <a:schemeClr val="dk2"/>
              </a:buClr>
              <a:buSzPts val="1400"/>
              <a:buChar char="○"/>
              <a:defRPr>
                <a:solidFill>
                  <a:schemeClr val="dk2"/>
                </a:solidFill>
              </a:defRPr>
            </a:lvl5pPr>
            <a:lvl6pPr indent="-317500" lvl="5" marL="2743200" rtl="0">
              <a:spcBef>
                <a:spcPts val="0"/>
              </a:spcBef>
              <a:spcAft>
                <a:spcPts val="0"/>
              </a:spcAft>
              <a:buClr>
                <a:schemeClr val="dk2"/>
              </a:buClr>
              <a:buSzPts val="1400"/>
              <a:buChar char="■"/>
              <a:defRPr>
                <a:solidFill>
                  <a:schemeClr val="dk2"/>
                </a:solidFill>
              </a:defRPr>
            </a:lvl6pPr>
            <a:lvl7pPr indent="-317500" lvl="6" marL="3200400" rtl="0">
              <a:spcBef>
                <a:spcPts val="0"/>
              </a:spcBef>
              <a:spcAft>
                <a:spcPts val="0"/>
              </a:spcAft>
              <a:buClr>
                <a:schemeClr val="dk2"/>
              </a:buClr>
              <a:buSzPts val="1400"/>
              <a:buChar char="●"/>
              <a:defRPr>
                <a:solidFill>
                  <a:schemeClr val="dk2"/>
                </a:solidFill>
              </a:defRPr>
            </a:lvl7pPr>
            <a:lvl8pPr indent="-317500" lvl="7" marL="3657600" rtl="0">
              <a:spcBef>
                <a:spcPts val="0"/>
              </a:spcBef>
              <a:spcAft>
                <a:spcPts val="0"/>
              </a:spcAft>
              <a:buClr>
                <a:schemeClr val="dk2"/>
              </a:buClr>
              <a:buSzPts val="1400"/>
              <a:buChar char="○"/>
              <a:defRPr>
                <a:solidFill>
                  <a:schemeClr val="dk2"/>
                </a:solidFill>
              </a:defRPr>
            </a:lvl8pPr>
            <a:lvl9pPr indent="-317500" lvl="8" marL="4114800" rtl="0">
              <a:spcBef>
                <a:spcPts val="0"/>
              </a:spcBef>
              <a:spcAft>
                <a:spcPts val="0"/>
              </a:spcAft>
              <a:buClr>
                <a:schemeClr val="dk2"/>
              </a:buClr>
              <a:buSzPts val="1400"/>
              <a:buChar char="■"/>
              <a:defRPr>
                <a:solidFill>
                  <a:schemeClr val="dk2"/>
                </a:solidFill>
              </a:defRPr>
            </a:lvl9pPr>
          </a:lstStyle>
          <a:p/>
        </p:txBody>
      </p:sp>
      <p:sp>
        <p:nvSpPr>
          <p:cNvPr id="229" name="Google Shape;229;p29"/>
          <p:cNvSpPr txBox="1"/>
          <p:nvPr>
            <p:ph idx="3" type="sldNum"/>
          </p:nvPr>
        </p:nvSpPr>
        <p:spPr>
          <a:xfrm>
            <a:off x="2667994" y="4861475"/>
            <a:ext cx="2848500" cy="2739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900">
                <a:solidFill>
                  <a:srgbClr val="A5A5A5"/>
                </a:solidFill>
              </a:defRPr>
            </a:lvl1pPr>
            <a:lvl2pPr indent="0" lvl="1" marL="0" marR="0" rtl="0" algn="ctr">
              <a:spcBef>
                <a:spcPts val="0"/>
              </a:spcBef>
              <a:buNone/>
              <a:defRPr sz="900">
                <a:solidFill>
                  <a:srgbClr val="A5A5A5"/>
                </a:solidFill>
              </a:defRPr>
            </a:lvl2pPr>
            <a:lvl3pPr indent="0" lvl="2" marL="0" marR="0" rtl="0" algn="ctr">
              <a:spcBef>
                <a:spcPts val="0"/>
              </a:spcBef>
              <a:buNone/>
              <a:defRPr sz="900">
                <a:solidFill>
                  <a:srgbClr val="A5A5A5"/>
                </a:solidFill>
              </a:defRPr>
            </a:lvl3pPr>
            <a:lvl4pPr indent="0" lvl="3" marL="0" marR="0" rtl="0" algn="ctr">
              <a:spcBef>
                <a:spcPts val="0"/>
              </a:spcBef>
              <a:buNone/>
              <a:defRPr sz="900">
                <a:solidFill>
                  <a:srgbClr val="A5A5A5"/>
                </a:solidFill>
              </a:defRPr>
            </a:lvl4pPr>
            <a:lvl5pPr indent="0" lvl="4" marL="0" marR="0" rtl="0" algn="ctr">
              <a:spcBef>
                <a:spcPts val="0"/>
              </a:spcBef>
              <a:buNone/>
              <a:defRPr sz="900">
                <a:solidFill>
                  <a:srgbClr val="A5A5A5"/>
                </a:solidFill>
              </a:defRPr>
            </a:lvl5pPr>
            <a:lvl6pPr indent="0" lvl="5" marL="0" marR="0" rtl="0" algn="ctr">
              <a:spcBef>
                <a:spcPts val="0"/>
              </a:spcBef>
              <a:buNone/>
              <a:defRPr sz="900">
                <a:solidFill>
                  <a:srgbClr val="A5A5A5"/>
                </a:solidFill>
              </a:defRPr>
            </a:lvl6pPr>
            <a:lvl7pPr indent="0" lvl="6" marL="0" marR="0" rtl="0" algn="ctr">
              <a:spcBef>
                <a:spcPts val="0"/>
              </a:spcBef>
              <a:buNone/>
              <a:defRPr sz="900">
                <a:solidFill>
                  <a:srgbClr val="A5A5A5"/>
                </a:solidFill>
              </a:defRPr>
            </a:lvl7pPr>
            <a:lvl8pPr indent="0" lvl="7" marL="0" marR="0" rtl="0" algn="ctr">
              <a:spcBef>
                <a:spcPts val="0"/>
              </a:spcBef>
              <a:buNone/>
              <a:defRPr sz="900">
                <a:solidFill>
                  <a:srgbClr val="A5A5A5"/>
                </a:solidFill>
              </a:defRPr>
            </a:lvl8pPr>
            <a:lvl9pPr indent="0" lvl="8" marL="0" marR="0" rtl="0" algn="ctr">
              <a:spcBef>
                <a:spcPts val="0"/>
              </a:spcBef>
              <a:buNone/>
              <a:defRPr sz="900">
                <a:solidFill>
                  <a:srgbClr val="A5A5A5"/>
                </a:solidFill>
              </a:defRPr>
            </a:lvl9pPr>
          </a:lstStyle>
          <a:p>
            <a:pPr indent="0" lvl="0" marL="0" rtl="0" algn="ctr">
              <a:spcBef>
                <a:spcPts val="0"/>
              </a:spcBef>
              <a:spcAft>
                <a:spcPts val="0"/>
              </a:spcAft>
              <a:buNone/>
            </a:pPr>
            <a:r>
              <a:rPr lang="en"/>
              <a:t>Pivotal Confidential - Internal Use Only</a:t>
            </a:r>
            <a:endParaRPr b="0" i="0" u="none" cap="none" strike="noStrike">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 – Title">
  <p:cSld name="Divider">
    <p:bg>
      <p:bgPr>
        <a:solidFill>
          <a:schemeClr val="lt2"/>
        </a:solidFill>
      </p:bgPr>
    </p:bg>
    <p:spTree>
      <p:nvGrpSpPr>
        <p:cNvPr id="231" name="Shape 231"/>
        <p:cNvGrpSpPr/>
        <p:nvPr/>
      </p:nvGrpSpPr>
      <p:grpSpPr>
        <a:xfrm>
          <a:off x="0" y="0"/>
          <a:ext cx="0" cy="0"/>
          <a:chOff x="0" y="0"/>
          <a:chExt cx="0" cy="0"/>
        </a:xfrm>
      </p:grpSpPr>
      <p:pic>
        <p:nvPicPr>
          <p:cNvPr descr="IMG_0276.jpg" id="232" name="Google Shape;232;p31"/>
          <p:cNvPicPr preferRelativeResize="0"/>
          <p:nvPr/>
        </p:nvPicPr>
        <p:blipFill rotWithShape="1">
          <a:blip r:embed="rId2">
            <a:alphaModFix/>
          </a:blip>
          <a:srcRect b="8284" l="-1871" r="9671" t="8284"/>
          <a:stretch/>
        </p:blipFill>
        <p:spPr>
          <a:xfrm>
            <a:off x="614426" y="0"/>
            <a:ext cx="8529600" cy="5143500"/>
          </a:xfrm>
          <a:prstGeom prst="rect">
            <a:avLst/>
          </a:prstGeom>
          <a:noFill/>
          <a:ln>
            <a:noFill/>
          </a:ln>
        </p:spPr>
      </p:pic>
      <p:sp>
        <p:nvSpPr>
          <p:cNvPr id="233" name="Google Shape;233;p31"/>
          <p:cNvSpPr/>
          <p:nvPr/>
        </p:nvSpPr>
        <p:spPr>
          <a:xfrm>
            <a:off x="0" y="-25"/>
            <a:ext cx="9144000" cy="5143500"/>
          </a:xfrm>
          <a:prstGeom prst="rect">
            <a:avLst/>
          </a:prstGeom>
          <a:gradFill>
            <a:gsLst>
              <a:gs pos="0">
                <a:srgbClr val="1AB9A5"/>
              </a:gs>
              <a:gs pos="10000">
                <a:srgbClr val="1AB9A5"/>
              </a:gs>
              <a:gs pos="100000">
                <a:srgbClr val="1AB9A5">
                  <a:alpha val="74509"/>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A9DBD6"/>
              </a:solidFill>
              <a:latin typeface="Arial"/>
              <a:ea typeface="Arial"/>
              <a:cs typeface="Arial"/>
              <a:sym typeface="Arial"/>
            </a:endParaRPr>
          </a:p>
        </p:txBody>
      </p:sp>
      <p:cxnSp>
        <p:nvCxnSpPr>
          <p:cNvPr id="234" name="Google Shape;234;p31"/>
          <p:cNvCxnSpPr/>
          <p:nvPr/>
        </p:nvCxnSpPr>
        <p:spPr>
          <a:xfrm>
            <a:off x="633275" y="3110100"/>
            <a:ext cx="738900" cy="0"/>
          </a:xfrm>
          <a:prstGeom prst="straightConnector1">
            <a:avLst/>
          </a:prstGeom>
          <a:noFill/>
          <a:ln cap="flat" cmpd="sng" w="38100">
            <a:solidFill>
              <a:schemeClr val="accent6"/>
            </a:solidFill>
            <a:prstDash val="solid"/>
            <a:round/>
            <a:headEnd len="sm" w="sm" type="none"/>
            <a:tailEnd len="sm" w="sm" type="none"/>
          </a:ln>
        </p:spPr>
      </p:cxnSp>
      <p:sp>
        <p:nvSpPr>
          <p:cNvPr id="235" name="Google Shape;235;p31"/>
          <p:cNvSpPr txBox="1"/>
          <p:nvPr>
            <p:ph type="title"/>
          </p:nvPr>
        </p:nvSpPr>
        <p:spPr>
          <a:xfrm>
            <a:off x="523203" y="1737025"/>
            <a:ext cx="6158400" cy="1191600"/>
          </a:xfrm>
          <a:prstGeom prst="rect">
            <a:avLst/>
          </a:prstGeom>
          <a:noFill/>
          <a:ln>
            <a:noFill/>
          </a:ln>
        </p:spPr>
        <p:txBody>
          <a:bodyPr anchorCtr="0" anchor="b" bIns="91425" lIns="91425" spcFirstLastPara="1" rIns="91425" wrap="square" tIns="91425"/>
          <a:lstStyle>
            <a:lvl1pPr lvl="0" rtl="0">
              <a:spcBef>
                <a:spcPts val="0"/>
              </a:spcBef>
              <a:spcAft>
                <a:spcPts val="0"/>
              </a:spcAft>
              <a:buNone/>
              <a:defRPr b="1" sz="40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6" name="Google Shape;236;p31"/>
          <p:cNvSpPr txBox="1"/>
          <p:nvPr/>
        </p:nvSpPr>
        <p:spPr>
          <a:xfrm>
            <a:off x="5133546" y="4782050"/>
            <a:ext cx="3926100" cy="19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Proxima Nova"/>
                <a:ea typeface="Proxima Nova"/>
                <a:cs typeface="Proxima Nova"/>
                <a:sym typeface="Proxima Nova"/>
              </a:rPr>
              <a:t>© Copyright 2017 Pivotal Software, Inc. All rights Reserved. Version 1.0</a:t>
            </a:r>
            <a:endParaRPr sz="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chemeClr val="dk1"/>
              </a:solidFill>
              <a:latin typeface="Proxima Nova"/>
              <a:ea typeface="Proxima Nova"/>
              <a:cs typeface="Proxima Nova"/>
              <a:sym typeface="Proxima Nova"/>
            </a:endParaRPr>
          </a:p>
        </p:txBody>
      </p:sp>
      <p:grpSp>
        <p:nvGrpSpPr>
          <p:cNvPr id="237" name="Google Shape;237;p31"/>
          <p:cNvGrpSpPr/>
          <p:nvPr/>
        </p:nvGrpSpPr>
        <p:grpSpPr>
          <a:xfrm>
            <a:off x="634507" y="819388"/>
            <a:ext cx="1337013" cy="313170"/>
            <a:chOff x="1841475" y="2392725"/>
            <a:chExt cx="3928925" cy="920275"/>
          </a:xfrm>
        </p:grpSpPr>
        <p:sp>
          <p:nvSpPr>
            <p:cNvPr id="238" name="Google Shape;238;p31"/>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1"/>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31"/>
          <p:cNvSpPr txBox="1"/>
          <p:nvPr>
            <p:ph idx="1" type="subTitle"/>
          </p:nvPr>
        </p:nvSpPr>
        <p:spPr>
          <a:xfrm>
            <a:off x="523200" y="3306700"/>
            <a:ext cx="4173600" cy="1409700"/>
          </a:xfrm>
          <a:prstGeom prst="rect">
            <a:avLst/>
          </a:prstGeom>
          <a:noFill/>
          <a:ln>
            <a:noFill/>
          </a:ln>
        </p:spPr>
        <p:txBody>
          <a:bodyPr anchorCtr="0" anchor="t" bIns="91425" lIns="91425" spcFirstLastPara="1" rIns="91425" wrap="square" tIns="91425"/>
          <a:lstStyle>
            <a:lvl1pPr lvl="0" rtl="0">
              <a:lnSpc>
                <a:spcPct val="110000"/>
              </a:lnSpc>
              <a:spcBef>
                <a:spcPts val="0"/>
              </a:spcBef>
              <a:spcAft>
                <a:spcPts val="0"/>
              </a:spcAft>
              <a:buNone/>
              <a:defRPr sz="1500">
                <a:solidFill>
                  <a:srgbClr val="FFFFFF"/>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 Divider">
  <p:cSld name="Divider_1">
    <p:bg>
      <p:bgPr>
        <a:solidFill>
          <a:schemeClr val="lt2"/>
        </a:solidFill>
      </p:bgPr>
    </p:bg>
    <p:spTree>
      <p:nvGrpSpPr>
        <p:cNvPr id="247" name="Shape 247"/>
        <p:cNvGrpSpPr/>
        <p:nvPr/>
      </p:nvGrpSpPr>
      <p:grpSpPr>
        <a:xfrm>
          <a:off x="0" y="0"/>
          <a:ext cx="0" cy="0"/>
          <a:chOff x="0" y="0"/>
          <a:chExt cx="0" cy="0"/>
        </a:xfrm>
      </p:grpSpPr>
      <p:sp>
        <p:nvSpPr>
          <p:cNvPr id="248" name="Google Shape;248;p32"/>
          <p:cNvSpPr txBox="1"/>
          <p:nvPr>
            <p:ph type="title"/>
          </p:nvPr>
        </p:nvSpPr>
        <p:spPr>
          <a:xfrm>
            <a:off x="668800" y="2365150"/>
            <a:ext cx="7796700" cy="17025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4000"/>
              <a:buFont typeface="Proxima Nova"/>
              <a:buNone/>
              <a:defRPr b="1" i="0" sz="4000" u="none" cap="none" strike="noStrike">
                <a:solidFill>
                  <a:schemeClr val="dk1"/>
                </a:solidFill>
                <a:latin typeface="Proxima Nova"/>
                <a:ea typeface="Proxima Nova"/>
                <a:cs typeface="Proxima Nova"/>
                <a:sym typeface="Proxima Nova"/>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grpSp>
        <p:nvGrpSpPr>
          <p:cNvPr id="249" name="Google Shape;249;p32"/>
          <p:cNvGrpSpPr/>
          <p:nvPr/>
        </p:nvGrpSpPr>
        <p:grpSpPr>
          <a:xfrm>
            <a:off x="287525" y="4854556"/>
            <a:ext cx="634914" cy="148716"/>
            <a:chOff x="1841475" y="2392725"/>
            <a:chExt cx="3928925" cy="920275"/>
          </a:xfrm>
        </p:grpSpPr>
        <p:sp>
          <p:nvSpPr>
            <p:cNvPr id="250" name="Google Shape;250;p32"/>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2"/>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2"/>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2"/>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2"/>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2"/>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2"/>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58" name="Google Shape;258;p32"/>
          <p:cNvCxnSpPr/>
          <p:nvPr/>
        </p:nvCxnSpPr>
        <p:spPr>
          <a:xfrm rot="10800000">
            <a:off x="4309650" y="2255484"/>
            <a:ext cx="524700" cy="0"/>
          </a:xfrm>
          <a:prstGeom prst="straightConnector1">
            <a:avLst/>
          </a:prstGeom>
          <a:noFill/>
          <a:ln cap="flat" cmpd="sng" w="28575">
            <a:solidFill>
              <a:schemeClr val="accent6"/>
            </a:solidFill>
            <a:prstDash val="solid"/>
            <a:round/>
            <a:headEnd len="med" w="med" type="none"/>
            <a:tailEnd len="med" w="med" type="none"/>
          </a:ln>
        </p:spPr>
      </p:cxnSp>
      <p:sp>
        <p:nvSpPr>
          <p:cNvPr id="259" name="Google Shape;259;p32"/>
          <p:cNvSpPr txBox="1"/>
          <p:nvPr>
            <p:ph idx="1" type="subTitle"/>
          </p:nvPr>
        </p:nvSpPr>
        <p:spPr>
          <a:xfrm>
            <a:off x="1740900" y="1801250"/>
            <a:ext cx="5662200" cy="377400"/>
          </a:xfrm>
          <a:prstGeom prst="rect">
            <a:avLst/>
          </a:prstGeom>
          <a:noFill/>
          <a:ln>
            <a:noFill/>
          </a:ln>
        </p:spPr>
        <p:txBody>
          <a:bodyPr anchorCtr="0" anchor="b" bIns="91425" lIns="91425" spcFirstLastPara="1" rIns="91425" wrap="square" tIns="91425"/>
          <a:lstStyle>
            <a:lvl1pPr lvl="0" rtl="0" algn="ctr">
              <a:lnSpc>
                <a:spcPct val="110000"/>
              </a:lnSpc>
              <a:spcBef>
                <a:spcPts val="0"/>
              </a:spcBef>
              <a:spcAft>
                <a:spcPts val="0"/>
              </a:spcAft>
              <a:buNone/>
              <a:defRPr b="1" sz="1200">
                <a:solidFill>
                  <a:srgbClr val="FFFFFF"/>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 Intro">
  <p:cSld name="Intro">
    <p:spTree>
      <p:nvGrpSpPr>
        <p:cNvPr id="260" name="Shape 260"/>
        <p:cNvGrpSpPr/>
        <p:nvPr/>
      </p:nvGrpSpPr>
      <p:grpSpPr>
        <a:xfrm>
          <a:off x="0" y="0"/>
          <a:ext cx="0" cy="0"/>
          <a:chOff x="0" y="0"/>
          <a:chExt cx="0" cy="0"/>
        </a:xfrm>
      </p:grpSpPr>
      <p:sp>
        <p:nvSpPr>
          <p:cNvPr id="261" name="Google Shape;261;p33"/>
          <p:cNvSpPr/>
          <p:nvPr/>
        </p:nvSpPr>
        <p:spPr>
          <a:xfrm>
            <a:off x="0" y="0"/>
            <a:ext cx="3066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3"/>
          <p:cNvSpPr txBox="1"/>
          <p:nvPr>
            <p:ph type="title"/>
          </p:nvPr>
        </p:nvSpPr>
        <p:spPr>
          <a:xfrm>
            <a:off x="193350" y="549625"/>
            <a:ext cx="2751300" cy="14739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Proxima Nova"/>
              <a:buNone/>
              <a:defRPr b="1" i="0" sz="2500" u="none" cap="none" strike="noStrike">
                <a:solidFill>
                  <a:schemeClr val="dk1"/>
                </a:solidFill>
                <a:latin typeface="Proxima Nova"/>
                <a:ea typeface="Proxima Nova"/>
                <a:cs typeface="Proxima Nova"/>
                <a:sym typeface="Proxima Nova"/>
              </a:defRPr>
            </a:lvl1pPr>
            <a:lvl2pPr indent="0" lvl="1" rtl="0">
              <a:spcBef>
                <a:spcPts val="0"/>
              </a:spcBef>
              <a:spcAft>
                <a:spcPts val="0"/>
              </a:spcAft>
              <a:buSzPts val="1400"/>
              <a:buFont typeface="Arial"/>
              <a:buNone/>
              <a:defRPr sz="2500"/>
            </a:lvl2pPr>
            <a:lvl3pPr indent="0" lvl="2" rtl="0">
              <a:spcBef>
                <a:spcPts val="0"/>
              </a:spcBef>
              <a:spcAft>
                <a:spcPts val="0"/>
              </a:spcAft>
              <a:buSzPts val="1400"/>
              <a:buFont typeface="Arial"/>
              <a:buNone/>
              <a:defRPr sz="2500"/>
            </a:lvl3pPr>
            <a:lvl4pPr indent="0" lvl="3" rtl="0">
              <a:spcBef>
                <a:spcPts val="0"/>
              </a:spcBef>
              <a:spcAft>
                <a:spcPts val="0"/>
              </a:spcAft>
              <a:buSzPts val="1400"/>
              <a:buFont typeface="Arial"/>
              <a:buNone/>
              <a:defRPr sz="2500"/>
            </a:lvl4pPr>
            <a:lvl5pPr indent="0" lvl="4" rtl="0">
              <a:spcBef>
                <a:spcPts val="0"/>
              </a:spcBef>
              <a:spcAft>
                <a:spcPts val="0"/>
              </a:spcAft>
              <a:buSzPts val="1400"/>
              <a:buFont typeface="Arial"/>
              <a:buNone/>
              <a:defRPr sz="2500"/>
            </a:lvl5pPr>
            <a:lvl6pPr indent="0" lvl="5" rtl="0">
              <a:spcBef>
                <a:spcPts val="0"/>
              </a:spcBef>
              <a:spcAft>
                <a:spcPts val="0"/>
              </a:spcAft>
              <a:buSzPts val="1400"/>
              <a:buFont typeface="Arial"/>
              <a:buNone/>
              <a:defRPr sz="2500"/>
            </a:lvl6pPr>
            <a:lvl7pPr indent="0" lvl="6" rtl="0">
              <a:spcBef>
                <a:spcPts val="0"/>
              </a:spcBef>
              <a:spcAft>
                <a:spcPts val="0"/>
              </a:spcAft>
              <a:buSzPts val="1400"/>
              <a:buFont typeface="Arial"/>
              <a:buNone/>
              <a:defRPr sz="2500"/>
            </a:lvl7pPr>
            <a:lvl8pPr indent="0" lvl="7" rtl="0">
              <a:spcBef>
                <a:spcPts val="0"/>
              </a:spcBef>
              <a:spcAft>
                <a:spcPts val="0"/>
              </a:spcAft>
              <a:buSzPts val="1400"/>
              <a:buFont typeface="Arial"/>
              <a:buNone/>
              <a:defRPr sz="2500"/>
            </a:lvl8pPr>
            <a:lvl9pPr indent="0" lvl="8" rtl="0">
              <a:spcBef>
                <a:spcPts val="0"/>
              </a:spcBef>
              <a:spcAft>
                <a:spcPts val="0"/>
              </a:spcAft>
              <a:buSzPts val="1400"/>
              <a:buFont typeface="Arial"/>
              <a:buNone/>
              <a:defRPr sz="2500"/>
            </a:lvl9pPr>
          </a:lstStyle>
          <a:p/>
        </p:txBody>
      </p:sp>
      <p:cxnSp>
        <p:nvCxnSpPr>
          <p:cNvPr id="263" name="Google Shape;263;p33"/>
          <p:cNvCxnSpPr/>
          <p:nvPr/>
        </p:nvCxnSpPr>
        <p:spPr>
          <a:xfrm>
            <a:off x="3066005" y="-214525"/>
            <a:ext cx="0" cy="119700"/>
          </a:xfrm>
          <a:prstGeom prst="straightConnector1">
            <a:avLst/>
          </a:prstGeom>
          <a:noFill/>
          <a:ln cap="flat" cmpd="sng" w="9525">
            <a:solidFill>
              <a:srgbClr val="FFFFFF"/>
            </a:solidFill>
            <a:prstDash val="solid"/>
            <a:round/>
            <a:headEnd len="sm" w="sm" type="none"/>
            <a:tailEnd len="sm" w="sm" type="none"/>
          </a:ln>
        </p:spPr>
      </p:cxnSp>
      <p:grpSp>
        <p:nvGrpSpPr>
          <p:cNvPr id="264" name="Google Shape;264;p33"/>
          <p:cNvGrpSpPr/>
          <p:nvPr/>
        </p:nvGrpSpPr>
        <p:grpSpPr>
          <a:xfrm>
            <a:off x="287525" y="4854556"/>
            <a:ext cx="634914" cy="148716"/>
            <a:chOff x="1841475" y="2392725"/>
            <a:chExt cx="3928925" cy="920275"/>
          </a:xfrm>
        </p:grpSpPr>
        <p:sp>
          <p:nvSpPr>
            <p:cNvPr id="265" name="Google Shape;265;p33"/>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3"/>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3"/>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73" name="Google Shape;273;p33"/>
          <p:cNvCxnSpPr/>
          <p:nvPr/>
        </p:nvCxnSpPr>
        <p:spPr>
          <a:xfrm rot="10800000">
            <a:off x="295728" y="2131916"/>
            <a:ext cx="524700" cy="0"/>
          </a:xfrm>
          <a:prstGeom prst="straightConnector1">
            <a:avLst/>
          </a:prstGeom>
          <a:noFill/>
          <a:ln cap="flat" cmpd="sng" w="28575">
            <a:solidFill>
              <a:schemeClr val="dk1"/>
            </a:solidFill>
            <a:prstDash val="solid"/>
            <a:round/>
            <a:headEnd len="med" w="med" type="none"/>
            <a:tailEnd len="med" w="med" type="none"/>
          </a:ln>
        </p:spPr>
      </p:cxnSp>
      <p:sp>
        <p:nvSpPr>
          <p:cNvPr id="274" name="Google Shape;274;p33"/>
          <p:cNvSpPr txBox="1"/>
          <p:nvPr>
            <p:ph idx="1" type="subTitle"/>
          </p:nvPr>
        </p:nvSpPr>
        <p:spPr>
          <a:xfrm>
            <a:off x="193350" y="2274300"/>
            <a:ext cx="2751300" cy="1495200"/>
          </a:xfrm>
          <a:prstGeom prst="rect">
            <a:avLst/>
          </a:prstGeom>
          <a:noFill/>
          <a:ln>
            <a:noFill/>
          </a:ln>
        </p:spPr>
        <p:txBody>
          <a:bodyPr anchorCtr="0" anchor="t" bIns="91425" lIns="91425" spcFirstLastPara="1" rIns="91425" wrap="square" tIns="91425"/>
          <a:lstStyle>
            <a:lvl1pPr lvl="0" rtl="0">
              <a:lnSpc>
                <a:spcPct val="110000"/>
              </a:lnSpc>
              <a:spcBef>
                <a:spcPts val="0"/>
              </a:spcBef>
              <a:spcAft>
                <a:spcPts val="0"/>
              </a:spcAft>
              <a:buNone/>
              <a:defRPr sz="1300">
                <a:solidFill>
                  <a:srgbClr val="FFFFFF"/>
                </a:solidFill>
                <a:latin typeface="Proxima Nova"/>
                <a:ea typeface="Proxima Nova"/>
                <a:cs typeface="Proxima Nova"/>
                <a:sym typeface="Proxima Nova"/>
              </a:defRPr>
            </a:lvl1pPr>
            <a:lvl2pPr lvl="1" rtl="0">
              <a:spcBef>
                <a:spcPts val="150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75" name="Google Shape;275;p33"/>
          <p:cNvSpPr txBox="1"/>
          <p:nvPr>
            <p:ph idx="2" type="body"/>
          </p:nvPr>
        </p:nvSpPr>
        <p:spPr>
          <a:xfrm>
            <a:off x="3810675" y="549625"/>
            <a:ext cx="5047200" cy="4120200"/>
          </a:xfrm>
          <a:prstGeom prst="rect">
            <a:avLst/>
          </a:prstGeom>
          <a:noFill/>
          <a:ln>
            <a:noFill/>
          </a:ln>
        </p:spPr>
        <p:txBody>
          <a:bodyPr anchorCtr="0" anchor="t" bIns="91425" lIns="91425" spcFirstLastPara="1" rIns="91425" wrap="square" tIns="91425"/>
          <a:lstStyle>
            <a:lvl1pPr indent="-330200" lvl="0" marL="457200" rtl="0">
              <a:lnSpc>
                <a:spcPct val="110000"/>
              </a:lnSpc>
              <a:spcBef>
                <a:spcPts val="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1pPr>
            <a:lvl2pPr indent="-330200" lvl="1" marL="9144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2pPr>
            <a:lvl3pPr indent="-330200" lvl="2" marL="13716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3pPr>
            <a:lvl4pPr indent="-330200" lvl="3" marL="18288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4pPr>
            <a:lvl5pPr indent="-330200" lvl="4" marL="22860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5pPr>
            <a:lvl6pPr indent="-330200" lvl="5" marL="27432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6pPr>
            <a:lvl7pPr indent="-330200" lvl="6" marL="32004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7pPr>
            <a:lvl8pPr indent="-330200" lvl="7" marL="3657600" rtl="0">
              <a:lnSpc>
                <a:spcPct val="110000"/>
              </a:lnSpc>
              <a:spcBef>
                <a:spcPts val="2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8pPr>
            <a:lvl9pPr indent="-330200" lvl="8" marL="4114800" rtl="0">
              <a:lnSpc>
                <a:spcPct val="110000"/>
              </a:lnSpc>
              <a:spcBef>
                <a:spcPts val="2000"/>
              </a:spcBef>
              <a:spcAft>
                <a:spcPts val="2000"/>
              </a:spcAft>
              <a:buClr>
                <a:schemeClr val="dk1"/>
              </a:buClr>
              <a:buSzPts val="1600"/>
              <a:buFont typeface="Proxima Nova"/>
              <a:buChar char="■"/>
              <a:defRPr sz="16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 – Blank">
  <p:cSld name="Blank">
    <p:spTree>
      <p:nvGrpSpPr>
        <p:cNvPr id="276" name="Shape 27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 Standard">
  <p:cSld name="Title Slide">
    <p:spTree>
      <p:nvGrpSpPr>
        <p:cNvPr id="277" name="Shape 277"/>
        <p:cNvGrpSpPr/>
        <p:nvPr/>
      </p:nvGrpSpPr>
      <p:grpSpPr>
        <a:xfrm>
          <a:off x="0" y="0"/>
          <a:ext cx="0" cy="0"/>
          <a:chOff x="0" y="0"/>
          <a:chExt cx="0" cy="0"/>
        </a:xfrm>
      </p:grpSpPr>
      <p:sp>
        <p:nvSpPr>
          <p:cNvPr id="278" name="Google Shape;278;p35"/>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279" name="Google Shape;279;p35"/>
          <p:cNvGrpSpPr/>
          <p:nvPr/>
        </p:nvGrpSpPr>
        <p:grpSpPr>
          <a:xfrm>
            <a:off x="287525" y="4854556"/>
            <a:ext cx="634914" cy="148716"/>
            <a:chOff x="1841475" y="2392725"/>
            <a:chExt cx="3928925" cy="920275"/>
          </a:xfrm>
        </p:grpSpPr>
        <p:sp>
          <p:nvSpPr>
            <p:cNvPr id="280" name="Google Shape;280;p35"/>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5"/>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5"/>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5"/>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5"/>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5"/>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5"/>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35"/>
          <p:cNvSpPr txBox="1"/>
          <p:nvPr>
            <p:ph idx="1" type="body"/>
          </p:nvPr>
        </p:nvSpPr>
        <p:spPr>
          <a:xfrm>
            <a:off x="915400" y="900400"/>
            <a:ext cx="7333200" cy="3769500"/>
          </a:xfrm>
          <a:prstGeom prst="rect">
            <a:avLst/>
          </a:prstGeom>
          <a:noFill/>
          <a:ln>
            <a:noFill/>
          </a:ln>
        </p:spPr>
        <p:txBody>
          <a:bodyPr anchorCtr="0" anchor="t" bIns="91425" lIns="91425" spcFirstLastPara="1" rIns="91425" wrap="square" tIns="91425"/>
          <a:lstStyle>
            <a:lvl1pPr indent="-317500" lvl="0" marL="457200" rtl="0">
              <a:lnSpc>
                <a:spcPct val="110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1pPr>
            <a:lvl2pPr indent="-317500" lvl="1" marL="914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rtl="0">
              <a:lnSpc>
                <a:spcPct val="110000"/>
              </a:lnSpc>
              <a:spcBef>
                <a:spcPts val="1000"/>
              </a:spcBef>
              <a:spcAft>
                <a:spcPts val="10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 – Diagram Box">
  <p:cSld name="Title Slide_4">
    <p:bg>
      <p:bgPr>
        <a:solidFill>
          <a:srgbClr val="F3F3F3"/>
        </a:solidFill>
      </p:bgPr>
    </p:bg>
    <p:spTree>
      <p:nvGrpSpPr>
        <p:cNvPr id="289" name="Shape 289"/>
        <p:cNvGrpSpPr/>
        <p:nvPr/>
      </p:nvGrpSpPr>
      <p:grpSpPr>
        <a:xfrm>
          <a:off x="0" y="0"/>
          <a:ext cx="0" cy="0"/>
          <a:chOff x="0" y="0"/>
          <a:chExt cx="0" cy="0"/>
        </a:xfrm>
      </p:grpSpPr>
      <p:sp>
        <p:nvSpPr>
          <p:cNvPr id="290" name="Google Shape;290;p36"/>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291" name="Google Shape;291;p36"/>
          <p:cNvGrpSpPr/>
          <p:nvPr/>
        </p:nvGrpSpPr>
        <p:grpSpPr>
          <a:xfrm>
            <a:off x="287525" y="4854556"/>
            <a:ext cx="634914" cy="148716"/>
            <a:chOff x="1841475" y="2392725"/>
            <a:chExt cx="3928925" cy="920275"/>
          </a:xfrm>
        </p:grpSpPr>
        <p:sp>
          <p:nvSpPr>
            <p:cNvPr id="292" name="Google Shape;292;p36"/>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6"/>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6"/>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6"/>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6"/>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6"/>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6"/>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6"/>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36"/>
          <p:cNvSpPr/>
          <p:nvPr/>
        </p:nvSpPr>
        <p:spPr>
          <a:xfrm>
            <a:off x="285750" y="907200"/>
            <a:ext cx="8569800" cy="3762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1" name="Google Shape;301;p36"/>
          <p:cNvCxnSpPr/>
          <p:nvPr/>
        </p:nvCxnSpPr>
        <p:spPr>
          <a:xfrm>
            <a:off x="8855561" y="-214525"/>
            <a:ext cx="0" cy="119700"/>
          </a:xfrm>
          <a:prstGeom prst="straightConnector1">
            <a:avLst/>
          </a:prstGeom>
          <a:noFill/>
          <a:ln cap="flat" cmpd="sng" w="9525">
            <a:solidFill>
              <a:srgbClr val="D9D9D9"/>
            </a:solidFill>
            <a:prstDash val="solid"/>
            <a:round/>
            <a:headEnd len="med" w="med" type="none"/>
            <a:tailEnd len="med" w="med" type="none"/>
          </a:ln>
        </p:spPr>
      </p:cxnSp>
      <p:cxnSp>
        <p:nvCxnSpPr>
          <p:cNvPr id="302" name="Google Shape;302;p36"/>
          <p:cNvCxnSpPr/>
          <p:nvPr/>
        </p:nvCxnSpPr>
        <p:spPr>
          <a:xfrm>
            <a:off x="287536" y="-214525"/>
            <a:ext cx="0" cy="119700"/>
          </a:xfrm>
          <a:prstGeom prst="straightConnector1">
            <a:avLst/>
          </a:prstGeom>
          <a:noFill/>
          <a:ln cap="flat" cmpd="sng" w="9525">
            <a:solidFill>
              <a:srgbClr val="D9D9D9"/>
            </a:solidFill>
            <a:prstDash val="solid"/>
            <a:round/>
            <a:headEnd len="med" w="med" type="none"/>
            <a:tailEnd len="med" w="med" type="none"/>
          </a:ln>
        </p:spPr>
      </p:cxnSp>
      <p:cxnSp>
        <p:nvCxnSpPr>
          <p:cNvPr id="303" name="Google Shape;303;p36"/>
          <p:cNvCxnSpPr/>
          <p:nvPr/>
        </p:nvCxnSpPr>
        <p:spPr>
          <a:xfrm rot="10800000">
            <a:off x="-228600" y="923925"/>
            <a:ext cx="114300" cy="0"/>
          </a:xfrm>
          <a:prstGeom prst="straightConnector1">
            <a:avLst/>
          </a:prstGeom>
          <a:noFill/>
          <a:ln cap="flat" cmpd="sng" w="9525">
            <a:solidFill>
              <a:srgbClr val="D9D9D9"/>
            </a:solidFill>
            <a:prstDash val="solid"/>
            <a:round/>
            <a:headEnd len="med" w="med" type="none"/>
            <a:tailEnd len="med" w="med" type="none"/>
          </a:ln>
        </p:spPr>
      </p:cxnSp>
      <p:cxnSp>
        <p:nvCxnSpPr>
          <p:cNvPr id="304" name="Google Shape;304;p36"/>
          <p:cNvCxnSpPr/>
          <p:nvPr/>
        </p:nvCxnSpPr>
        <p:spPr>
          <a:xfrm rot="10800000">
            <a:off x="-228600" y="4669500"/>
            <a:ext cx="114300" cy="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 – Design Grid">
  <p:cSld name="Title Slide_3">
    <p:spTree>
      <p:nvGrpSpPr>
        <p:cNvPr id="305" name="Shape 305"/>
        <p:cNvGrpSpPr/>
        <p:nvPr/>
      </p:nvGrpSpPr>
      <p:grpSpPr>
        <a:xfrm>
          <a:off x="0" y="0"/>
          <a:ext cx="0" cy="0"/>
          <a:chOff x="0" y="0"/>
          <a:chExt cx="0" cy="0"/>
        </a:xfrm>
      </p:grpSpPr>
      <p:pic>
        <p:nvPicPr>
          <p:cNvPr id="306" name="Google Shape;306;p37"/>
          <p:cNvPicPr preferRelativeResize="0"/>
          <p:nvPr/>
        </p:nvPicPr>
        <p:blipFill>
          <a:blip r:embed="rId2">
            <a:alphaModFix/>
          </a:blip>
          <a:stretch>
            <a:fillRect/>
          </a:stretch>
        </p:blipFill>
        <p:spPr>
          <a:xfrm>
            <a:off x="0" y="0"/>
            <a:ext cx="9144000" cy="5143489"/>
          </a:xfrm>
          <a:prstGeom prst="rect">
            <a:avLst/>
          </a:prstGeom>
          <a:noFill/>
          <a:ln>
            <a:noFill/>
          </a:ln>
        </p:spPr>
      </p:pic>
      <p:sp>
        <p:nvSpPr>
          <p:cNvPr id="307" name="Google Shape;307;p37"/>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308" name="Google Shape;308;p37"/>
          <p:cNvGrpSpPr/>
          <p:nvPr/>
        </p:nvGrpSpPr>
        <p:grpSpPr>
          <a:xfrm>
            <a:off x="287525" y="4854556"/>
            <a:ext cx="634914" cy="148716"/>
            <a:chOff x="1841475" y="2392725"/>
            <a:chExt cx="3928925" cy="920275"/>
          </a:xfrm>
        </p:grpSpPr>
        <p:sp>
          <p:nvSpPr>
            <p:cNvPr id="309" name="Google Shape;309;p37"/>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7"/>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 – Night Mode">
  <p:cSld name="Title Slide_2">
    <p:bg>
      <p:bgPr>
        <a:solidFill>
          <a:schemeClr val="dk1"/>
        </a:solidFill>
      </p:bgPr>
    </p:bg>
    <p:spTree>
      <p:nvGrpSpPr>
        <p:cNvPr id="317" name="Shape 317"/>
        <p:cNvGrpSpPr/>
        <p:nvPr/>
      </p:nvGrpSpPr>
      <p:grpSpPr>
        <a:xfrm>
          <a:off x="0" y="0"/>
          <a:ext cx="0" cy="0"/>
          <a:chOff x="0" y="0"/>
          <a:chExt cx="0" cy="0"/>
        </a:xfrm>
      </p:grpSpPr>
      <p:sp>
        <p:nvSpPr>
          <p:cNvPr id="318" name="Google Shape;318;p38"/>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rgbClr val="FFFFFF"/>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319" name="Google Shape;319;p38"/>
          <p:cNvGrpSpPr/>
          <p:nvPr/>
        </p:nvGrpSpPr>
        <p:grpSpPr>
          <a:xfrm>
            <a:off x="287525" y="4854556"/>
            <a:ext cx="634914" cy="148716"/>
            <a:chOff x="1841475" y="2392725"/>
            <a:chExt cx="3928925" cy="920275"/>
          </a:xfrm>
        </p:grpSpPr>
        <p:sp>
          <p:nvSpPr>
            <p:cNvPr id="320" name="Google Shape;320;p38"/>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8"/>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8"/>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8"/>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8"/>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8"/>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8"/>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8"/>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 Sidebar">
  <p:cSld name="CUSTOM_5">
    <p:spTree>
      <p:nvGrpSpPr>
        <p:cNvPr id="328" name="Shape 328"/>
        <p:cNvGrpSpPr/>
        <p:nvPr/>
      </p:nvGrpSpPr>
      <p:grpSpPr>
        <a:xfrm>
          <a:off x="0" y="0"/>
          <a:ext cx="0" cy="0"/>
          <a:chOff x="0" y="0"/>
          <a:chExt cx="0" cy="0"/>
        </a:xfrm>
      </p:grpSpPr>
      <p:cxnSp>
        <p:nvCxnSpPr>
          <p:cNvPr id="329" name="Google Shape;329;p39"/>
          <p:cNvCxnSpPr/>
          <p:nvPr/>
        </p:nvCxnSpPr>
        <p:spPr>
          <a:xfrm rot="10800000">
            <a:off x="6081375" y="905700"/>
            <a:ext cx="0" cy="3764400"/>
          </a:xfrm>
          <a:prstGeom prst="straightConnector1">
            <a:avLst/>
          </a:prstGeom>
          <a:noFill/>
          <a:ln cap="flat" cmpd="sng" w="19050">
            <a:solidFill>
              <a:srgbClr val="D9D9D9"/>
            </a:solidFill>
            <a:prstDash val="solid"/>
            <a:round/>
            <a:headEnd len="sm" w="sm" type="none"/>
            <a:tailEnd len="sm" w="sm" type="none"/>
          </a:ln>
        </p:spPr>
      </p:cxnSp>
      <p:sp>
        <p:nvSpPr>
          <p:cNvPr id="330" name="Google Shape;330;p39"/>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331" name="Google Shape;331;p39"/>
          <p:cNvGrpSpPr/>
          <p:nvPr/>
        </p:nvGrpSpPr>
        <p:grpSpPr>
          <a:xfrm>
            <a:off x="287525" y="4854556"/>
            <a:ext cx="634914" cy="148716"/>
            <a:chOff x="1841475" y="2392725"/>
            <a:chExt cx="3928925" cy="920275"/>
          </a:xfrm>
        </p:grpSpPr>
        <p:sp>
          <p:nvSpPr>
            <p:cNvPr id="332" name="Google Shape;332;p39"/>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9"/>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9"/>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9"/>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9"/>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9"/>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9"/>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9"/>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40" name="Google Shape;340;p39"/>
          <p:cNvCxnSpPr/>
          <p:nvPr/>
        </p:nvCxnSpPr>
        <p:spPr>
          <a:xfrm>
            <a:off x="6078286" y="-214525"/>
            <a:ext cx="0" cy="119700"/>
          </a:xfrm>
          <a:prstGeom prst="straightConnector1">
            <a:avLst/>
          </a:prstGeom>
          <a:noFill/>
          <a:ln cap="flat" cmpd="sng" w="9525">
            <a:solidFill>
              <a:srgbClr val="D9D9D9"/>
            </a:solidFill>
            <a:prstDash val="solid"/>
            <a:round/>
            <a:headEnd len="med" w="med" type="none"/>
            <a:tailEnd len="med" w="med" type="none"/>
          </a:ln>
        </p:spPr>
      </p:cxnSp>
      <p:sp>
        <p:nvSpPr>
          <p:cNvPr id="341" name="Google Shape;341;p39"/>
          <p:cNvSpPr txBox="1"/>
          <p:nvPr>
            <p:ph idx="1" type="body"/>
          </p:nvPr>
        </p:nvSpPr>
        <p:spPr>
          <a:xfrm>
            <a:off x="192475" y="900400"/>
            <a:ext cx="5618700" cy="3769500"/>
          </a:xfrm>
          <a:prstGeom prst="rect">
            <a:avLst/>
          </a:prstGeom>
          <a:noFill/>
          <a:ln>
            <a:noFill/>
          </a:ln>
        </p:spPr>
        <p:txBody>
          <a:bodyPr anchorCtr="0" anchor="t" bIns="91425" lIns="91425" spcFirstLastPara="1" rIns="91425" wrap="square" tIns="91425"/>
          <a:lstStyle>
            <a:lvl1pPr indent="-317500" lvl="0" marL="457200" rtl="0">
              <a:lnSpc>
                <a:spcPct val="110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1pPr>
            <a:lvl2pPr indent="-317500" lvl="1" marL="914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rtl="0">
              <a:lnSpc>
                <a:spcPct val="110000"/>
              </a:lnSpc>
              <a:spcBef>
                <a:spcPts val="10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rtl="0">
              <a:lnSpc>
                <a:spcPct val="110000"/>
              </a:lnSpc>
              <a:spcBef>
                <a:spcPts val="1000"/>
              </a:spcBef>
              <a:spcAft>
                <a:spcPts val="10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sp>
        <p:nvSpPr>
          <p:cNvPr id="342" name="Google Shape;342;p39"/>
          <p:cNvSpPr txBox="1"/>
          <p:nvPr>
            <p:ph idx="2" type="body"/>
          </p:nvPr>
        </p:nvSpPr>
        <p:spPr>
          <a:xfrm>
            <a:off x="6222125" y="900400"/>
            <a:ext cx="2729400" cy="3769500"/>
          </a:xfrm>
          <a:prstGeom prst="rect">
            <a:avLst/>
          </a:prstGeom>
          <a:noFill/>
          <a:ln>
            <a:noFill/>
          </a:ln>
        </p:spPr>
        <p:txBody>
          <a:bodyPr anchorCtr="0" anchor="t" bIns="91425" lIns="91425" spcFirstLastPara="1" rIns="91425" wrap="square" tIns="91425"/>
          <a:lstStyle>
            <a:lvl1pPr indent="-311150" lvl="0" marL="457200" rtl="0">
              <a:lnSpc>
                <a:spcPct val="110000"/>
              </a:lnSpc>
              <a:spcBef>
                <a:spcPts val="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1pPr>
            <a:lvl2pPr indent="-311150" lvl="1" marL="9144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2pPr>
            <a:lvl3pPr indent="-311150" lvl="2" marL="13716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3pPr>
            <a:lvl4pPr indent="-311150" lvl="3" marL="18288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4pPr>
            <a:lvl5pPr indent="-311150" lvl="4" marL="22860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5pPr>
            <a:lvl6pPr indent="-311150" lvl="5" marL="27432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6pPr>
            <a:lvl7pPr indent="-311150" lvl="6" marL="32004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7pPr>
            <a:lvl8pPr indent="-311150" lvl="7" marL="3657600" rtl="0">
              <a:lnSpc>
                <a:spcPct val="110000"/>
              </a:lnSpc>
              <a:spcBef>
                <a:spcPts val="2000"/>
              </a:spcBef>
              <a:spcAft>
                <a:spcPts val="0"/>
              </a:spcAft>
              <a:buClr>
                <a:schemeClr val="lt2"/>
              </a:buClr>
              <a:buSzPts val="1300"/>
              <a:buFont typeface="Proxima Nova"/>
              <a:buChar char="○"/>
              <a:defRPr b="1" sz="1300">
                <a:solidFill>
                  <a:schemeClr val="lt2"/>
                </a:solidFill>
                <a:latin typeface="Proxima Nova"/>
                <a:ea typeface="Proxima Nova"/>
                <a:cs typeface="Proxima Nova"/>
                <a:sym typeface="Proxima Nova"/>
              </a:defRPr>
            </a:lvl8pPr>
            <a:lvl9pPr indent="-311150" lvl="8" marL="4114800" rtl="0">
              <a:lnSpc>
                <a:spcPct val="110000"/>
              </a:lnSpc>
              <a:spcBef>
                <a:spcPts val="2000"/>
              </a:spcBef>
              <a:spcAft>
                <a:spcPts val="2000"/>
              </a:spcAft>
              <a:buClr>
                <a:schemeClr val="lt2"/>
              </a:buClr>
              <a:buSzPts val="1300"/>
              <a:buFont typeface="Proxima Nova"/>
              <a:buChar char="■"/>
              <a:defRPr b="1" sz="1300">
                <a:solidFill>
                  <a:schemeClr val="lt2"/>
                </a:solidFill>
                <a:latin typeface="Proxima Nova"/>
                <a:ea typeface="Proxima Nova"/>
                <a:cs typeface="Proxima Nova"/>
                <a:sym typeface="Proxima Nova"/>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 – Split">
  <p:cSld name="CUSTOM_8">
    <p:spTree>
      <p:nvGrpSpPr>
        <p:cNvPr id="343" name="Shape 343"/>
        <p:cNvGrpSpPr/>
        <p:nvPr/>
      </p:nvGrpSpPr>
      <p:grpSpPr>
        <a:xfrm>
          <a:off x="0" y="0"/>
          <a:ext cx="0" cy="0"/>
          <a:chOff x="0" y="0"/>
          <a:chExt cx="0" cy="0"/>
        </a:xfrm>
      </p:grpSpPr>
      <p:cxnSp>
        <p:nvCxnSpPr>
          <p:cNvPr id="344" name="Google Shape;344;p40"/>
          <p:cNvCxnSpPr/>
          <p:nvPr/>
        </p:nvCxnSpPr>
        <p:spPr>
          <a:xfrm>
            <a:off x="4572000" y="-214525"/>
            <a:ext cx="0" cy="119700"/>
          </a:xfrm>
          <a:prstGeom prst="straightConnector1">
            <a:avLst/>
          </a:prstGeom>
          <a:noFill/>
          <a:ln cap="flat" cmpd="sng" w="9525">
            <a:solidFill>
              <a:srgbClr val="FFFFFF"/>
            </a:solidFill>
            <a:prstDash val="solid"/>
            <a:round/>
            <a:headEnd len="med" w="med" type="none"/>
            <a:tailEnd len="med" w="med" type="none"/>
          </a:ln>
        </p:spPr>
      </p:cxnSp>
      <p:grpSp>
        <p:nvGrpSpPr>
          <p:cNvPr id="345" name="Google Shape;345;p40"/>
          <p:cNvGrpSpPr/>
          <p:nvPr/>
        </p:nvGrpSpPr>
        <p:grpSpPr>
          <a:xfrm>
            <a:off x="287525" y="4854556"/>
            <a:ext cx="634914" cy="148716"/>
            <a:chOff x="1841475" y="2392725"/>
            <a:chExt cx="3928925" cy="920275"/>
          </a:xfrm>
        </p:grpSpPr>
        <p:sp>
          <p:nvSpPr>
            <p:cNvPr id="346" name="Google Shape;346;p40"/>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0"/>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0"/>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0"/>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0"/>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0"/>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0"/>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0"/>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4" name="Google Shape;354;p40"/>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355" name="Google Shape;355;p40"/>
          <p:cNvCxnSpPr/>
          <p:nvPr/>
        </p:nvCxnSpPr>
        <p:spPr>
          <a:xfrm rot="10800000">
            <a:off x="4572000" y="905700"/>
            <a:ext cx="0" cy="3764400"/>
          </a:xfrm>
          <a:prstGeom prst="straightConnector1">
            <a:avLst/>
          </a:prstGeom>
          <a:noFill/>
          <a:ln cap="flat" cmpd="sng" w="19050">
            <a:solidFill>
              <a:srgbClr val="D9D9D9"/>
            </a:solidFill>
            <a:prstDash val="solid"/>
            <a:round/>
            <a:headEnd len="sm" w="sm" type="none"/>
            <a:tailEnd len="sm" w="sm" type="none"/>
          </a:ln>
        </p:spPr>
      </p:cxnSp>
      <p:sp>
        <p:nvSpPr>
          <p:cNvPr id="356" name="Google Shape;356;p40"/>
          <p:cNvSpPr txBox="1"/>
          <p:nvPr>
            <p:ph idx="1" type="body"/>
          </p:nvPr>
        </p:nvSpPr>
        <p:spPr>
          <a:xfrm>
            <a:off x="192475" y="900400"/>
            <a:ext cx="4112100" cy="3769500"/>
          </a:xfrm>
          <a:prstGeom prst="rect">
            <a:avLst/>
          </a:prstGeom>
          <a:noFill/>
          <a:ln>
            <a:noFill/>
          </a:ln>
        </p:spPr>
        <p:txBody>
          <a:bodyPr anchorCtr="0" anchor="t" bIns="91425" lIns="91425" spcFirstLastPara="1" rIns="91425" wrap="square" tIns="91425"/>
          <a:lstStyle>
            <a:lvl1pPr indent="-311150" lvl="0" marL="457200" rtl="0">
              <a:lnSpc>
                <a:spcPct val="110000"/>
              </a:lnSpc>
              <a:spcBef>
                <a:spcPts val="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1pPr>
            <a:lvl2pPr indent="-311150" lvl="1" marL="914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2pPr>
            <a:lvl3pPr indent="-311150" lvl="2" marL="1371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3pPr>
            <a:lvl4pPr indent="-311150" lvl="3" marL="18288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4pPr>
            <a:lvl5pPr indent="-311150" lvl="4" marL="22860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5pPr>
            <a:lvl6pPr indent="-311150" lvl="5" marL="27432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6pPr>
            <a:lvl7pPr indent="-311150" lvl="6" marL="3200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7pPr>
            <a:lvl8pPr indent="-311150" lvl="7" marL="3657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8pPr>
            <a:lvl9pPr indent="-311150" lvl="8" marL="4114800" rtl="0">
              <a:lnSpc>
                <a:spcPct val="110000"/>
              </a:lnSpc>
              <a:spcBef>
                <a:spcPts val="1000"/>
              </a:spcBef>
              <a:spcAft>
                <a:spcPts val="1000"/>
              </a:spcAft>
              <a:buClr>
                <a:schemeClr val="dk1"/>
              </a:buClr>
              <a:buSzPts val="1300"/>
              <a:buFont typeface="Proxima Nova"/>
              <a:buChar char="■"/>
              <a:defRPr sz="1300">
                <a:solidFill>
                  <a:schemeClr val="dk1"/>
                </a:solidFill>
                <a:latin typeface="Proxima Nova"/>
                <a:ea typeface="Proxima Nova"/>
                <a:cs typeface="Proxima Nova"/>
                <a:sym typeface="Proxima Nova"/>
              </a:defRPr>
            </a:lvl9pPr>
          </a:lstStyle>
          <a:p/>
        </p:txBody>
      </p:sp>
      <p:sp>
        <p:nvSpPr>
          <p:cNvPr id="357" name="Google Shape;357;p40"/>
          <p:cNvSpPr txBox="1"/>
          <p:nvPr>
            <p:ph idx="2" type="body"/>
          </p:nvPr>
        </p:nvSpPr>
        <p:spPr>
          <a:xfrm>
            <a:off x="4750000" y="900400"/>
            <a:ext cx="4112100" cy="3769500"/>
          </a:xfrm>
          <a:prstGeom prst="rect">
            <a:avLst/>
          </a:prstGeom>
          <a:noFill/>
          <a:ln>
            <a:noFill/>
          </a:ln>
        </p:spPr>
        <p:txBody>
          <a:bodyPr anchorCtr="0" anchor="t" bIns="91425" lIns="91425" spcFirstLastPara="1" rIns="91425" wrap="square" tIns="91425"/>
          <a:lstStyle>
            <a:lvl1pPr indent="-311150" lvl="0" marL="457200" rtl="0">
              <a:lnSpc>
                <a:spcPct val="110000"/>
              </a:lnSpc>
              <a:spcBef>
                <a:spcPts val="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1pPr>
            <a:lvl2pPr indent="-311150" lvl="1" marL="914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2pPr>
            <a:lvl3pPr indent="-311150" lvl="2" marL="1371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3pPr>
            <a:lvl4pPr indent="-311150" lvl="3" marL="18288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4pPr>
            <a:lvl5pPr indent="-311150" lvl="4" marL="22860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5pPr>
            <a:lvl6pPr indent="-311150" lvl="5" marL="27432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6pPr>
            <a:lvl7pPr indent="-311150" lvl="6" marL="32004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7pPr>
            <a:lvl8pPr indent="-311150" lvl="7" marL="3657600" rtl="0">
              <a:lnSpc>
                <a:spcPct val="110000"/>
              </a:lnSpc>
              <a:spcBef>
                <a:spcPts val="1000"/>
              </a:spcBef>
              <a:spcAft>
                <a:spcPts val="0"/>
              </a:spcAft>
              <a:buClr>
                <a:schemeClr val="dk1"/>
              </a:buClr>
              <a:buSzPts val="1300"/>
              <a:buFont typeface="Proxima Nova"/>
              <a:buChar char="○"/>
              <a:defRPr sz="1300">
                <a:solidFill>
                  <a:schemeClr val="dk1"/>
                </a:solidFill>
                <a:latin typeface="Proxima Nova"/>
                <a:ea typeface="Proxima Nova"/>
                <a:cs typeface="Proxima Nova"/>
                <a:sym typeface="Proxima Nova"/>
              </a:defRPr>
            </a:lvl8pPr>
            <a:lvl9pPr indent="-311150" lvl="8" marL="4114800" rtl="0">
              <a:lnSpc>
                <a:spcPct val="110000"/>
              </a:lnSpc>
              <a:spcBef>
                <a:spcPts val="1000"/>
              </a:spcBef>
              <a:spcAft>
                <a:spcPts val="1000"/>
              </a:spcAft>
              <a:buClr>
                <a:schemeClr val="dk1"/>
              </a:buClr>
              <a:buSzPts val="1300"/>
              <a:buFont typeface="Proxima Nova"/>
              <a:buChar char="■"/>
              <a:defRPr sz="13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 – Split w/ Image">
  <p:cSld name="CUSTOM_8_2">
    <p:spTree>
      <p:nvGrpSpPr>
        <p:cNvPr id="358" name="Shape 358"/>
        <p:cNvGrpSpPr/>
        <p:nvPr/>
      </p:nvGrpSpPr>
      <p:grpSpPr>
        <a:xfrm>
          <a:off x="0" y="0"/>
          <a:ext cx="0" cy="0"/>
          <a:chOff x="0" y="0"/>
          <a:chExt cx="0" cy="0"/>
        </a:xfrm>
      </p:grpSpPr>
      <p:sp>
        <p:nvSpPr>
          <p:cNvPr id="359" name="Google Shape;359;p41"/>
          <p:cNvSpPr/>
          <p:nvPr/>
        </p:nvSpPr>
        <p:spPr>
          <a:xfrm>
            <a:off x="4572000" y="0"/>
            <a:ext cx="4572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Proxima Nova"/>
                <a:ea typeface="Proxima Nova"/>
                <a:cs typeface="Proxima Nova"/>
                <a:sym typeface="Proxima Nova"/>
              </a:rPr>
              <a:t>Cover w/ Image</a:t>
            </a:r>
            <a:endParaRPr sz="1000">
              <a:solidFill>
                <a:schemeClr val="dk1"/>
              </a:solidFill>
              <a:latin typeface="Proxima Nova"/>
              <a:ea typeface="Proxima Nova"/>
              <a:cs typeface="Proxima Nova"/>
              <a:sym typeface="Proxima Nova"/>
            </a:endParaRPr>
          </a:p>
        </p:txBody>
      </p:sp>
      <p:cxnSp>
        <p:nvCxnSpPr>
          <p:cNvPr id="360" name="Google Shape;360;p41"/>
          <p:cNvCxnSpPr/>
          <p:nvPr/>
        </p:nvCxnSpPr>
        <p:spPr>
          <a:xfrm>
            <a:off x="4572000" y="-214525"/>
            <a:ext cx="0" cy="119700"/>
          </a:xfrm>
          <a:prstGeom prst="straightConnector1">
            <a:avLst/>
          </a:prstGeom>
          <a:noFill/>
          <a:ln cap="flat" cmpd="sng" w="9525">
            <a:solidFill>
              <a:srgbClr val="D9D9D9"/>
            </a:solidFill>
            <a:prstDash val="solid"/>
            <a:round/>
            <a:headEnd len="med" w="med" type="none"/>
            <a:tailEnd len="med" w="med" type="none"/>
          </a:ln>
        </p:spPr>
      </p:cxnSp>
      <p:grpSp>
        <p:nvGrpSpPr>
          <p:cNvPr id="361" name="Google Shape;361;p41"/>
          <p:cNvGrpSpPr/>
          <p:nvPr/>
        </p:nvGrpSpPr>
        <p:grpSpPr>
          <a:xfrm>
            <a:off x="287525" y="4854556"/>
            <a:ext cx="634914" cy="148716"/>
            <a:chOff x="1841475" y="2392725"/>
            <a:chExt cx="3928925" cy="920275"/>
          </a:xfrm>
        </p:grpSpPr>
        <p:sp>
          <p:nvSpPr>
            <p:cNvPr id="362" name="Google Shape;362;p41"/>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1"/>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1"/>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41"/>
          <p:cNvSpPr txBox="1"/>
          <p:nvPr>
            <p:ph type="title"/>
          </p:nvPr>
        </p:nvSpPr>
        <p:spPr>
          <a:xfrm>
            <a:off x="192475" y="151275"/>
            <a:ext cx="42813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71" name="Google Shape;371;p41"/>
          <p:cNvSpPr txBox="1"/>
          <p:nvPr>
            <p:ph idx="1" type="body"/>
          </p:nvPr>
        </p:nvSpPr>
        <p:spPr>
          <a:xfrm>
            <a:off x="192475" y="900400"/>
            <a:ext cx="4254600" cy="3769500"/>
          </a:xfrm>
          <a:prstGeom prst="rect">
            <a:avLst/>
          </a:prstGeom>
          <a:noFill/>
          <a:ln>
            <a:noFill/>
          </a:ln>
        </p:spPr>
        <p:txBody>
          <a:bodyPr anchorCtr="0" anchor="t" bIns="91425" lIns="91425" spcFirstLastPara="1" rIns="91425" wrap="square" tIns="91425"/>
          <a:lstStyle>
            <a:lvl1pPr indent="-330200" lvl="0" marL="457200" rtl="0">
              <a:lnSpc>
                <a:spcPct val="110000"/>
              </a:lnSpc>
              <a:spcBef>
                <a:spcPts val="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1pPr>
            <a:lvl2pPr indent="-330200" lvl="1" marL="9144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2pPr>
            <a:lvl3pPr indent="-330200" lvl="2" marL="13716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3pPr>
            <a:lvl4pPr indent="-330200" lvl="3" marL="18288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4pPr>
            <a:lvl5pPr indent="-330200" lvl="4" marL="22860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5pPr>
            <a:lvl6pPr indent="-330200" lvl="5" marL="27432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6pPr>
            <a:lvl7pPr indent="-330200" lvl="6" marL="32004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7pPr>
            <a:lvl8pPr indent="-330200" lvl="7" marL="3657600" rtl="0">
              <a:lnSpc>
                <a:spcPct val="110000"/>
              </a:lnSpc>
              <a:spcBef>
                <a:spcPts val="10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8pPr>
            <a:lvl9pPr indent="-330200" lvl="8" marL="4114800" rtl="0">
              <a:lnSpc>
                <a:spcPct val="110000"/>
              </a:lnSpc>
              <a:spcBef>
                <a:spcPts val="1000"/>
              </a:spcBef>
              <a:spcAft>
                <a:spcPts val="1000"/>
              </a:spcAft>
              <a:buClr>
                <a:schemeClr val="dk1"/>
              </a:buClr>
              <a:buSzPts val="1600"/>
              <a:buFont typeface="Proxima Nova"/>
              <a:buChar char="■"/>
              <a:defRPr sz="16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 Columns">
  <p:cSld name="CUSTOM_8_1">
    <p:spTree>
      <p:nvGrpSpPr>
        <p:cNvPr id="372" name="Shape 372"/>
        <p:cNvGrpSpPr/>
        <p:nvPr/>
      </p:nvGrpSpPr>
      <p:grpSpPr>
        <a:xfrm>
          <a:off x="0" y="0"/>
          <a:ext cx="0" cy="0"/>
          <a:chOff x="0" y="0"/>
          <a:chExt cx="0" cy="0"/>
        </a:xfrm>
      </p:grpSpPr>
      <p:grpSp>
        <p:nvGrpSpPr>
          <p:cNvPr id="373" name="Google Shape;373;p42"/>
          <p:cNvGrpSpPr/>
          <p:nvPr/>
        </p:nvGrpSpPr>
        <p:grpSpPr>
          <a:xfrm>
            <a:off x="287525" y="4854556"/>
            <a:ext cx="634914" cy="148716"/>
            <a:chOff x="1841475" y="2392725"/>
            <a:chExt cx="3928925" cy="920275"/>
          </a:xfrm>
        </p:grpSpPr>
        <p:sp>
          <p:nvSpPr>
            <p:cNvPr id="374" name="Google Shape;374;p42"/>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2"/>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2"/>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2"/>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2"/>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2"/>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2"/>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008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42"/>
          <p:cNvSpPr txBox="1"/>
          <p:nvPr>
            <p:ph type="title"/>
          </p:nvPr>
        </p:nvSpPr>
        <p:spPr>
          <a:xfrm>
            <a:off x="192475" y="151275"/>
            <a:ext cx="8663100" cy="3939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b="1" sz="2500">
                <a:solidFill>
                  <a:schemeClr val="dk1"/>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383" name="Google Shape;383;p42"/>
          <p:cNvCxnSpPr/>
          <p:nvPr/>
        </p:nvCxnSpPr>
        <p:spPr>
          <a:xfrm rot="10800000">
            <a:off x="6081375" y="905700"/>
            <a:ext cx="0" cy="3764400"/>
          </a:xfrm>
          <a:prstGeom prst="straightConnector1">
            <a:avLst/>
          </a:prstGeom>
          <a:noFill/>
          <a:ln cap="flat" cmpd="sng" w="19050">
            <a:solidFill>
              <a:srgbClr val="D9D9D9"/>
            </a:solidFill>
            <a:prstDash val="solid"/>
            <a:round/>
            <a:headEnd len="sm" w="sm" type="none"/>
            <a:tailEnd len="sm" w="sm" type="none"/>
          </a:ln>
        </p:spPr>
      </p:cxnSp>
      <p:cxnSp>
        <p:nvCxnSpPr>
          <p:cNvPr id="384" name="Google Shape;384;p42"/>
          <p:cNvCxnSpPr/>
          <p:nvPr/>
        </p:nvCxnSpPr>
        <p:spPr>
          <a:xfrm>
            <a:off x="6078286" y="-214525"/>
            <a:ext cx="0" cy="119700"/>
          </a:xfrm>
          <a:prstGeom prst="straightConnector1">
            <a:avLst/>
          </a:prstGeom>
          <a:noFill/>
          <a:ln cap="flat" cmpd="sng" w="9525">
            <a:solidFill>
              <a:srgbClr val="D9D9D9"/>
            </a:solidFill>
            <a:prstDash val="solid"/>
            <a:round/>
            <a:headEnd len="med" w="med" type="none"/>
            <a:tailEnd len="med" w="med" type="none"/>
          </a:ln>
        </p:spPr>
      </p:cxnSp>
      <p:cxnSp>
        <p:nvCxnSpPr>
          <p:cNvPr id="385" name="Google Shape;385;p42"/>
          <p:cNvCxnSpPr/>
          <p:nvPr/>
        </p:nvCxnSpPr>
        <p:spPr>
          <a:xfrm rot="10800000">
            <a:off x="3067875" y="905700"/>
            <a:ext cx="0" cy="3764400"/>
          </a:xfrm>
          <a:prstGeom prst="straightConnector1">
            <a:avLst/>
          </a:prstGeom>
          <a:noFill/>
          <a:ln cap="flat" cmpd="sng" w="19050">
            <a:solidFill>
              <a:srgbClr val="D9D9D9"/>
            </a:solidFill>
            <a:prstDash val="solid"/>
            <a:round/>
            <a:headEnd len="sm" w="sm" type="none"/>
            <a:tailEnd len="sm" w="sm" type="none"/>
          </a:ln>
        </p:spPr>
      </p:cxnSp>
      <p:cxnSp>
        <p:nvCxnSpPr>
          <p:cNvPr id="386" name="Google Shape;386;p42"/>
          <p:cNvCxnSpPr/>
          <p:nvPr/>
        </p:nvCxnSpPr>
        <p:spPr>
          <a:xfrm>
            <a:off x="3067886" y="-214525"/>
            <a:ext cx="0" cy="119700"/>
          </a:xfrm>
          <a:prstGeom prst="straightConnector1">
            <a:avLst/>
          </a:prstGeom>
          <a:noFill/>
          <a:ln cap="flat" cmpd="sng" w="9525">
            <a:solidFill>
              <a:srgbClr val="D9D9D9"/>
            </a:solidFill>
            <a:prstDash val="solid"/>
            <a:round/>
            <a:headEnd len="med" w="med" type="none"/>
            <a:tailEnd len="med" w="med" type="none"/>
          </a:ln>
        </p:spPr>
      </p:cxnSp>
      <p:sp>
        <p:nvSpPr>
          <p:cNvPr id="387" name="Google Shape;387;p42"/>
          <p:cNvSpPr txBox="1"/>
          <p:nvPr/>
        </p:nvSpPr>
        <p:spPr>
          <a:xfrm>
            <a:off x="192475" y="900400"/>
            <a:ext cx="2729400" cy="37695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1000"/>
              </a:spcAft>
              <a:buNone/>
            </a:pPr>
            <a:r>
              <a:t/>
            </a:r>
            <a:endParaRPr sz="1100">
              <a:solidFill>
                <a:schemeClr val="dk1"/>
              </a:solidFill>
              <a:latin typeface="Proxima Nova"/>
              <a:ea typeface="Proxima Nova"/>
              <a:cs typeface="Proxima Nova"/>
              <a:sym typeface="Proxima Nova"/>
            </a:endParaRPr>
          </a:p>
        </p:txBody>
      </p:sp>
      <p:sp>
        <p:nvSpPr>
          <p:cNvPr id="388" name="Google Shape;388;p42"/>
          <p:cNvSpPr txBox="1"/>
          <p:nvPr>
            <p:ph idx="1" type="body"/>
          </p:nvPr>
        </p:nvSpPr>
        <p:spPr>
          <a:xfrm>
            <a:off x="192475" y="900400"/>
            <a:ext cx="2729400" cy="3769500"/>
          </a:xfrm>
          <a:prstGeom prst="rect">
            <a:avLst/>
          </a:prstGeom>
          <a:noFill/>
          <a:ln>
            <a:noFill/>
          </a:ln>
        </p:spPr>
        <p:txBody>
          <a:bodyPr anchorCtr="0" anchor="t" bIns="91425" lIns="91425" spcFirstLastPara="1" rIns="91425" wrap="square" tIns="91425"/>
          <a:lstStyle>
            <a:lvl1pPr indent="-298450" lvl="0" marL="457200" rtl="0">
              <a:lnSpc>
                <a:spcPct val="110000"/>
              </a:lnSpc>
              <a:spcBef>
                <a:spcPts val="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1pPr>
            <a:lvl2pPr indent="-298450" lvl="1" marL="914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2pPr>
            <a:lvl3pPr indent="-298450" lvl="2" marL="1371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3pPr>
            <a:lvl4pPr indent="-298450" lvl="3" marL="18288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4pPr>
            <a:lvl5pPr indent="-298450" lvl="4" marL="22860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5pPr>
            <a:lvl6pPr indent="-298450" lvl="5" marL="27432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6pPr>
            <a:lvl7pPr indent="-298450" lvl="6" marL="3200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7pPr>
            <a:lvl8pPr indent="-298450" lvl="7" marL="3657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8pPr>
            <a:lvl9pPr indent="-298450" lvl="8" marL="4114800" rtl="0">
              <a:lnSpc>
                <a:spcPct val="110000"/>
              </a:lnSpc>
              <a:spcBef>
                <a:spcPts val="1000"/>
              </a:spcBef>
              <a:spcAft>
                <a:spcPts val="1000"/>
              </a:spcAft>
              <a:buClr>
                <a:schemeClr val="dk1"/>
              </a:buClr>
              <a:buSzPts val="1100"/>
              <a:buFont typeface="Proxima Nova"/>
              <a:buChar char="■"/>
              <a:defRPr sz="1100">
                <a:solidFill>
                  <a:schemeClr val="dk1"/>
                </a:solidFill>
                <a:latin typeface="Proxima Nova"/>
                <a:ea typeface="Proxima Nova"/>
                <a:cs typeface="Proxima Nova"/>
                <a:sym typeface="Proxima Nova"/>
              </a:defRPr>
            </a:lvl9pPr>
          </a:lstStyle>
          <a:p/>
        </p:txBody>
      </p:sp>
      <p:sp>
        <p:nvSpPr>
          <p:cNvPr id="389" name="Google Shape;389;p42"/>
          <p:cNvSpPr txBox="1"/>
          <p:nvPr>
            <p:ph idx="2" type="body"/>
          </p:nvPr>
        </p:nvSpPr>
        <p:spPr>
          <a:xfrm>
            <a:off x="3207300" y="900400"/>
            <a:ext cx="2729400" cy="3769500"/>
          </a:xfrm>
          <a:prstGeom prst="rect">
            <a:avLst/>
          </a:prstGeom>
          <a:noFill/>
          <a:ln>
            <a:noFill/>
          </a:ln>
        </p:spPr>
        <p:txBody>
          <a:bodyPr anchorCtr="0" anchor="t" bIns="91425" lIns="91425" spcFirstLastPara="1" rIns="91425" wrap="square" tIns="91425"/>
          <a:lstStyle>
            <a:lvl1pPr indent="-298450" lvl="0" marL="457200" rtl="0">
              <a:lnSpc>
                <a:spcPct val="110000"/>
              </a:lnSpc>
              <a:spcBef>
                <a:spcPts val="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1pPr>
            <a:lvl2pPr indent="-298450" lvl="1" marL="914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2pPr>
            <a:lvl3pPr indent="-298450" lvl="2" marL="1371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3pPr>
            <a:lvl4pPr indent="-298450" lvl="3" marL="18288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4pPr>
            <a:lvl5pPr indent="-298450" lvl="4" marL="22860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5pPr>
            <a:lvl6pPr indent="-298450" lvl="5" marL="27432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6pPr>
            <a:lvl7pPr indent="-298450" lvl="6" marL="3200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7pPr>
            <a:lvl8pPr indent="-298450" lvl="7" marL="3657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8pPr>
            <a:lvl9pPr indent="-298450" lvl="8" marL="4114800" rtl="0">
              <a:lnSpc>
                <a:spcPct val="110000"/>
              </a:lnSpc>
              <a:spcBef>
                <a:spcPts val="1000"/>
              </a:spcBef>
              <a:spcAft>
                <a:spcPts val="1000"/>
              </a:spcAft>
              <a:buClr>
                <a:schemeClr val="dk1"/>
              </a:buClr>
              <a:buSzPts val="1100"/>
              <a:buFont typeface="Proxima Nova"/>
              <a:buChar char="■"/>
              <a:defRPr sz="1100">
                <a:solidFill>
                  <a:schemeClr val="dk1"/>
                </a:solidFill>
                <a:latin typeface="Proxima Nova"/>
                <a:ea typeface="Proxima Nova"/>
                <a:cs typeface="Proxima Nova"/>
                <a:sym typeface="Proxima Nova"/>
              </a:defRPr>
            </a:lvl9pPr>
          </a:lstStyle>
          <a:p/>
        </p:txBody>
      </p:sp>
      <p:sp>
        <p:nvSpPr>
          <p:cNvPr id="390" name="Google Shape;390;p42"/>
          <p:cNvSpPr txBox="1"/>
          <p:nvPr>
            <p:ph idx="3" type="body"/>
          </p:nvPr>
        </p:nvSpPr>
        <p:spPr>
          <a:xfrm>
            <a:off x="6222125" y="900400"/>
            <a:ext cx="2729400" cy="3769500"/>
          </a:xfrm>
          <a:prstGeom prst="rect">
            <a:avLst/>
          </a:prstGeom>
          <a:noFill/>
          <a:ln>
            <a:noFill/>
          </a:ln>
        </p:spPr>
        <p:txBody>
          <a:bodyPr anchorCtr="0" anchor="t" bIns="91425" lIns="91425" spcFirstLastPara="1" rIns="91425" wrap="square" tIns="91425"/>
          <a:lstStyle>
            <a:lvl1pPr indent="-298450" lvl="0" marL="457200" rtl="0">
              <a:lnSpc>
                <a:spcPct val="110000"/>
              </a:lnSpc>
              <a:spcBef>
                <a:spcPts val="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1pPr>
            <a:lvl2pPr indent="-298450" lvl="1" marL="914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2pPr>
            <a:lvl3pPr indent="-298450" lvl="2" marL="1371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3pPr>
            <a:lvl4pPr indent="-298450" lvl="3" marL="18288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4pPr>
            <a:lvl5pPr indent="-298450" lvl="4" marL="22860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5pPr>
            <a:lvl6pPr indent="-298450" lvl="5" marL="27432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6pPr>
            <a:lvl7pPr indent="-298450" lvl="6" marL="32004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7pPr>
            <a:lvl8pPr indent="-298450" lvl="7" marL="3657600" rtl="0">
              <a:lnSpc>
                <a:spcPct val="110000"/>
              </a:lnSpc>
              <a:spcBef>
                <a:spcPts val="1000"/>
              </a:spcBef>
              <a:spcAft>
                <a:spcPts val="0"/>
              </a:spcAft>
              <a:buClr>
                <a:schemeClr val="dk1"/>
              </a:buClr>
              <a:buSzPts val="1100"/>
              <a:buFont typeface="Proxima Nova"/>
              <a:buChar char="○"/>
              <a:defRPr sz="1100">
                <a:solidFill>
                  <a:schemeClr val="dk1"/>
                </a:solidFill>
                <a:latin typeface="Proxima Nova"/>
                <a:ea typeface="Proxima Nova"/>
                <a:cs typeface="Proxima Nova"/>
                <a:sym typeface="Proxima Nova"/>
              </a:defRPr>
            </a:lvl8pPr>
            <a:lvl9pPr indent="-298450" lvl="8" marL="4114800" rtl="0">
              <a:lnSpc>
                <a:spcPct val="110000"/>
              </a:lnSpc>
              <a:spcBef>
                <a:spcPts val="1000"/>
              </a:spcBef>
              <a:spcAft>
                <a:spcPts val="1000"/>
              </a:spcAft>
              <a:buClr>
                <a:schemeClr val="dk1"/>
              </a:buClr>
              <a:buSzPts val="1100"/>
              <a:buFont typeface="Proxima Nova"/>
              <a:buChar char="■"/>
              <a:defRPr sz="1100">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age">
  <p:cSld name="Blank_1">
    <p:spTree>
      <p:nvGrpSpPr>
        <p:cNvPr id="391" name="Shape 391"/>
        <p:cNvGrpSpPr/>
        <p:nvPr/>
      </p:nvGrpSpPr>
      <p:grpSpPr>
        <a:xfrm>
          <a:off x="0" y="0"/>
          <a:ext cx="0" cy="0"/>
          <a:chOff x="0" y="0"/>
          <a:chExt cx="0" cy="0"/>
        </a:xfrm>
      </p:grpSpPr>
      <p:sp>
        <p:nvSpPr>
          <p:cNvPr id="392" name="Google Shape;392;p43"/>
          <p:cNvSpPr/>
          <p:nvPr/>
        </p:nvSpPr>
        <p:spPr>
          <a:xfrm>
            <a:off x="-7050" y="0"/>
            <a:ext cx="9158100" cy="5143500"/>
          </a:xfrm>
          <a:prstGeom prst="rect">
            <a:avLst/>
          </a:prstGeom>
          <a:solidFill>
            <a:srgbClr val="2332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93" name="Google Shape;393;p43"/>
          <p:cNvSpPr txBox="1"/>
          <p:nvPr>
            <p:ph idx="12" type="sldNum"/>
          </p:nvPr>
        </p:nvSpPr>
        <p:spPr>
          <a:xfrm>
            <a:off x="48247" y="4861463"/>
            <a:ext cx="3732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900" u="none" cap="none" strike="noStrike">
                <a:solidFill>
                  <a:srgbClr val="A5A5A5"/>
                </a:solidFill>
                <a:latin typeface="Arial"/>
                <a:ea typeface="Arial"/>
                <a:cs typeface="Arial"/>
                <a:sym typeface="Arial"/>
              </a:defRPr>
            </a:lvl1pPr>
            <a:lvl2pPr indent="0" lvl="1" marL="0" marR="0" rtl="0" algn="l">
              <a:spcBef>
                <a:spcPts val="0"/>
              </a:spcBef>
              <a:buNone/>
              <a:defRPr b="0" i="0" sz="900" u="none" cap="none" strike="noStrike">
                <a:solidFill>
                  <a:srgbClr val="A5A5A5"/>
                </a:solidFill>
                <a:latin typeface="Arial"/>
                <a:ea typeface="Arial"/>
                <a:cs typeface="Arial"/>
                <a:sym typeface="Arial"/>
              </a:defRPr>
            </a:lvl2pPr>
            <a:lvl3pPr indent="0" lvl="2" marL="0" marR="0" rtl="0" algn="l">
              <a:spcBef>
                <a:spcPts val="0"/>
              </a:spcBef>
              <a:buNone/>
              <a:defRPr b="0" i="0" sz="900" u="none" cap="none" strike="noStrike">
                <a:solidFill>
                  <a:srgbClr val="A5A5A5"/>
                </a:solidFill>
                <a:latin typeface="Arial"/>
                <a:ea typeface="Arial"/>
                <a:cs typeface="Arial"/>
                <a:sym typeface="Arial"/>
              </a:defRPr>
            </a:lvl3pPr>
            <a:lvl4pPr indent="0" lvl="3" marL="0" marR="0" rtl="0" algn="l">
              <a:spcBef>
                <a:spcPts val="0"/>
              </a:spcBef>
              <a:buNone/>
              <a:defRPr b="0" i="0" sz="900" u="none" cap="none" strike="noStrike">
                <a:solidFill>
                  <a:srgbClr val="A5A5A5"/>
                </a:solidFill>
                <a:latin typeface="Arial"/>
                <a:ea typeface="Arial"/>
                <a:cs typeface="Arial"/>
                <a:sym typeface="Arial"/>
              </a:defRPr>
            </a:lvl4pPr>
            <a:lvl5pPr indent="0" lvl="4" marL="0" marR="0" rtl="0" algn="l">
              <a:spcBef>
                <a:spcPts val="0"/>
              </a:spcBef>
              <a:buNone/>
              <a:defRPr b="0" i="0" sz="900" u="none" cap="none" strike="noStrike">
                <a:solidFill>
                  <a:srgbClr val="A5A5A5"/>
                </a:solidFill>
                <a:latin typeface="Arial"/>
                <a:ea typeface="Arial"/>
                <a:cs typeface="Arial"/>
                <a:sym typeface="Arial"/>
              </a:defRPr>
            </a:lvl5pPr>
            <a:lvl6pPr indent="0" lvl="5" marL="0" marR="0" rtl="0" algn="l">
              <a:spcBef>
                <a:spcPts val="0"/>
              </a:spcBef>
              <a:buNone/>
              <a:defRPr b="0" i="0" sz="900" u="none" cap="none" strike="noStrike">
                <a:solidFill>
                  <a:srgbClr val="A5A5A5"/>
                </a:solidFill>
                <a:latin typeface="Arial"/>
                <a:ea typeface="Arial"/>
                <a:cs typeface="Arial"/>
                <a:sym typeface="Arial"/>
              </a:defRPr>
            </a:lvl6pPr>
            <a:lvl7pPr indent="0" lvl="6" marL="0" marR="0" rtl="0" algn="l">
              <a:spcBef>
                <a:spcPts val="0"/>
              </a:spcBef>
              <a:buNone/>
              <a:defRPr b="0" i="0" sz="900" u="none" cap="none" strike="noStrike">
                <a:solidFill>
                  <a:srgbClr val="A5A5A5"/>
                </a:solidFill>
                <a:latin typeface="Arial"/>
                <a:ea typeface="Arial"/>
                <a:cs typeface="Arial"/>
                <a:sym typeface="Arial"/>
              </a:defRPr>
            </a:lvl7pPr>
            <a:lvl8pPr indent="0" lvl="7" marL="0" marR="0" rtl="0" algn="l">
              <a:spcBef>
                <a:spcPts val="0"/>
              </a:spcBef>
              <a:buNone/>
              <a:defRPr b="0" i="0" sz="900" u="none" cap="none" strike="noStrike">
                <a:solidFill>
                  <a:srgbClr val="A5A5A5"/>
                </a:solidFill>
                <a:latin typeface="Arial"/>
                <a:ea typeface="Arial"/>
                <a:cs typeface="Arial"/>
                <a:sym typeface="Arial"/>
              </a:defRPr>
            </a:lvl8pPr>
            <a:lvl9pPr indent="0" lvl="8" marL="0" marR="0" rtl="0" algn="l">
              <a:spcBef>
                <a:spcPts val="0"/>
              </a:spcBef>
              <a:buNone/>
              <a:defRPr b="0" i="0" sz="9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94" name="Google Shape;394;p43"/>
          <p:cNvPicPr preferRelativeResize="0"/>
          <p:nvPr/>
        </p:nvPicPr>
        <p:blipFill rotWithShape="1">
          <a:blip r:embed="rId2">
            <a:alphaModFix/>
          </a:blip>
          <a:srcRect b="0" l="0" r="0" t="0"/>
          <a:stretch/>
        </p:blipFill>
        <p:spPr>
          <a:xfrm>
            <a:off x="774700" y="1295400"/>
            <a:ext cx="1431300" cy="336600"/>
          </a:xfrm>
          <a:prstGeom prst="rect">
            <a:avLst/>
          </a:prstGeom>
          <a:noFill/>
          <a:ln>
            <a:noFill/>
          </a:ln>
        </p:spPr>
      </p:pic>
      <p:sp>
        <p:nvSpPr>
          <p:cNvPr id="395" name="Google Shape;395;p43"/>
          <p:cNvSpPr txBox="1"/>
          <p:nvPr>
            <p:ph type="title"/>
          </p:nvPr>
        </p:nvSpPr>
        <p:spPr>
          <a:xfrm>
            <a:off x="659045" y="1951689"/>
            <a:ext cx="7611600" cy="1026300"/>
          </a:xfrm>
          <a:prstGeom prst="rect">
            <a:avLst/>
          </a:prstGeom>
          <a:noFill/>
          <a:ln>
            <a:noFill/>
          </a:ln>
        </p:spPr>
        <p:txBody>
          <a:bodyPr anchorCtr="0" anchor="ctr" bIns="91425" lIns="91425" spcFirstLastPara="1" rIns="91425" wrap="square" tIns="91425"/>
          <a:lstStyle>
            <a:lvl1pPr lvl="0" rtl="0">
              <a:spcBef>
                <a:spcPts val="0"/>
              </a:spcBef>
              <a:spcAft>
                <a:spcPts val="0"/>
              </a:spcAft>
              <a:buNone/>
              <a:defRPr b="1" sz="3600">
                <a:solidFill>
                  <a:schemeClr val="accent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6" name="Google Shape;396;p43"/>
          <p:cNvSpPr txBox="1"/>
          <p:nvPr>
            <p:ph idx="1" type="subTitle"/>
          </p:nvPr>
        </p:nvSpPr>
        <p:spPr>
          <a:xfrm>
            <a:off x="657772" y="3303416"/>
            <a:ext cx="4380600" cy="383700"/>
          </a:xfrm>
          <a:prstGeom prst="rect">
            <a:avLst/>
          </a:prstGeom>
          <a:noFill/>
          <a:ln>
            <a:noFill/>
          </a:ln>
        </p:spPr>
        <p:txBody>
          <a:bodyPr anchorCtr="0" anchor="ctr" bIns="91425" lIns="91425" spcFirstLastPara="1" rIns="91425" wrap="square" tIns="91425"/>
          <a:lstStyle>
            <a:lvl1pPr lvl="0" rtl="0">
              <a:spcBef>
                <a:spcPts val="0"/>
              </a:spcBef>
              <a:spcAft>
                <a:spcPts val="0"/>
              </a:spcAft>
              <a:buNone/>
              <a:defRPr sz="1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7" name="Google Shape;397;p43"/>
          <p:cNvSpPr txBox="1"/>
          <p:nvPr/>
        </p:nvSpPr>
        <p:spPr>
          <a:xfrm>
            <a:off x="48250" y="-520850"/>
            <a:ext cx="8088000" cy="3837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background image:  960x540 pixels - send to back of slide and set to 80% transparency</a:t>
            </a:r>
            <a:endParaRPr>
              <a:solidFill>
                <a:schemeClr val="accent3"/>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age">
  <p:cSld name="Main Page">
    <p:spTree>
      <p:nvGrpSpPr>
        <p:cNvPr id="398" name="Shape 398"/>
        <p:cNvGrpSpPr/>
        <p:nvPr/>
      </p:nvGrpSpPr>
      <p:grpSpPr>
        <a:xfrm>
          <a:off x="0" y="0"/>
          <a:ext cx="0" cy="0"/>
          <a:chOff x="0" y="0"/>
          <a:chExt cx="0" cy="0"/>
        </a:xfrm>
      </p:grpSpPr>
      <p:sp>
        <p:nvSpPr>
          <p:cNvPr id="399" name="Google Shape;399;p44"/>
          <p:cNvSpPr txBox="1"/>
          <p:nvPr>
            <p:ph idx="12" type="sldNum"/>
          </p:nvPr>
        </p:nvSpPr>
        <p:spPr>
          <a:xfrm>
            <a:off x="48247" y="4861463"/>
            <a:ext cx="3732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900" u="none" cap="none" strike="noStrike">
                <a:solidFill>
                  <a:srgbClr val="A5A5A5"/>
                </a:solidFill>
                <a:latin typeface="Arial"/>
                <a:ea typeface="Arial"/>
                <a:cs typeface="Arial"/>
                <a:sym typeface="Arial"/>
              </a:defRPr>
            </a:lvl1pPr>
            <a:lvl2pPr indent="0" lvl="1" marL="0" marR="0" rtl="0" algn="l">
              <a:spcBef>
                <a:spcPts val="0"/>
              </a:spcBef>
              <a:buNone/>
              <a:defRPr b="0" i="0" sz="900" u="none" cap="none" strike="noStrike">
                <a:solidFill>
                  <a:srgbClr val="A5A5A5"/>
                </a:solidFill>
                <a:latin typeface="Arial"/>
                <a:ea typeface="Arial"/>
                <a:cs typeface="Arial"/>
                <a:sym typeface="Arial"/>
              </a:defRPr>
            </a:lvl2pPr>
            <a:lvl3pPr indent="0" lvl="2" marL="0" marR="0" rtl="0" algn="l">
              <a:spcBef>
                <a:spcPts val="0"/>
              </a:spcBef>
              <a:buNone/>
              <a:defRPr b="0" i="0" sz="900" u="none" cap="none" strike="noStrike">
                <a:solidFill>
                  <a:srgbClr val="A5A5A5"/>
                </a:solidFill>
                <a:latin typeface="Arial"/>
                <a:ea typeface="Arial"/>
                <a:cs typeface="Arial"/>
                <a:sym typeface="Arial"/>
              </a:defRPr>
            </a:lvl3pPr>
            <a:lvl4pPr indent="0" lvl="3" marL="0" marR="0" rtl="0" algn="l">
              <a:spcBef>
                <a:spcPts val="0"/>
              </a:spcBef>
              <a:buNone/>
              <a:defRPr b="0" i="0" sz="900" u="none" cap="none" strike="noStrike">
                <a:solidFill>
                  <a:srgbClr val="A5A5A5"/>
                </a:solidFill>
                <a:latin typeface="Arial"/>
                <a:ea typeface="Arial"/>
                <a:cs typeface="Arial"/>
                <a:sym typeface="Arial"/>
              </a:defRPr>
            </a:lvl4pPr>
            <a:lvl5pPr indent="0" lvl="4" marL="0" marR="0" rtl="0" algn="l">
              <a:spcBef>
                <a:spcPts val="0"/>
              </a:spcBef>
              <a:buNone/>
              <a:defRPr b="0" i="0" sz="900" u="none" cap="none" strike="noStrike">
                <a:solidFill>
                  <a:srgbClr val="A5A5A5"/>
                </a:solidFill>
                <a:latin typeface="Arial"/>
                <a:ea typeface="Arial"/>
                <a:cs typeface="Arial"/>
                <a:sym typeface="Arial"/>
              </a:defRPr>
            </a:lvl5pPr>
            <a:lvl6pPr indent="0" lvl="5" marL="0" marR="0" rtl="0" algn="l">
              <a:spcBef>
                <a:spcPts val="0"/>
              </a:spcBef>
              <a:buNone/>
              <a:defRPr b="0" i="0" sz="900" u="none" cap="none" strike="noStrike">
                <a:solidFill>
                  <a:srgbClr val="A5A5A5"/>
                </a:solidFill>
                <a:latin typeface="Arial"/>
                <a:ea typeface="Arial"/>
                <a:cs typeface="Arial"/>
                <a:sym typeface="Arial"/>
              </a:defRPr>
            </a:lvl6pPr>
            <a:lvl7pPr indent="0" lvl="6" marL="0" marR="0" rtl="0" algn="l">
              <a:spcBef>
                <a:spcPts val="0"/>
              </a:spcBef>
              <a:buNone/>
              <a:defRPr b="0" i="0" sz="900" u="none" cap="none" strike="noStrike">
                <a:solidFill>
                  <a:srgbClr val="A5A5A5"/>
                </a:solidFill>
                <a:latin typeface="Arial"/>
                <a:ea typeface="Arial"/>
                <a:cs typeface="Arial"/>
                <a:sym typeface="Arial"/>
              </a:defRPr>
            </a:lvl7pPr>
            <a:lvl8pPr indent="0" lvl="7" marL="0" marR="0" rtl="0" algn="l">
              <a:spcBef>
                <a:spcPts val="0"/>
              </a:spcBef>
              <a:buNone/>
              <a:defRPr b="0" i="0" sz="900" u="none" cap="none" strike="noStrike">
                <a:solidFill>
                  <a:srgbClr val="A5A5A5"/>
                </a:solidFill>
                <a:latin typeface="Arial"/>
                <a:ea typeface="Arial"/>
                <a:cs typeface="Arial"/>
                <a:sym typeface="Arial"/>
              </a:defRPr>
            </a:lvl8pPr>
            <a:lvl9pPr indent="0" lvl="8" marL="0" marR="0" rtl="0" algn="l">
              <a:spcBef>
                <a:spcPts val="0"/>
              </a:spcBef>
              <a:buNone/>
              <a:defRPr b="0" i="0" sz="9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00" name="Google Shape;400;p44"/>
          <p:cNvSpPr/>
          <p:nvPr/>
        </p:nvSpPr>
        <p:spPr>
          <a:xfrm>
            <a:off x="0" y="0"/>
            <a:ext cx="9144000" cy="54000"/>
          </a:xfrm>
          <a:prstGeom prst="rect">
            <a:avLst/>
          </a:prstGeom>
          <a:solidFill>
            <a:srgbClr val="008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ivotal_teal.png" id="401" name="Google Shape;401;p44"/>
          <p:cNvPicPr preferRelativeResize="0"/>
          <p:nvPr/>
        </p:nvPicPr>
        <p:blipFill rotWithShape="1">
          <a:blip r:embed="rId2">
            <a:alphaModFix/>
          </a:blip>
          <a:srcRect b="0" l="0" r="0" t="0"/>
          <a:stretch/>
        </p:blipFill>
        <p:spPr>
          <a:xfrm>
            <a:off x="8272780" y="4855076"/>
            <a:ext cx="731400" cy="171300"/>
          </a:xfrm>
          <a:prstGeom prst="rect">
            <a:avLst/>
          </a:prstGeom>
          <a:noFill/>
          <a:ln>
            <a:noFill/>
          </a:ln>
        </p:spPr>
      </p:pic>
      <p:sp>
        <p:nvSpPr>
          <p:cNvPr id="402" name="Google Shape;402;p44"/>
          <p:cNvSpPr txBox="1"/>
          <p:nvPr>
            <p:ph idx="1" type="subTitle"/>
          </p:nvPr>
        </p:nvSpPr>
        <p:spPr>
          <a:xfrm>
            <a:off x="137300" y="624700"/>
            <a:ext cx="9035700" cy="542100"/>
          </a:xfrm>
          <a:prstGeom prst="rect">
            <a:avLst/>
          </a:prstGeom>
          <a:noFill/>
          <a:ln>
            <a:noFill/>
          </a:ln>
        </p:spPr>
        <p:txBody>
          <a:bodyPr anchorCtr="0" anchor="t" bIns="91425" lIns="91425" spcFirstLastPara="1" rIns="91425" wrap="square" tIns="91425"/>
          <a:lstStyle>
            <a:lvl1pPr lvl="0" rtl="0">
              <a:spcBef>
                <a:spcPts val="0"/>
              </a:spcBef>
              <a:spcAft>
                <a:spcPts val="0"/>
              </a:spcAft>
              <a:buNone/>
              <a:defRPr sz="1800">
                <a:solidFill>
                  <a:srgbClr val="59595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type="title"/>
          </p:nvPr>
        </p:nvSpPr>
        <p:spPr>
          <a:xfrm>
            <a:off x="108372" y="169550"/>
            <a:ext cx="9035700" cy="542100"/>
          </a:xfrm>
          <a:prstGeom prst="rect">
            <a:avLst/>
          </a:prstGeom>
          <a:noFill/>
          <a:ln>
            <a:noFill/>
          </a:ln>
        </p:spPr>
        <p:txBody>
          <a:bodyPr anchorCtr="0" anchor="ctr" bIns="91425" lIns="91425" spcFirstLastPara="1" rIns="91425" wrap="square" tIns="91425"/>
          <a:lstStyle>
            <a:lvl1pPr lvl="0" rtl="0">
              <a:spcBef>
                <a:spcPts val="0"/>
              </a:spcBef>
              <a:spcAft>
                <a:spcPts val="0"/>
              </a:spcAft>
              <a:buNone/>
              <a:defRPr b="1" sz="2800">
                <a:solidFill>
                  <a:schemeClr val="accen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4" name="Google Shape;404;p44"/>
          <p:cNvSpPr txBox="1"/>
          <p:nvPr>
            <p:ph idx="2" type="body"/>
          </p:nvPr>
        </p:nvSpPr>
        <p:spPr>
          <a:xfrm>
            <a:off x="289150" y="1214375"/>
            <a:ext cx="7358700" cy="3231000"/>
          </a:xfrm>
          <a:prstGeom prst="rect">
            <a:avLst/>
          </a:prstGeom>
          <a:noFill/>
          <a:ln>
            <a:noFill/>
          </a:ln>
        </p:spPr>
        <p:txBody>
          <a:bodyPr anchorCtr="0" anchor="t" bIns="91425" lIns="91425" spcFirstLastPara="1" rIns="91425" wrap="square" tIns="91425"/>
          <a:lstStyle>
            <a:lvl1pPr indent="-330200" lvl="0" marL="457200" rtl="0">
              <a:spcBef>
                <a:spcPts val="0"/>
              </a:spcBef>
              <a:spcAft>
                <a:spcPts val="0"/>
              </a:spcAft>
              <a:buClr>
                <a:schemeClr val="dk2"/>
              </a:buClr>
              <a:buSzPts val="1600"/>
              <a:buChar char="●"/>
              <a:defRPr sz="1600">
                <a:solidFill>
                  <a:schemeClr val="dk2"/>
                </a:solidFill>
              </a:defRPr>
            </a:lvl1pPr>
            <a:lvl2pPr indent="-317500" lvl="1" marL="914400" rtl="0">
              <a:spcBef>
                <a:spcPts val="0"/>
              </a:spcBef>
              <a:spcAft>
                <a:spcPts val="0"/>
              </a:spcAft>
              <a:buClr>
                <a:schemeClr val="dk2"/>
              </a:buClr>
              <a:buSzPts val="1400"/>
              <a:buChar char="○"/>
              <a:defRPr>
                <a:solidFill>
                  <a:schemeClr val="dk2"/>
                </a:solidFill>
              </a:defRPr>
            </a:lvl2pPr>
            <a:lvl3pPr indent="-317500" lvl="2" marL="1371600" rtl="0">
              <a:spcBef>
                <a:spcPts val="0"/>
              </a:spcBef>
              <a:spcAft>
                <a:spcPts val="0"/>
              </a:spcAft>
              <a:buClr>
                <a:schemeClr val="dk2"/>
              </a:buClr>
              <a:buSzPts val="1400"/>
              <a:buChar char="■"/>
              <a:defRPr>
                <a:solidFill>
                  <a:schemeClr val="dk2"/>
                </a:solidFill>
              </a:defRPr>
            </a:lvl3pPr>
            <a:lvl4pPr indent="-317500" lvl="3" marL="1828800" rtl="0">
              <a:spcBef>
                <a:spcPts val="0"/>
              </a:spcBef>
              <a:spcAft>
                <a:spcPts val="0"/>
              </a:spcAft>
              <a:buClr>
                <a:schemeClr val="dk2"/>
              </a:buClr>
              <a:buSzPts val="1400"/>
              <a:buChar char="●"/>
              <a:defRPr>
                <a:solidFill>
                  <a:schemeClr val="dk2"/>
                </a:solidFill>
              </a:defRPr>
            </a:lvl4pPr>
            <a:lvl5pPr indent="-317500" lvl="4" marL="2286000" rtl="0">
              <a:spcBef>
                <a:spcPts val="0"/>
              </a:spcBef>
              <a:spcAft>
                <a:spcPts val="0"/>
              </a:spcAft>
              <a:buClr>
                <a:schemeClr val="dk2"/>
              </a:buClr>
              <a:buSzPts val="1400"/>
              <a:buChar char="○"/>
              <a:defRPr>
                <a:solidFill>
                  <a:schemeClr val="dk2"/>
                </a:solidFill>
              </a:defRPr>
            </a:lvl5pPr>
            <a:lvl6pPr indent="-317500" lvl="5" marL="2743200" rtl="0">
              <a:spcBef>
                <a:spcPts val="0"/>
              </a:spcBef>
              <a:spcAft>
                <a:spcPts val="0"/>
              </a:spcAft>
              <a:buClr>
                <a:schemeClr val="dk2"/>
              </a:buClr>
              <a:buSzPts val="1400"/>
              <a:buChar char="■"/>
              <a:defRPr>
                <a:solidFill>
                  <a:schemeClr val="dk2"/>
                </a:solidFill>
              </a:defRPr>
            </a:lvl6pPr>
            <a:lvl7pPr indent="-317500" lvl="6" marL="3200400" rtl="0">
              <a:spcBef>
                <a:spcPts val="0"/>
              </a:spcBef>
              <a:spcAft>
                <a:spcPts val="0"/>
              </a:spcAft>
              <a:buClr>
                <a:schemeClr val="dk2"/>
              </a:buClr>
              <a:buSzPts val="1400"/>
              <a:buChar char="●"/>
              <a:defRPr>
                <a:solidFill>
                  <a:schemeClr val="dk2"/>
                </a:solidFill>
              </a:defRPr>
            </a:lvl7pPr>
            <a:lvl8pPr indent="-317500" lvl="7" marL="3657600" rtl="0">
              <a:spcBef>
                <a:spcPts val="0"/>
              </a:spcBef>
              <a:spcAft>
                <a:spcPts val="0"/>
              </a:spcAft>
              <a:buClr>
                <a:schemeClr val="dk2"/>
              </a:buClr>
              <a:buSzPts val="1400"/>
              <a:buChar char="○"/>
              <a:defRPr>
                <a:solidFill>
                  <a:schemeClr val="dk2"/>
                </a:solidFill>
              </a:defRPr>
            </a:lvl8pPr>
            <a:lvl9pPr indent="-317500" lvl="8" marL="4114800" rtl="0">
              <a:spcBef>
                <a:spcPts val="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Blank">
  <p:cSld name="16_Blank">
    <p:spTree>
      <p:nvGrpSpPr>
        <p:cNvPr id="405" name="Shape 405"/>
        <p:cNvGrpSpPr/>
        <p:nvPr/>
      </p:nvGrpSpPr>
      <p:grpSpPr>
        <a:xfrm>
          <a:off x="0" y="0"/>
          <a:ext cx="0" cy="0"/>
          <a:chOff x="0" y="0"/>
          <a:chExt cx="0" cy="0"/>
        </a:xfrm>
      </p:grpSpPr>
      <p:sp>
        <p:nvSpPr>
          <p:cNvPr id="406" name="Google Shape;406;p45"/>
          <p:cNvSpPr/>
          <p:nvPr/>
        </p:nvSpPr>
        <p:spPr>
          <a:xfrm>
            <a:off x="114300" y="112014"/>
            <a:ext cx="8915400" cy="4919400"/>
          </a:xfrm>
          <a:prstGeom prst="rect">
            <a:avLst/>
          </a:prstGeom>
          <a:solidFill>
            <a:srgbClr val="22313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Arial"/>
              <a:buNone/>
            </a:pPr>
            <a:r>
              <a:t/>
            </a:r>
            <a:endParaRPr b="0" i="0" sz="1800" u="none" cap="none" strike="noStrike">
              <a:solidFill>
                <a:schemeClr val="lt1"/>
              </a:solidFill>
              <a:latin typeface="Arial"/>
              <a:ea typeface="Arial"/>
              <a:cs typeface="Arial"/>
              <a:sym typeface="Arial"/>
            </a:endParaRPr>
          </a:p>
        </p:txBody>
      </p:sp>
      <p:sp>
        <p:nvSpPr>
          <p:cNvPr id="407" name="Google Shape;407;p45"/>
          <p:cNvSpPr/>
          <p:nvPr>
            <p:ph idx="2" type="pic"/>
          </p:nvPr>
        </p:nvSpPr>
        <p:spPr>
          <a:xfrm>
            <a:off x="114300" y="112714"/>
            <a:ext cx="8915400" cy="4918200"/>
          </a:xfrm>
          <a:prstGeom prst="rect">
            <a:avLst/>
          </a:prstGeom>
          <a:noFill/>
          <a:ln>
            <a:noFill/>
          </a:ln>
        </p:spPr>
        <p:txBody>
          <a:bodyPr anchorCtr="0" anchor="t" bIns="68575" lIns="68575" spcFirstLastPara="1" rIns="68575" wrap="square" tIns="68575"/>
          <a:lstStyle>
            <a:lvl1pPr indent="0" lvl="0" marL="0" marR="0" rtl="0" algn="l">
              <a:spcBef>
                <a:spcPts val="600"/>
              </a:spcBef>
              <a:spcAft>
                <a:spcPts val="0"/>
              </a:spcAft>
              <a:buClr>
                <a:schemeClr val="dk1"/>
              </a:buClr>
              <a:buSzPts val="1100"/>
              <a:buFont typeface="Arial"/>
              <a:buNone/>
              <a:defRPr b="0" i="0" sz="3200" u="none" cap="none" strike="noStrike">
                <a:solidFill>
                  <a:schemeClr val="dk1"/>
                </a:solidFill>
                <a:latin typeface="Arial"/>
                <a:ea typeface="Arial"/>
                <a:cs typeface="Arial"/>
                <a:sym typeface="Arial"/>
              </a:defRPr>
            </a:lvl1pPr>
            <a:lvl2pPr indent="-292100" lvl="1" marL="7366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241300" lvl="2" marL="11430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2413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2413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2413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413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413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413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8" name="Google Shape;408;p45"/>
          <p:cNvSpPr txBox="1"/>
          <p:nvPr/>
        </p:nvSpPr>
        <p:spPr>
          <a:xfrm>
            <a:off x="521209" y="4654296"/>
            <a:ext cx="1363500" cy="223200"/>
          </a:xfrm>
          <a:prstGeom prst="rect">
            <a:avLst/>
          </a:prstGeom>
          <a:noFill/>
          <a:ln>
            <a:noFill/>
          </a:ln>
        </p:spPr>
        <p:txBody>
          <a:bodyPr anchorCtr="0" anchor="t" bIns="34275" lIns="0" spcFirstLastPara="1" rIns="0" wrap="square" tIns="34275">
            <a:noAutofit/>
          </a:bodyPr>
          <a:lstStyle/>
          <a:p>
            <a:pPr indent="0" lvl="0" marL="0" marR="0" rtl="0" algn="l">
              <a:spcBef>
                <a:spcPts val="0"/>
              </a:spcBef>
              <a:spcAft>
                <a:spcPts val="0"/>
              </a:spcAft>
              <a:buNone/>
            </a:pPr>
            <a:r>
              <a:rPr b="1" lang="en" sz="1000">
                <a:solidFill>
                  <a:schemeClr val="lt1"/>
                </a:solidFill>
                <a:latin typeface="Arial"/>
                <a:ea typeface="Arial"/>
                <a:cs typeface="Arial"/>
                <a:sym typeface="Arial"/>
              </a:rPr>
              <a:t>Pivotal — Confidential</a:t>
            </a:r>
            <a:endParaRPr sz="11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Slide">
  <p:cSld name=" Blank logo_1">
    <p:spTree>
      <p:nvGrpSpPr>
        <p:cNvPr id="409" name="Shape 409"/>
        <p:cNvGrpSpPr/>
        <p:nvPr/>
      </p:nvGrpSpPr>
      <p:grpSpPr>
        <a:xfrm>
          <a:off x="0" y="0"/>
          <a:ext cx="0" cy="0"/>
          <a:chOff x="0" y="0"/>
          <a:chExt cx="0" cy="0"/>
        </a:xfrm>
      </p:grpSpPr>
      <p:sp>
        <p:nvSpPr>
          <p:cNvPr id="410" name="Google Shape;410;p46"/>
          <p:cNvSpPr/>
          <p:nvPr/>
        </p:nvSpPr>
        <p:spPr>
          <a:xfrm>
            <a:off x="-7050" y="0"/>
            <a:ext cx="9158100" cy="5143500"/>
          </a:xfrm>
          <a:prstGeom prst="rect">
            <a:avLst/>
          </a:prstGeom>
          <a:solidFill>
            <a:srgbClr val="2332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11" name="Google Shape;411;p46"/>
          <p:cNvSpPr txBox="1"/>
          <p:nvPr>
            <p:ph idx="12" type="sldNum"/>
          </p:nvPr>
        </p:nvSpPr>
        <p:spPr>
          <a:xfrm>
            <a:off x="48247" y="4861463"/>
            <a:ext cx="3732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900" u="none" cap="none" strike="noStrike">
                <a:solidFill>
                  <a:srgbClr val="A5A5A5"/>
                </a:solidFill>
                <a:latin typeface="Arial"/>
                <a:ea typeface="Arial"/>
                <a:cs typeface="Arial"/>
                <a:sym typeface="Arial"/>
              </a:defRPr>
            </a:lvl1pPr>
            <a:lvl2pPr indent="0" lvl="1" marL="0" marR="0" rtl="0" algn="l">
              <a:spcBef>
                <a:spcPts val="0"/>
              </a:spcBef>
              <a:buNone/>
              <a:defRPr b="0" i="0" sz="900" u="none" cap="none" strike="noStrike">
                <a:solidFill>
                  <a:srgbClr val="A5A5A5"/>
                </a:solidFill>
                <a:latin typeface="Arial"/>
                <a:ea typeface="Arial"/>
                <a:cs typeface="Arial"/>
                <a:sym typeface="Arial"/>
              </a:defRPr>
            </a:lvl2pPr>
            <a:lvl3pPr indent="0" lvl="2" marL="0" marR="0" rtl="0" algn="l">
              <a:spcBef>
                <a:spcPts val="0"/>
              </a:spcBef>
              <a:buNone/>
              <a:defRPr b="0" i="0" sz="900" u="none" cap="none" strike="noStrike">
                <a:solidFill>
                  <a:srgbClr val="A5A5A5"/>
                </a:solidFill>
                <a:latin typeface="Arial"/>
                <a:ea typeface="Arial"/>
                <a:cs typeface="Arial"/>
                <a:sym typeface="Arial"/>
              </a:defRPr>
            </a:lvl3pPr>
            <a:lvl4pPr indent="0" lvl="3" marL="0" marR="0" rtl="0" algn="l">
              <a:spcBef>
                <a:spcPts val="0"/>
              </a:spcBef>
              <a:buNone/>
              <a:defRPr b="0" i="0" sz="900" u="none" cap="none" strike="noStrike">
                <a:solidFill>
                  <a:srgbClr val="A5A5A5"/>
                </a:solidFill>
                <a:latin typeface="Arial"/>
                <a:ea typeface="Arial"/>
                <a:cs typeface="Arial"/>
                <a:sym typeface="Arial"/>
              </a:defRPr>
            </a:lvl4pPr>
            <a:lvl5pPr indent="0" lvl="4" marL="0" marR="0" rtl="0" algn="l">
              <a:spcBef>
                <a:spcPts val="0"/>
              </a:spcBef>
              <a:buNone/>
              <a:defRPr b="0" i="0" sz="900" u="none" cap="none" strike="noStrike">
                <a:solidFill>
                  <a:srgbClr val="A5A5A5"/>
                </a:solidFill>
                <a:latin typeface="Arial"/>
                <a:ea typeface="Arial"/>
                <a:cs typeface="Arial"/>
                <a:sym typeface="Arial"/>
              </a:defRPr>
            </a:lvl5pPr>
            <a:lvl6pPr indent="0" lvl="5" marL="0" marR="0" rtl="0" algn="l">
              <a:spcBef>
                <a:spcPts val="0"/>
              </a:spcBef>
              <a:buNone/>
              <a:defRPr b="0" i="0" sz="900" u="none" cap="none" strike="noStrike">
                <a:solidFill>
                  <a:srgbClr val="A5A5A5"/>
                </a:solidFill>
                <a:latin typeface="Arial"/>
                <a:ea typeface="Arial"/>
                <a:cs typeface="Arial"/>
                <a:sym typeface="Arial"/>
              </a:defRPr>
            </a:lvl6pPr>
            <a:lvl7pPr indent="0" lvl="6" marL="0" marR="0" rtl="0" algn="l">
              <a:spcBef>
                <a:spcPts val="0"/>
              </a:spcBef>
              <a:buNone/>
              <a:defRPr b="0" i="0" sz="900" u="none" cap="none" strike="noStrike">
                <a:solidFill>
                  <a:srgbClr val="A5A5A5"/>
                </a:solidFill>
                <a:latin typeface="Arial"/>
                <a:ea typeface="Arial"/>
                <a:cs typeface="Arial"/>
                <a:sym typeface="Arial"/>
              </a:defRPr>
            </a:lvl7pPr>
            <a:lvl8pPr indent="0" lvl="7" marL="0" marR="0" rtl="0" algn="l">
              <a:spcBef>
                <a:spcPts val="0"/>
              </a:spcBef>
              <a:buNone/>
              <a:defRPr b="0" i="0" sz="900" u="none" cap="none" strike="noStrike">
                <a:solidFill>
                  <a:srgbClr val="A5A5A5"/>
                </a:solidFill>
                <a:latin typeface="Arial"/>
                <a:ea typeface="Arial"/>
                <a:cs typeface="Arial"/>
                <a:sym typeface="Arial"/>
              </a:defRPr>
            </a:lvl8pPr>
            <a:lvl9pPr indent="0" lvl="8" marL="0" marR="0" rtl="0" algn="l">
              <a:spcBef>
                <a:spcPts val="0"/>
              </a:spcBef>
              <a:buNone/>
              <a:defRPr b="0" i="0" sz="9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12" name="Google Shape;412;p46"/>
          <p:cNvSpPr txBox="1"/>
          <p:nvPr>
            <p:ph type="title"/>
          </p:nvPr>
        </p:nvSpPr>
        <p:spPr>
          <a:xfrm>
            <a:off x="108372" y="169550"/>
            <a:ext cx="9035700" cy="542100"/>
          </a:xfrm>
          <a:prstGeom prst="rect">
            <a:avLst/>
          </a:prstGeom>
          <a:noFill/>
          <a:ln>
            <a:noFill/>
          </a:ln>
        </p:spPr>
        <p:txBody>
          <a:bodyPr anchorCtr="0" anchor="ctr" bIns="91425" lIns="91425" spcFirstLastPara="1" rIns="91425" wrap="square" tIns="91425"/>
          <a:lstStyle>
            <a:lvl1pPr lvl="0" rtl="0">
              <a:spcBef>
                <a:spcPts val="0"/>
              </a:spcBef>
              <a:spcAft>
                <a:spcPts val="0"/>
              </a:spcAft>
              <a:buNone/>
              <a:defRPr b="1" sz="2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Pivotal_White.png" id="413" name="Google Shape;413;p46"/>
          <p:cNvPicPr preferRelativeResize="0"/>
          <p:nvPr/>
        </p:nvPicPr>
        <p:blipFill rotWithShape="1">
          <a:blip r:embed="rId2">
            <a:alphaModFix/>
          </a:blip>
          <a:srcRect b="0" l="0" r="0" t="0"/>
          <a:stretch/>
        </p:blipFill>
        <p:spPr>
          <a:xfrm>
            <a:off x="8286415" y="4854091"/>
            <a:ext cx="712200" cy="173700"/>
          </a:xfrm>
          <a:prstGeom prst="rect">
            <a:avLst/>
          </a:prstGeom>
          <a:noFill/>
          <a:ln>
            <a:noFill/>
          </a:ln>
        </p:spPr>
      </p:pic>
      <p:sp>
        <p:nvSpPr>
          <p:cNvPr id="414" name="Google Shape;414;p46"/>
          <p:cNvSpPr txBox="1"/>
          <p:nvPr/>
        </p:nvSpPr>
        <p:spPr>
          <a:xfrm>
            <a:off x="48250" y="-520850"/>
            <a:ext cx="8238300" cy="3837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background image:  960x540 pixels - send to back of slide and set to 80% transparency</a:t>
            </a:r>
            <a:endParaRPr>
              <a:solidFill>
                <a:schemeClr val="accent3"/>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15" name="Shape 415"/>
        <p:cNvGrpSpPr/>
        <p:nvPr/>
      </p:nvGrpSpPr>
      <p:grpSpPr>
        <a:xfrm>
          <a:off x="0" y="0"/>
          <a:ext cx="0" cy="0"/>
          <a:chOff x="0" y="0"/>
          <a:chExt cx="0" cy="0"/>
        </a:xfrm>
      </p:grpSpPr>
      <p:sp>
        <p:nvSpPr>
          <p:cNvPr id="416" name="Google Shape;416;p4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17" name="Google Shape;417;p4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8" name="Google Shape;41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419" name="Shape 419"/>
        <p:cNvGrpSpPr/>
        <p:nvPr/>
      </p:nvGrpSpPr>
      <p:grpSpPr>
        <a:xfrm>
          <a:off x="0" y="0"/>
          <a:ext cx="0" cy="0"/>
          <a:chOff x="0" y="0"/>
          <a:chExt cx="0" cy="0"/>
        </a:xfrm>
      </p:grpSpPr>
      <p:sp>
        <p:nvSpPr>
          <p:cNvPr id="420" name="Google Shape;420;p48"/>
          <p:cNvSpPr txBox="1"/>
          <p:nvPr>
            <p:ph type="title"/>
          </p:nvPr>
        </p:nvSpPr>
        <p:spPr>
          <a:xfrm>
            <a:off x="366718" y="325441"/>
            <a:ext cx="8410500" cy="460500"/>
          </a:xfrm>
          <a:prstGeom prst="rect">
            <a:avLst/>
          </a:prstGeom>
          <a:noFill/>
          <a:ln>
            <a:noFill/>
          </a:ln>
        </p:spPr>
        <p:txBody>
          <a:bodyPr anchorCtr="0" anchor="t" bIns="91425" lIns="91425" spcFirstLastPara="1" rIns="91425" wrap="square" tIns="91425"/>
          <a:lstStyle>
            <a:lvl1pPr lvl="0" rtl="0">
              <a:lnSpc>
                <a:spcPct val="90000"/>
              </a:lnSpc>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21" name="Google Shape;421;p48"/>
          <p:cNvSpPr txBox="1"/>
          <p:nvPr>
            <p:ph idx="1" type="body"/>
          </p:nvPr>
        </p:nvSpPr>
        <p:spPr>
          <a:xfrm>
            <a:off x="366719" y="1074738"/>
            <a:ext cx="8410500" cy="3383100"/>
          </a:xfrm>
          <a:prstGeom prst="rect">
            <a:avLst/>
          </a:prstGeom>
          <a:noFill/>
          <a:ln>
            <a:noFill/>
          </a:ln>
        </p:spPr>
        <p:txBody>
          <a:bodyPr anchorCtr="0" anchor="t" bIns="91425" lIns="91425" spcFirstLastPara="1" rIns="91425" wrap="square" tIns="91425"/>
          <a:lstStyle>
            <a:lvl1pPr indent="-317500" lvl="0" marL="457200" rtl="0">
              <a:spcBef>
                <a:spcPts val="1200"/>
              </a:spcBef>
              <a:spcAft>
                <a:spcPts val="0"/>
              </a:spcAft>
              <a:buClr>
                <a:schemeClr val="accent1"/>
              </a:buClr>
              <a:buSzPts val="1400"/>
              <a:buFont typeface="Arial"/>
              <a:buChar char="•"/>
              <a:defRPr/>
            </a:lvl1pPr>
            <a:lvl2pPr indent="-317500" lvl="1" marL="914400" rtl="0">
              <a:spcBef>
                <a:spcPts val="300"/>
              </a:spcBef>
              <a:spcAft>
                <a:spcPts val="0"/>
              </a:spcAft>
              <a:buClr>
                <a:schemeClr val="accent1"/>
              </a:buClr>
              <a:buSzPts val="1400"/>
              <a:buFont typeface="Arial"/>
              <a:buChar char="–"/>
              <a:defRPr/>
            </a:lvl2pPr>
            <a:lvl3pPr indent="-317500" lvl="2" marL="1371600" rtl="0">
              <a:spcBef>
                <a:spcPts val="300"/>
              </a:spcBef>
              <a:spcAft>
                <a:spcPts val="0"/>
              </a:spcAft>
              <a:buClr>
                <a:schemeClr val="accent1"/>
              </a:buClr>
              <a:buSzPts val="1400"/>
              <a:buFont typeface="Arial"/>
              <a:buChar char="▪"/>
              <a:defRPr/>
            </a:lvl3pPr>
            <a:lvl4pPr indent="-317500" lvl="3" marL="1828800" rtl="0">
              <a:spcBef>
                <a:spcPts val="300"/>
              </a:spcBef>
              <a:spcAft>
                <a:spcPts val="0"/>
              </a:spcAft>
              <a:buClr>
                <a:schemeClr val="accent1"/>
              </a:buClr>
              <a:buSzPts val="1400"/>
              <a:buFont typeface="Arial"/>
              <a:buChar char="—"/>
              <a:defRPr/>
            </a:lvl4pPr>
            <a:lvl5pPr indent="-317500" lvl="4" marL="2286000" rtl="0">
              <a:spcBef>
                <a:spcPts val="300"/>
              </a:spcBef>
              <a:spcAft>
                <a:spcPts val="0"/>
              </a:spcAft>
              <a:buClr>
                <a:schemeClr val="accent1"/>
              </a:buClr>
              <a:buSzPts val="1400"/>
              <a:buFont typeface="Arial"/>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age 1">
  <p:cSld name="Main Page_1">
    <p:spTree>
      <p:nvGrpSpPr>
        <p:cNvPr id="422" name="Shape 422"/>
        <p:cNvGrpSpPr/>
        <p:nvPr/>
      </p:nvGrpSpPr>
      <p:grpSpPr>
        <a:xfrm>
          <a:off x="0" y="0"/>
          <a:ext cx="0" cy="0"/>
          <a:chOff x="0" y="0"/>
          <a:chExt cx="0" cy="0"/>
        </a:xfrm>
      </p:grpSpPr>
      <p:sp>
        <p:nvSpPr>
          <p:cNvPr id="423" name="Google Shape;423;p49"/>
          <p:cNvSpPr txBox="1"/>
          <p:nvPr>
            <p:ph type="title"/>
          </p:nvPr>
        </p:nvSpPr>
        <p:spPr>
          <a:xfrm>
            <a:off x="113722" y="149918"/>
            <a:ext cx="8796900" cy="4743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008774"/>
              </a:buClr>
              <a:buSzPts val="1400"/>
              <a:buFont typeface="Arial"/>
              <a:buNone/>
              <a:defRPr b="1" i="0" sz="2800" u="none" cap="none" strike="noStrike">
                <a:solidFill>
                  <a:srgbClr val="008774"/>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24" name="Google Shape;424;p49"/>
          <p:cNvSpPr txBox="1"/>
          <p:nvPr>
            <p:ph idx="12" type="sldNum"/>
          </p:nvPr>
        </p:nvSpPr>
        <p:spPr>
          <a:xfrm>
            <a:off x="48247" y="4861463"/>
            <a:ext cx="3732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900" u="none" cap="none" strike="noStrike">
                <a:solidFill>
                  <a:srgbClr val="A5A5A5"/>
                </a:solidFill>
                <a:latin typeface="Arial"/>
                <a:ea typeface="Arial"/>
                <a:cs typeface="Arial"/>
                <a:sym typeface="Arial"/>
              </a:defRPr>
            </a:lvl1pPr>
            <a:lvl2pPr indent="0" lvl="1" marL="0" marR="0" rtl="0" algn="l">
              <a:spcBef>
                <a:spcPts val="0"/>
              </a:spcBef>
              <a:buNone/>
              <a:defRPr b="0" i="0" sz="900" u="none" cap="none" strike="noStrike">
                <a:solidFill>
                  <a:srgbClr val="A5A5A5"/>
                </a:solidFill>
                <a:latin typeface="Arial"/>
                <a:ea typeface="Arial"/>
                <a:cs typeface="Arial"/>
                <a:sym typeface="Arial"/>
              </a:defRPr>
            </a:lvl2pPr>
            <a:lvl3pPr indent="0" lvl="2" marL="0" marR="0" rtl="0" algn="l">
              <a:spcBef>
                <a:spcPts val="0"/>
              </a:spcBef>
              <a:buNone/>
              <a:defRPr b="0" i="0" sz="900" u="none" cap="none" strike="noStrike">
                <a:solidFill>
                  <a:srgbClr val="A5A5A5"/>
                </a:solidFill>
                <a:latin typeface="Arial"/>
                <a:ea typeface="Arial"/>
                <a:cs typeface="Arial"/>
                <a:sym typeface="Arial"/>
              </a:defRPr>
            </a:lvl3pPr>
            <a:lvl4pPr indent="0" lvl="3" marL="0" marR="0" rtl="0" algn="l">
              <a:spcBef>
                <a:spcPts val="0"/>
              </a:spcBef>
              <a:buNone/>
              <a:defRPr b="0" i="0" sz="900" u="none" cap="none" strike="noStrike">
                <a:solidFill>
                  <a:srgbClr val="A5A5A5"/>
                </a:solidFill>
                <a:latin typeface="Arial"/>
                <a:ea typeface="Arial"/>
                <a:cs typeface="Arial"/>
                <a:sym typeface="Arial"/>
              </a:defRPr>
            </a:lvl4pPr>
            <a:lvl5pPr indent="0" lvl="4" marL="0" marR="0" rtl="0" algn="l">
              <a:spcBef>
                <a:spcPts val="0"/>
              </a:spcBef>
              <a:buNone/>
              <a:defRPr b="0" i="0" sz="900" u="none" cap="none" strike="noStrike">
                <a:solidFill>
                  <a:srgbClr val="A5A5A5"/>
                </a:solidFill>
                <a:latin typeface="Arial"/>
                <a:ea typeface="Arial"/>
                <a:cs typeface="Arial"/>
                <a:sym typeface="Arial"/>
              </a:defRPr>
            </a:lvl5pPr>
            <a:lvl6pPr indent="0" lvl="5" marL="0" marR="0" rtl="0" algn="l">
              <a:spcBef>
                <a:spcPts val="0"/>
              </a:spcBef>
              <a:buNone/>
              <a:defRPr b="0" i="0" sz="900" u="none" cap="none" strike="noStrike">
                <a:solidFill>
                  <a:srgbClr val="A5A5A5"/>
                </a:solidFill>
                <a:latin typeface="Arial"/>
                <a:ea typeface="Arial"/>
                <a:cs typeface="Arial"/>
                <a:sym typeface="Arial"/>
              </a:defRPr>
            </a:lvl6pPr>
            <a:lvl7pPr indent="0" lvl="6" marL="0" marR="0" rtl="0" algn="l">
              <a:spcBef>
                <a:spcPts val="0"/>
              </a:spcBef>
              <a:buNone/>
              <a:defRPr b="0" i="0" sz="900" u="none" cap="none" strike="noStrike">
                <a:solidFill>
                  <a:srgbClr val="A5A5A5"/>
                </a:solidFill>
                <a:latin typeface="Arial"/>
                <a:ea typeface="Arial"/>
                <a:cs typeface="Arial"/>
                <a:sym typeface="Arial"/>
              </a:defRPr>
            </a:lvl7pPr>
            <a:lvl8pPr indent="0" lvl="7" marL="0" marR="0" rtl="0" algn="l">
              <a:spcBef>
                <a:spcPts val="0"/>
              </a:spcBef>
              <a:buNone/>
              <a:defRPr b="0" i="0" sz="900" u="none" cap="none" strike="noStrike">
                <a:solidFill>
                  <a:srgbClr val="A5A5A5"/>
                </a:solidFill>
                <a:latin typeface="Arial"/>
                <a:ea typeface="Arial"/>
                <a:cs typeface="Arial"/>
                <a:sym typeface="Arial"/>
              </a:defRPr>
            </a:lvl8pPr>
            <a:lvl9pPr indent="0" lvl="8" marL="0" marR="0" rtl="0" algn="l">
              <a:spcBef>
                <a:spcPts val="0"/>
              </a:spcBef>
              <a:buNone/>
              <a:defRPr b="0" i="0" sz="9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25" name="Google Shape;425;p49"/>
          <p:cNvSpPr txBox="1"/>
          <p:nvPr>
            <p:ph idx="1" type="body"/>
          </p:nvPr>
        </p:nvSpPr>
        <p:spPr>
          <a:xfrm>
            <a:off x="114300" y="624363"/>
            <a:ext cx="8796300" cy="2886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rgbClr val="595959"/>
              </a:buClr>
              <a:buSzPts val="1400"/>
              <a:buFont typeface="Arial"/>
              <a:buNone/>
              <a:defRPr b="0" i="0" sz="1800" u="none" cap="none" strike="noStrike">
                <a:solidFill>
                  <a:srgbClr val="595959"/>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6" name="Google Shape;426;p49"/>
          <p:cNvSpPr/>
          <p:nvPr/>
        </p:nvSpPr>
        <p:spPr>
          <a:xfrm>
            <a:off x="0" y="0"/>
            <a:ext cx="9144000" cy="54000"/>
          </a:xfrm>
          <a:prstGeom prst="rect">
            <a:avLst/>
          </a:prstGeom>
          <a:solidFill>
            <a:srgbClr val="008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votal Title Slide" showMasterSp="0">
  <p:cSld name="Pivotal Title Slide">
    <p:bg>
      <p:bgPr>
        <a:solidFill>
          <a:schemeClr val="accent1"/>
        </a:solidFill>
      </p:bgPr>
    </p:bg>
    <p:spTree>
      <p:nvGrpSpPr>
        <p:cNvPr id="427" name="Shape 427"/>
        <p:cNvGrpSpPr/>
        <p:nvPr/>
      </p:nvGrpSpPr>
      <p:grpSpPr>
        <a:xfrm>
          <a:off x="0" y="0"/>
          <a:ext cx="0" cy="0"/>
          <a:chOff x="0" y="0"/>
          <a:chExt cx="0" cy="0"/>
        </a:xfrm>
      </p:grpSpPr>
      <p:sp>
        <p:nvSpPr>
          <p:cNvPr id="428" name="Google Shape;428;p50"/>
          <p:cNvSpPr/>
          <p:nvPr/>
        </p:nvSpPr>
        <p:spPr>
          <a:xfrm>
            <a:off x="0" y="0"/>
            <a:ext cx="9144000" cy="5143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ivotal_White.png" id="429" name="Google Shape;429;p50"/>
          <p:cNvPicPr preferRelativeResize="0"/>
          <p:nvPr/>
        </p:nvPicPr>
        <p:blipFill rotWithShape="1">
          <a:blip r:embed="rId2">
            <a:alphaModFix/>
          </a:blip>
          <a:srcRect b="26492" l="20054" r="18524" t="21654"/>
          <a:stretch/>
        </p:blipFill>
        <p:spPr>
          <a:xfrm>
            <a:off x="1687232" y="1490695"/>
            <a:ext cx="5842500" cy="1931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1.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7.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21" Type="http://schemas.openxmlformats.org/officeDocument/2006/relationships/theme" Target="../theme/theme3.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0" name="Shape 23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hyperlink" Target="http://hawq.apache.org" TargetMode="External"/><Relationship Id="rId4" Type="http://schemas.openxmlformats.org/officeDocument/2006/relationships/hyperlink" Target="https://github.com/apache/haw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gif"/><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1"/>
          <p:cNvSpPr txBox="1"/>
          <p:nvPr>
            <p:ph type="title"/>
          </p:nvPr>
        </p:nvSpPr>
        <p:spPr>
          <a:xfrm>
            <a:off x="187025" y="1109375"/>
            <a:ext cx="8790600" cy="18108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chemeClr val="folHlink"/>
              </a:buClr>
              <a:buSzPts val="1100"/>
              <a:buFont typeface="Arial"/>
              <a:buNone/>
            </a:pPr>
            <a:r>
              <a:rPr b="0" lang="en" sz="4800">
                <a:solidFill>
                  <a:schemeClr val="folHlink"/>
                </a:solidFill>
                <a:latin typeface="Arial"/>
                <a:ea typeface="Arial"/>
                <a:cs typeface="Arial"/>
                <a:sym typeface="Arial"/>
              </a:rPr>
              <a:t>Apache HAWQ on Kubernetes</a:t>
            </a:r>
            <a:endParaRPr b="0" sz="4800">
              <a:solidFill>
                <a:schemeClr val="folHlink"/>
              </a:solidFill>
              <a:latin typeface="Arial"/>
              <a:ea typeface="Arial"/>
              <a:cs typeface="Arial"/>
              <a:sym typeface="Arial"/>
            </a:endParaRPr>
          </a:p>
          <a:p>
            <a:pPr indent="0" lvl="0" marL="0" rtl="0" algn="ctr">
              <a:spcBef>
                <a:spcPts val="0"/>
              </a:spcBef>
              <a:spcAft>
                <a:spcPts val="0"/>
              </a:spcAft>
              <a:buClr>
                <a:schemeClr val="folHlink"/>
              </a:buClr>
              <a:buSzPts val="1100"/>
              <a:buFont typeface="Arial"/>
              <a:buNone/>
            </a:pPr>
            <a:r>
              <a:rPr b="0" lang="en" sz="3000">
                <a:solidFill>
                  <a:schemeClr val="folHlink"/>
                </a:solidFill>
                <a:latin typeface="Arial"/>
                <a:ea typeface="Arial"/>
                <a:cs typeface="Arial"/>
                <a:sym typeface="Arial"/>
              </a:rPr>
              <a:t>Bring SQL on Hadoop to Cloud</a:t>
            </a:r>
            <a:endParaRPr>
              <a:latin typeface="Arial"/>
              <a:ea typeface="Arial"/>
              <a:cs typeface="Arial"/>
              <a:sym typeface="Arial"/>
            </a:endParaRPr>
          </a:p>
        </p:txBody>
      </p:sp>
      <p:sp>
        <p:nvSpPr>
          <p:cNvPr id="435" name="Google Shape;435;p51"/>
          <p:cNvSpPr txBox="1"/>
          <p:nvPr/>
        </p:nvSpPr>
        <p:spPr>
          <a:xfrm>
            <a:off x="573625" y="3294100"/>
            <a:ext cx="4173600" cy="1409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1800">
                <a:solidFill>
                  <a:srgbClr val="FFFFFF"/>
                </a:solidFill>
                <a:latin typeface="Proxima Nova"/>
                <a:ea typeface="Proxima Nova"/>
                <a:cs typeface="Proxima Nova"/>
                <a:sym typeface="Proxima Nova"/>
              </a:rPr>
              <a:t>Wen Lin</a:t>
            </a:r>
            <a:r>
              <a:rPr lang="en" sz="1800">
                <a:solidFill>
                  <a:srgbClr val="FFFFFF"/>
                </a:solidFill>
                <a:latin typeface="Proxima Nova"/>
                <a:ea typeface="Proxima Nova"/>
                <a:cs typeface="Proxima Nova"/>
                <a:sym typeface="Proxima Nova"/>
              </a:rPr>
              <a:t>, </a:t>
            </a:r>
            <a:r>
              <a:rPr b="1" lang="en" sz="1800">
                <a:solidFill>
                  <a:srgbClr val="FFFFFF"/>
                </a:solidFill>
                <a:latin typeface="Proxima Nova"/>
                <a:ea typeface="Proxima Nova"/>
                <a:cs typeface="Proxima Nova"/>
                <a:sym typeface="Proxima Nova"/>
              </a:rPr>
              <a:t>Ivan Weng</a:t>
            </a:r>
            <a:endParaRPr b="1" sz="1800">
              <a:solidFill>
                <a:srgbClr val="FFFFFF"/>
              </a:solidFill>
              <a:latin typeface="Proxima Nova"/>
              <a:ea typeface="Proxima Nova"/>
              <a:cs typeface="Proxima Nova"/>
              <a:sym typeface="Proxima Nova"/>
            </a:endParaRPr>
          </a:p>
          <a:p>
            <a:pPr indent="0" lvl="0" marL="0" rtl="0" algn="l">
              <a:lnSpc>
                <a:spcPct val="110000"/>
              </a:lnSpc>
              <a:spcBef>
                <a:spcPts val="0"/>
              </a:spcBef>
              <a:spcAft>
                <a:spcPts val="0"/>
              </a:spcAft>
              <a:buNone/>
            </a:pPr>
            <a:r>
              <a:rPr b="1" lang="en" sz="1800">
                <a:solidFill>
                  <a:srgbClr val="FFFFFF"/>
                </a:solidFill>
                <a:latin typeface="Proxima Nova"/>
                <a:ea typeface="Proxima Nova"/>
                <a:cs typeface="Proxima Nova"/>
                <a:sym typeface="Proxima Nova"/>
              </a:rPr>
              <a:t>@Pivotal</a:t>
            </a:r>
            <a:endParaRPr b="1" sz="1800">
              <a:solidFill>
                <a:srgbClr val="FFFFFF"/>
              </a:solidFill>
              <a:latin typeface="Proxima Nova"/>
              <a:ea typeface="Proxima Nova"/>
              <a:cs typeface="Proxima Nova"/>
              <a:sym typeface="Proxima Nova"/>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60"/>
          <p:cNvSpPr txBox="1"/>
          <p:nvPr>
            <p:ph type="title"/>
          </p:nvPr>
        </p:nvSpPr>
        <p:spPr>
          <a:xfrm>
            <a:off x="193350" y="549625"/>
            <a:ext cx="2751300" cy="14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chemeClr val="folHlink"/>
                </a:solidFill>
                <a:latin typeface="Arial"/>
                <a:ea typeface="Arial"/>
                <a:cs typeface="Arial"/>
                <a:sym typeface="Arial"/>
              </a:rPr>
              <a:t>Bring SQL on Hadoop to Cloud</a:t>
            </a:r>
            <a:endParaRPr sz="2400"/>
          </a:p>
        </p:txBody>
      </p:sp>
      <p:sp>
        <p:nvSpPr>
          <p:cNvPr id="502" name="Google Shape;502;p60"/>
          <p:cNvSpPr txBox="1"/>
          <p:nvPr/>
        </p:nvSpPr>
        <p:spPr>
          <a:xfrm>
            <a:off x="3466825" y="453850"/>
            <a:ext cx="5269500" cy="4430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folHlink"/>
              </a:buClr>
              <a:buSzPts val="1100"/>
              <a:buFont typeface="Arial"/>
              <a:buNone/>
            </a:pPr>
            <a:r>
              <a:rPr b="1" lang="en" sz="1800">
                <a:solidFill>
                  <a:schemeClr val="folHlink"/>
                </a:solidFill>
              </a:rPr>
              <a:t>HAWQ Advantages</a:t>
            </a:r>
            <a:endParaRPr b="1" sz="1800">
              <a:solidFill>
                <a:schemeClr val="folHlink"/>
              </a:solidFill>
            </a:endParaRPr>
          </a:p>
          <a:p>
            <a:pPr indent="-317500" lvl="0" marL="457200" rtl="0" algn="l">
              <a:lnSpc>
                <a:spcPct val="115000"/>
              </a:lnSpc>
              <a:spcBef>
                <a:spcPts val="1600"/>
              </a:spcBef>
              <a:spcAft>
                <a:spcPts val="0"/>
              </a:spcAft>
              <a:buClr>
                <a:srgbClr val="1AB9A5"/>
              </a:buClr>
              <a:buSzPts val="1400"/>
              <a:buFont typeface="Arial"/>
              <a:buChar char="■"/>
            </a:pPr>
            <a:r>
              <a:rPr lang="en" sz="1800">
                <a:solidFill>
                  <a:schemeClr val="folHlink"/>
                </a:solidFill>
              </a:rPr>
              <a:t>Storage computing separation</a:t>
            </a:r>
            <a:endParaRPr>
              <a:solidFill>
                <a:schemeClr val="folHlink"/>
              </a:solidFill>
            </a:endParaRPr>
          </a:p>
          <a:p>
            <a:pPr indent="-317500" lvl="0" marL="457200" rtl="0" algn="l">
              <a:lnSpc>
                <a:spcPct val="115000"/>
              </a:lnSpc>
              <a:spcBef>
                <a:spcPts val="0"/>
              </a:spcBef>
              <a:spcAft>
                <a:spcPts val="0"/>
              </a:spcAft>
              <a:buClr>
                <a:srgbClr val="1AB9A5"/>
              </a:buClr>
              <a:buSzPts val="1400"/>
              <a:buFont typeface="Arial"/>
              <a:buChar char="■"/>
            </a:pPr>
            <a:r>
              <a:rPr lang="en" sz="1800">
                <a:solidFill>
                  <a:schemeClr val="folHlink"/>
                </a:solidFill>
              </a:rPr>
              <a:t>Elastic query execution engine</a:t>
            </a:r>
            <a:endParaRPr>
              <a:solidFill>
                <a:schemeClr val="folHlink"/>
              </a:solidFill>
            </a:endParaRPr>
          </a:p>
          <a:p>
            <a:pPr indent="-317500" lvl="0" marL="457200" rtl="0" algn="l">
              <a:lnSpc>
                <a:spcPct val="115000"/>
              </a:lnSpc>
              <a:spcBef>
                <a:spcPts val="0"/>
              </a:spcBef>
              <a:spcAft>
                <a:spcPts val="0"/>
              </a:spcAft>
              <a:buClr>
                <a:srgbClr val="1AB9A5"/>
              </a:buClr>
              <a:buSzPts val="1400"/>
              <a:buFont typeface="Arial"/>
              <a:buChar char="■"/>
            </a:pPr>
            <a:r>
              <a:rPr lang="en" sz="1800">
                <a:solidFill>
                  <a:schemeClr val="folHlink"/>
                </a:solidFill>
              </a:rPr>
              <a:t>Stateless segment</a:t>
            </a:r>
            <a:endParaRPr sz="1800"/>
          </a:p>
          <a:p>
            <a:pPr indent="0" lvl="0" marL="0" rtl="0" algn="l">
              <a:lnSpc>
                <a:spcPct val="115000"/>
              </a:lnSpc>
              <a:spcBef>
                <a:spcPts val="1600"/>
              </a:spcBef>
              <a:spcAft>
                <a:spcPts val="0"/>
              </a:spcAft>
              <a:buNone/>
            </a:pPr>
            <a:r>
              <a:rPr b="1" lang="en" sz="1800"/>
              <a:t>Cloud Requirement</a:t>
            </a:r>
            <a:endParaRPr b="1" sz="1800"/>
          </a:p>
          <a:p>
            <a:pPr indent="-317500" lvl="0" marL="457200" rtl="0" algn="l">
              <a:lnSpc>
                <a:spcPct val="115000"/>
              </a:lnSpc>
              <a:spcBef>
                <a:spcPts val="1600"/>
              </a:spcBef>
              <a:spcAft>
                <a:spcPts val="0"/>
              </a:spcAft>
              <a:buClr>
                <a:srgbClr val="1AB9A5"/>
              </a:buClr>
              <a:buSzPts val="1400"/>
              <a:buFont typeface="Arial"/>
              <a:buChar char="■"/>
            </a:pPr>
            <a:r>
              <a:rPr lang="en" sz="1800"/>
              <a:t>Database as Service</a:t>
            </a:r>
            <a:endParaRPr/>
          </a:p>
          <a:p>
            <a:pPr indent="-317500" lvl="0" marL="457200" rtl="0" algn="l">
              <a:lnSpc>
                <a:spcPct val="115000"/>
              </a:lnSpc>
              <a:spcBef>
                <a:spcPts val="0"/>
              </a:spcBef>
              <a:spcAft>
                <a:spcPts val="0"/>
              </a:spcAft>
              <a:buClr>
                <a:srgbClr val="1AB9A5"/>
              </a:buClr>
              <a:buSzPts val="1400"/>
              <a:buFont typeface="Arial"/>
              <a:buChar char="■"/>
            </a:pPr>
            <a:r>
              <a:rPr lang="en" sz="1800"/>
              <a:t>Infrastructure agnostic</a:t>
            </a:r>
            <a:endParaRPr/>
          </a:p>
          <a:p>
            <a:pPr indent="-317500" lvl="0" marL="457200" rtl="0" algn="l">
              <a:lnSpc>
                <a:spcPct val="115000"/>
              </a:lnSpc>
              <a:spcBef>
                <a:spcPts val="0"/>
              </a:spcBef>
              <a:spcAft>
                <a:spcPts val="0"/>
              </a:spcAft>
              <a:buClr>
                <a:srgbClr val="1AB9A5"/>
              </a:buClr>
              <a:buSzPts val="1400"/>
              <a:buFont typeface="Arial"/>
              <a:buChar char="■"/>
            </a:pPr>
            <a:r>
              <a:rPr lang="en" sz="1800"/>
              <a:t>Unified and faster database cluster provision</a:t>
            </a:r>
            <a:endParaRPr sz="1800"/>
          </a:p>
          <a:p>
            <a:pPr indent="-317500" lvl="0" marL="457200" rtl="0" algn="l">
              <a:lnSpc>
                <a:spcPct val="115000"/>
              </a:lnSpc>
              <a:spcBef>
                <a:spcPts val="0"/>
              </a:spcBef>
              <a:spcAft>
                <a:spcPts val="0"/>
              </a:spcAft>
              <a:buClr>
                <a:srgbClr val="1AB9A5"/>
              </a:buClr>
              <a:buSzPts val="1400"/>
              <a:buFont typeface="Arial"/>
              <a:buChar char="■"/>
            </a:pPr>
            <a:r>
              <a:rPr lang="en" sz="1800"/>
              <a:t>DBA Free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61"/>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Kubernetes Overview</a:t>
            </a:r>
            <a:endParaRPr sz="2800">
              <a:solidFill>
                <a:schemeClr val="folHlink"/>
              </a:solidFill>
              <a:latin typeface="Arial"/>
              <a:ea typeface="Arial"/>
              <a:cs typeface="Arial"/>
              <a:sym typeface="Arial"/>
            </a:endParaRPr>
          </a:p>
        </p:txBody>
      </p:sp>
      <p:sp>
        <p:nvSpPr>
          <p:cNvPr id="508" name="Google Shape;508;p61"/>
          <p:cNvSpPr txBox="1"/>
          <p:nvPr>
            <p:ph idx="1" type="body"/>
          </p:nvPr>
        </p:nvSpPr>
        <p:spPr>
          <a:xfrm>
            <a:off x="665425" y="848650"/>
            <a:ext cx="7333200" cy="376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Container orchestration platform</a:t>
            </a:r>
            <a:endParaRPr sz="18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Abstracts bare metal and most cloud providers</a:t>
            </a:r>
            <a:endParaRPr sz="1800">
              <a:latin typeface="Arial"/>
              <a:ea typeface="Arial"/>
              <a:cs typeface="Arial"/>
              <a:sym typeface="Arial"/>
            </a:endParaRPr>
          </a:p>
          <a:p>
            <a:pPr indent="-342900" lvl="1" marL="914400" rtl="0" algn="l">
              <a:spcBef>
                <a:spcPts val="1000"/>
              </a:spcBef>
              <a:spcAft>
                <a:spcPts val="0"/>
              </a:spcAft>
              <a:buSzPts val="1800"/>
              <a:buFont typeface="Arial"/>
              <a:buChar char="○"/>
            </a:pPr>
            <a:r>
              <a:rPr lang="en" sz="1800">
                <a:latin typeface="Arial"/>
                <a:ea typeface="Arial"/>
                <a:cs typeface="Arial"/>
                <a:sym typeface="Arial"/>
              </a:rPr>
              <a:t>Google, AWS, Azure, VMware</a:t>
            </a:r>
            <a:endParaRPr sz="18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Cloud Native application Operation System</a:t>
            </a:r>
            <a:endParaRPr sz="1800">
              <a:latin typeface="Arial"/>
              <a:ea typeface="Arial"/>
              <a:cs typeface="Arial"/>
              <a:sym typeface="Arial"/>
            </a:endParaRPr>
          </a:p>
          <a:p>
            <a:pPr indent="-342900" lvl="0" marL="457200" rtl="0" algn="l">
              <a:spcBef>
                <a:spcPts val="1000"/>
              </a:spcBef>
              <a:spcAft>
                <a:spcPts val="1000"/>
              </a:spcAft>
              <a:buClr>
                <a:srgbClr val="1AB9A5"/>
              </a:buClr>
              <a:buSzPts val="1800"/>
              <a:buFont typeface="Arial"/>
              <a:buChar char="■"/>
            </a:pPr>
            <a:r>
              <a:rPr lang="en" sz="1800">
                <a:latin typeface="Arial"/>
                <a:ea typeface="Arial"/>
                <a:cs typeface="Arial"/>
                <a:sym typeface="Arial"/>
              </a:rPr>
              <a:t>Supported by open source community</a:t>
            </a:r>
            <a:endParaRPr sz="1800">
              <a:solidFill>
                <a:srgbClr val="59595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62"/>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Kubernetes Object</a:t>
            </a:r>
            <a:endParaRPr sz="2800">
              <a:solidFill>
                <a:schemeClr val="folHlink"/>
              </a:solidFill>
              <a:latin typeface="Arial"/>
              <a:ea typeface="Arial"/>
              <a:cs typeface="Arial"/>
              <a:sym typeface="Arial"/>
            </a:endParaRPr>
          </a:p>
        </p:txBody>
      </p:sp>
      <p:sp>
        <p:nvSpPr>
          <p:cNvPr id="514" name="Google Shape;514;p62"/>
          <p:cNvSpPr txBox="1"/>
          <p:nvPr>
            <p:ph idx="1" type="body"/>
          </p:nvPr>
        </p:nvSpPr>
        <p:spPr>
          <a:xfrm>
            <a:off x="192475" y="900400"/>
            <a:ext cx="2729400" cy="376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Node</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Pod</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Service</a:t>
            </a:r>
            <a:endParaRPr sz="1800">
              <a:latin typeface="Arial"/>
              <a:ea typeface="Arial"/>
              <a:cs typeface="Arial"/>
              <a:sym typeface="Arial"/>
            </a:endParaRPr>
          </a:p>
          <a:p>
            <a:pPr indent="0" lvl="0" marL="0" rtl="0" algn="l">
              <a:spcBef>
                <a:spcPts val="1000"/>
              </a:spcBef>
              <a:spcAft>
                <a:spcPts val="1000"/>
              </a:spcAft>
              <a:buNone/>
            </a:pPr>
            <a:r>
              <a:t/>
            </a:r>
            <a:endParaRPr/>
          </a:p>
        </p:txBody>
      </p:sp>
      <p:sp>
        <p:nvSpPr>
          <p:cNvPr id="515" name="Google Shape;515;p62"/>
          <p:cNvSpPr txBox="1"/>
          <p:nvPr>
            <p:ph idx="2" type="body"/>
          </p:nvPr>
        </p:nvSpPr>
        <p:spPr>
          <a:xfrm>
            <a:off x="3207300" y="900400"/>
            <a:ext cx="2729400" cy="376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ConfigMap</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Persistent Volume</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Persistent Volume Claim</a:t>
            </a:r>
            <a:endParaRPr sz="1800">
              <a:latin typeface="Arial"/>
              <a:ea typeface="Arial"/>
              <a:cs typeface="Arial"/>
              <a:sym typeface="Arial"/>
            </a:endParaRPr>
          </a:p>
          <a:p>
            <a:pPr indent="0" lvl="0" marL="0" rtl="0" algn="l">
              <a:spcBef>
                <a:spcPts val="1000"/>
              </a:spcBef>
              <a:spcAft>
                <a:spcPts val="1000"/>
              </a:spcAft>
              <a:buNone/>
            </a:pPr>
            <a:r>
              <a:t/>
            </a:r>
            <a:endParaRPr/>
          </a:p>
        </p:txBody>
      </p:sp>
      <p:sp>
        <p:nvSpPr>
          <p:cNvPr id="516" name="Google Shape;516;p62"/>
          <p:cNvSpPr txBox="1"/>
          <p:nvPr>
            <p:ph idx="3" type="body"/>
          </p:nvPr>
        </p:nvSpPr>
        <p:spPr>
          <a:xfrm>
            <a:off x="6222125" y="900400"/>
            <a:ext cx="2729400" cy="376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Deployment</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StatefulSet</a:t>
            </a:r>
            <a:endParaRPr sz="1800">
              <a:latin typeface="Arial"/>
              <a:ea typeface="Arial"/>
              <a:cs typeface="Arial"/>
              <a:sym typeface="Arial"/>
            </a:endParaRPr>
          </a:p>
          <a:p>
            <a:pPr indent="-342900" lvl="0" marL="457200" rtl="0" algn="l">
              <a:spcBef>
                <a:spcPts val="1000"/>
              </a:spcBef>
              <a:spcAft>
                <a:spcPts val="1000"/>
              </a:spcAft>
              <a:buClr>
                <a:schemeClr val="lt2"/>
              </a:buClr>
              <a:buSzPts val="1800"/>
              <a:buFont typeface="Arial"/>
              <a:buChar char="■"/>
            </a:pPr>
            <a:r>
              <a:rPr lang="en" sz="1800">
                <a:latin typeface="Arial"/>
                <a:ea typeface="Arial"/>
                <a:cs typeface="Arial"/>
                <a:sym typeface="Arial"/>
              </a:rPr>
              <a:t>DaemonSet</a:t>
            </a:r>
            <a:endParaRPr sz="1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63"/>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Apache HAWQ on Kubernetes</a:t>
            </a:r>
            <a:endParaRPr sz="2800">
              <a:solidFill>
                <a:schemeClr val="folHlink"/>
              </a:solidFill>
              <a:latin typeface="Arial"/>
              <a:ea typeface="Arial"/>
              <a:cs typeface="Arial"/>
              <a:sym typeface="Arial"/>
            </a:endParaRPr>
          </a:p>
        </p:txBody>
      </p:sp>
      <p:sp>
        <p:nvSpPr>
          <p:cNvPr id="522" name="Google Shape;522;p63"/>
          <p:cNvSpPr txBox="1"/>
          <p:nvPr>
            <p:ph idx="1" type="body"/>
          </p:nvPr>
        </p:nvSpPr>
        <p:spPr>
          <a:xfrm>
            <a:off x="905400" y="742125"/>
            <a:ext cx="7284600" cy="398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AB9A5"/>
              </a:buClr>
              <a:buSzPts val="1800"/>
              <a:buFont typeface="Arial"/>
              <a:buChar char="■"/>
            </a:pPr>
            <a:r>
              <a:rPr b="1" lang="en" sz="1800">
                <a:latin typeface="Arial"/>
                <a:ea typeface="Arial"/>
                <a:cs typeface="Arial"/>
                <a:sym typeface="Arial"/>
              </a:rPr>
              <a:t>Components</a:t>
            </a:r>
            <a:endParaRPr b="1"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Master &amp; Standby → Statefulset (Replica:2)</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Segments → Deployment (Replica:N)</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b="1" lang="en" sz="1800">
                <a:latin typeface="Arial"/>
                <a:ea typeface="Arial"/>
                <a:cs typeface="Arial"/>
                <a:sym typeface="Arial"/>
              </a:rPr>
              <a:t>Database endpoint</a:t>
            </a:r>
            <a:endParaRPr b="1"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Service</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b="1" lang="en" sz="1800">
                <a:latin typeface="Arial"/>
                <a:ea typeface="Arial"/>
                <a:cs typeface="Arial"/>
                <a:sym typeface="Arial"/>
              </a:rPr>
              <a:t>Configurations</a:t>
            </a:r>
            <a:endParaRPr b="1"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ConfigMap</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b="1" lang="en" sz="1800">
                <a:latin typeface="Arial"/>
                <a:ea typeface="Arial"/>
                <a:cs typeface="Arial"/>
                <a:sym typeface="Arial"/>
              </a:rPr>
              <a:t>Storage</a:t>
            </a:r>
            <a:endParaRPr b="1"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Local Persistent Volume</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b="1" lang="en" sz="1800">
                <a:latin typeface="Arial"/>
                <a:ea typeface="Arial"/>
                <a:cs typeface="Arial"/>
                <a:sym typeface="Arial"/>
              </a:rPr>
              <a:t>HDFS</a:t>
            </a:r>
            <a:endParaRPr b="1"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Namenode → Statefulset</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Datanode → Daemonset</a:t>
            </a:r>
            <a:endParaRPr sz="1800">
              <a:solidFill>
                <a:srgbClr val="5959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64"/>
          <p:cNvSpPr txBox="1"/>
          <p:nvPr>
            <p:ph type="title"/>
          </p:nvPr>
        </p:nvSpPr>
        <p:spPr>
          <a:xfrm>
            <a:off x="193350" y="549625"/>
            <a:ext cx="2751300" cy="14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chemeClr val="folHlink"/>
                </a:solidFill>
                <a:latin typeface="Arial"/>
                <a:ea typeface="Arial"/>
                <a:cs typeface="Arial"/>
                <a:sym typeface="Arial"/>
              </a:rPr>
              <a:t>Apache </a:t>
            </a:r>
            <a:r>
              <a:rPr lang="en" sz="2400">
                <a:solidFill>
                  <a:schemeClr val="folHlink"/>
                </a:solidFill>
                <a:latin typeface="Arial"/>
                <a:ea typeface="Arial"/>
                <a:cs typeface="Arial"/>
                <a:sym typeface="Arial"/>
              </a:rPr>
              <a:t>HAWQ on Kubernetes</a:t>
            </a:r>
            <a:endParaRPr sz="2400"/>
          </a:p>
        </p:txBody>
      </p:sp>
      <p:pic>
        <p:nvPicPr>
          <p:cNvPr id="528" name="Google Shape;528;p64"/>
          <p:cNvPicPr preferRelativeResize="0"/>
          <p:nvPr/>
        </p:nvPicPr>
        <p:blipFill>
          <a:blip r:embed="rId3">
            <a:alphaModFix/>
          </a:blip>
          <a:stretch>
            <a:fillRect/>
          </a:stretch>
        </p:blipFill>
        <p:spPr>
          <a:xfrm>
            <a:off x="3478050" y="304800"/>
            <a:ext cx="5302587"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65"/>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Pros and Cons</a:t>
            </a:r>
            <a:endParaRPr sz="1400">
              <a:latin typeface="Arial"/>
              <a:ea typeface="Arial"/>
              <a:cs typeface="Arial"/>
              <a:sym typeface="Arial"/>
            </a:endParaRPr>
          </a:p>
        </p:txBody>
      </p:sp>
      <p:sp>
        <p:nvSpPr>
          <p:cNvPr id="534" name="Google Shape;534;p65"/>
          <p:cNvSpPr txBox="1"/>
          <p:nvPr>
            <p:ph idx="1" type="body"/>
          </p:nvPr>
        </p:nvSpPr>
        <p:spPr>
          <a:xfrm>
            <a:off x="192475" y="900400"/>
            <a:ext cx="4112100" cy="37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Arial"/>
                <a:ea typeface="Arial"/>
                <a:cs typeface="Arial"/>
                <a:sym typeface="Arial"/>
              </a:rPr>
              <a:t>Pros:</a:t>
            </a:r>
            <a:endParaRPr b="1" sz="22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Deploy once, run anywhere</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Component auto failover</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Unified database service endpoint</a:t>
            </a:r>
            <a:endParaRPr sz="1800">
              <a:solidFill>
                <a:srgbClr val="595959"/>
              </a:solidFill>
              <a:latin typeface="Arial"/>
              <a:ea typeface="Arial"/>
              <a:cs typeface="Arial"/>
              <a:sym typeface="Arial"/>
            </a:endParaRPr>
          </a:p>
        </p:txBody>
      </p:sp>
      <p:sp>
        <p:nvSpPr>
          <p:cNvPr id="535" name="Google Shape;535;p65"/>
          <p:cNvSpPr txBox="1"/>
          <p:nvPr>
            <p:ph idx="2" type="body"/>
          </p:nvPr>
        </p:nvSpPr>
        <p:spPr>
          <a:xfrm>
            <a:off x="4750000" y="900400"/>
            <a:ext cx="4112100" cy="37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folHlink"/>
              </a:buClr>
              <a:buSzPts val="1100"/>
              <a:buFont typeface="Arial"/>
              <a:buNone/>
            </a:pPr>
            <a:r>
              <a:rPr b="1" lang="en" sz="2200">
                <a:latin typeface="Arial"/>
                <a:ea typeface="Arial"/>
                <a:cs typeface="Arial"/>
                <a:sym typeface="Arial"/>
              </a:rPr>
              <a:t>Cons:</a:t>
            </a:r>
            <a:endParaRPr b="1" sz="2200">
              <a:latin typeface="Arial"/>
              <a:ea typeface="Arial"/>
              <a:cs typeface="Arial"/>
              <a:sym typeface="Arial"/>
            </a:endParaRPr>
          </a:p>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DBA involved</a:t>
            </a:r>
            <a:endParaRPr sz="1800">
              <a:latin typeface="Arial"/>
              <a:ea typeface="Arial"/>
              <a:cs typeface="Arial"/>
              <a:sym typeface="Arial"/>
            </a:endParaRPr>
          </a:p>
          <a:p>
            <a:pPr indent="-342900" lvl="1" marL="914400" rtl="0" algn="l">
              <a:spcBef>
                <a:spcPts val="0"/>
              </a:spcBef>
              <a:spcAft>
                <a:spcPts val="0"/>
              </a:spcAft>
              <a:buClr>
                <a:schemeClr val="lt2"/>
              </a:buClr>
              <a:buSzPts val="1800"/>
              <a:buFont typeface="Arial"/>
              <a:buChar char="○"/>
            </a:pPr>
            <a:r>
              <a:rPr lang="en" sz="1800">
                <a:latin typeface="Arial"/>
                <a:ea typeface="Arial"/>
                <a:cs typeface="Arial"/>
                <a:sym typeface="Arial"/>
              </a:rPr>
              <a:t>Maintain complicated YAML files</a:t>
            </a:r>
            <a:endParaRPr sz="1800">
              <a:latin typeface="Arial"/>
              <a:ea typeface="Arial"/>
              <a:cs typeface="Arial"/>
              <a:sym typeface="Arial"/>
            </a:endParaRPr>
          </a:p>
          <a:p>
            <a:pPr indent="-342900" lvl="1" marL="914400" rtl="0" algn="l">
              <a:spcBef>
                <a:spcPts val="0"/>
              </a:spcBef>
              <a:spcAft>
                <a:spcPts val="0"/>
              </a:spcAft>
              <a:buClr>
                <a:schemeClr val="lt2"/>
              </a:buClr>
              <a:buSzPts val="1800"/>
              <a:buFont typeface="Arial"/>
              <a:buChar char="○"/>
            </a:pPr>
            <a:r>
              <a:rPr lang="en" sz="1800">
                <a:latin typeface="Arial"/>
                <a:ea typeface="Arial"/>
                <a:cs typeface="Arial"/>
                <a:sym typeface="Arial"/>
              </a:rPr>
              <a:t>Activate standby</a:t>
            </a:r>
            <a:endParaRPr sz="1800">
              <a:latin typeface="Arial"/>
              <a:ea typeface="Arial"/>
              <a:cs typeface="Arial"/>
              <a:sym typeface="Arial"/>
            </a:endParaRPr>
          </a:p>
          <a:p>
            <a:pPr indent="-342900" lvl="1" marL="914400" rtl="0" algn="l">
              <a:spcBef>
                <a:spcPts val="0"/>
              </a:spcBef>
              <a:spcAft>
                <a:spcPts val="0"/>
              </a:spcAft>
              <a:buClr>
                <a:schemeClr val="lt2"/>
              </a:buClr>
              <a:buSzPts val="1800"/>
              <a:buFont typeface="Arial"/>
              <a:buChar char="○"/>
            </a:pPr>
            <a:r>
              <a:rPr lang="en" sz="1800">
                <a:latin typeface="Arial"/>
                <a:ea typeface="Arial"/>
                <a:cs typeface="Arial"/>
                <a:sym typeface="Arial"/>
              </a:rPr>
              <a:t>Expansion</a:t>
            </a:r>
            <a:endParaRPr sz="1800">
              <a:latin typeface="Arial"/>
              <a:ea typeface="Arial"/>
              <a:cs typeface="Arial"/>
              <a:sym typeface="Arial"/>
            </a:endParaRPr>
          </a:p>
          <a:p>
            <a:pPr indent="-342900" lvl="1" marL="914400" rtl="0" algn="l">
              <a:spcBef>
                <a:spcPts val="0"/>
              </a:spcBef>
              <a:spcAft>
                <a:spcPts val="0"/>
              </a:spcAft>
              <a:buClr>
                <a:schemeClr val="lt2"/>
              </a:buClr>
              <a:buSzPts val="1800"/>
              <a:buFont typeface="Arial"/>
              <a:buChar char="○"/>
            </a:pPr>
            <a:r>
              <a:rPr lang="en" sz="1800">
                <a:latin typeface="Arial"/>
                <a:ea typeface="Arial"/>
                <a:cs typeface="Arial"/>
                <a:sym typeface="Arial"/>
              </a:rPr>
              <a:t>……</a:t>
            </a:r>
            <a:endParaRPr sz="1800">
              <a:latin typeface="Arial"/>
              <a:ea typeface="Arial"/>
              <a:cs typeface="Arial"/>
              <a:sym typeface="Arial"/>
            </a:endParaRPr>
          </a:p>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No control of Master/Standby Pod schedulings</a:t>
            </a:r>
            <a:endParaRPr sz="1800">
              <a:latin typeface="Arial"/>
              <a:ea typeface="Arial"/>
              <a:cs typeface="Arial"/>
              <a:sym typeface="Arial"/>
            </a:endParaRPr>
          </a:p>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Inefficient management utilities</a:t>
            </a:r>
            <a:endParaRPr sz="1800">
              <a:latin typeface="Arial"/>
              <a:ea typeface="Arial"/>
              <a:cs typeface="Arial"/>
              <a:sym typeface="Arial"/>
            </a:endParaRPr>
          </a:p>
          <a:p>
            <a:pPr indent="-342900" lvl="1" marL="914400" rtl="0" algn="l">
              <a:spcBef>
                <a:spcPts val="0"/>
              </a:spcBef>
              <a:spcAft>
                <a:spcPts val="0"/>
              </a:spcAft>
              <a:buClr>
                <a:schemeClr val="lt2"/>
              </a:buClr>
              <a:buSzPts val="1800"/>
              <a:buFont typeface="Arial"/>
              <a:buChar char="○"/>
            </a:pPr>
            <a:r>
              <a:rPr lang="en" sz="1800">
                <a:latin typeface="Arial"/>
                <a:ea typeface="Arial"/>
                <a:cs typeface="Arial"/>
                <a:sym typeface="Arial"/>
              </a:rPr>
              <a:t>SSH to container</a:t>
            </a:r>
            <a:endParaRPr sz="1800">
              <a:latin typeface="Arial"/>
              <a:ea typeface="Arial"/>
              <a:cs typeface="Arial"/>
              <a:sym typeface="Arial"/>
            </a:endParaRPr>
          </a:p>
          <a:p>
            <a:pPr indent="-342900" lvl="1" marL="914400" rtl="0" algn="l">
              <a:spcBef>
                <a:spcPts val="0"/>
              </a:spcBef>
              <a:spcAft>
                <a:spcPts val="0"/>
              </a:spcAft>
              <a:buClr>
                <a:schemeClr val="lt2"/>
              </a:buClr>
              <a:buSzPts val="1800"/>
              <a:buFont typeface="Arial"/>
              <a:buChar char="○"/>
            </a:pPr>
            <a:r>
              <a:rPr lang="en" sz="1800">
                <a:latin typeface="Arial"/>
                <a:ea typeface="Arial"/>
                <a:cs typeface="Arial"/>
                <a:sym typeface="Arial"/>
              </a:rPr>
              <a:t>Cluster start|stop|restart</a:t>
            </a:r>
            <a:endParaRPr sz="1800">
              <a:latin typeface="Arial"/>
              <a:ea typeface="Arial"/>
              <a:cs typeface="Arial"/>
              <a:sym typeface="Arial"/>
            </a:endParaRPr>
          </a:p>
          <a:p>
            <a:pPr indent="0" lvl="0" marL="457200" rtl="0" algn="l">
              <a:spcBef>
                <a:spcPts val="0"/>
              </a:spcBef>
              <a:spcAft>
                <a:spcPts val="0"/>
              </a:spcAft>
              <a:buClr>
                <a:schemeClr val="folHlink"/>
              </a:buClr>
              <a:buSzPts val="1100"/>
              <a:buFont typeface="Arial"/>
              <a:buNone/>
            </a:pPr>
            <a:r>
              <a:t/>
            </a:r>
            <a:endParaRPr sz="1800">
              <a:latin typeface="Arial"/>
              <a:ea typeface="Arial"/>
              <a:cs typeface="Arial"/>
              <a:sym typeface="Arial"/>
            </a:endParaRPr>
          </a:p>
          <a:p>
            <a:pPr indent="0" lvl="0" marL="0" rtl="0" algn="l">
              <a:spcBef>
                <a:spcPts val="0"/>
              </a:spcBef>
              <a:spcAft>
                <a:spcPts val="1000"/>
              </a:spcAft>
              <a:buNone/>
            </a:pPr>
            <a:r>
              <a:t/>
            </a:r>
            <a:endParaRPr b="1" sz="2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66"/>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Kubernetes CRD and Operator</a:t>
            </a:r>
            <a:endParaRPr sz="2800">
              <a:solidFill>
                <a:schemeClr val="folHlink"/>
              </a:solidFill>
              <a:latin typeface="Arial"/>
              <a:ea typeface="Arial"/>
              <a:cs typeface="Arial"/>
              <a:sym typeface="Arial"/>
            </a:endParaRPr>
          </a:p>
        </p:txBody>
      </p:sp>
      <p:sp>
        <p:nvSpPr>
          <p:cNvPr id="541" name="Google Shape;541;p66"/>
          <p:cNvSpPr txBox="1"/>
          <p:nvPr>
            <p:ph idx="1" type="body"/>
          </p:nvPr>
        </p:nvSpPr>
        <p:spPr>
          <a:xfrm>
            <a:off x="915400" y="900400"/>
            <a:ext cx="7333200" cy="37695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Custom Resource Definition</a:t>
            </a:r>
            <a:endParaRPr sz="1800">
              <a:latin typeface="Arial"/>
              <a:ea typeface="Arial"/>
              <a:cs typeface="Arial"/>
              <a:sym typeface="Arial"/>
            </a:endParaRPr>
          </a:p>
          <a:p>
            <a:pPr indent="-342900" lvl="1" marL="914400" rtl="0" algn="l">
              <a:spcBef>
                <a:spcPts val="1000"/>
              </a:spcBef>
              <a:spcAft>
                <a:spcPts val="0"/>
              </a:spcAft>
              <a:buSzPts val="1800"/>
              <a:buFont typeface="Arial"/>
              <a:buChar char="○"/>
            </a:pPr>
            <a:r>
              <a:rPr lang="en" sz="1800">
                <a:latin typeface="Arial"/>
                <a:ea typeface="Arial"/>
                <a:cs typeface="Arial"/>
                <a:sym typeface="Arial"/>
              </a:rPr>
              <a:t>Extension of Kubernetes API</a:t>
            </a:r>
            <a:endParaRPr sz="1800">
              <a:latin typeface="Arial"/>
              <a:ea typeface="Arial"/>
              <a:cs typeface="Arial"/>
              <a:sym typeface="Arial"/>
            </a:endParaRPr>
          </a:p>
          <a:p>
            <a:pPr indent="-342900" lvl="1" marL="914400" rtl="0" algn="l">
              <a:spcBef>
                <a:spcPts val="1000"/>
              </a:spcBef>
              <a:spcAft>
                <a:spcPts val="0"/>
              </a:spcAft>
              <a:buSzPts val="1800"/>
              <a:buFont typeface="Arial"/>
              <a:buChar char="○"/>
            </a:pPr>
            <a:r>
              <a:rPr lang="en" sz="1800">
                <a:latin typeface="Arial"/>
                <a:ea typeface="Arial"/>
                <a:cs typeface="Arial"/>
                <a:sym typeface="Arial"/>
              </a:rPr>
              <a:t>The same as build-in resource</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Operator</a:t>
            </a:r>
            <a:endParaRPr sz="1800">
              <a:latin typeface="Arial"/>
              <a:ea typeface="Arial"/>
              <a:cs typeface="Arial"/>
              <a:sym typeface="Arial"/>
            </a:endParaRPr>
          </a:p>
          <a:p>
            <a:pPr indent="-342900" lvl="1" marL="914400" rtl="0" algn="l">
              <a:spcBef>
                <a:spcPts val="1000"/>
              </a:spcBef>
              <a:spcAft>
                <a:spcPts val="0"/>
              </a:spcAft>
              <a:buSzPts val="1800"/>
              <a:buFont typeface="Arial"/>
              <a:buChar char="○"/>
            </a:pPr>
            <a:r>
              <a:rPr lang="en" sz="1800">
                <a:latin typeface="Arial"/>
                <a:ea typeface="Arial"/>
                <a:cs typeface="Arial"/>
                <a:sym typeface="Arial"/>
              </a:rPr>
              <a:t>Custom controller</a:t>
            </a:r>
            <a:endParaRPr sz="1800">
              <a:latin typeface="Arial"/>
              <a:ea typeface="Arial"/>
              <a:cs typeface="Arial"/>
              <a:sym typeface="Arial"/>
            </a:endParaRPr>
          </a:p>
          <a:p>
            <a:pPr indent="-342900" lvl="1" marL="914400" rtl="0" algn="l">
              <a:spcBef>
                <a:spcPts val="1000"/>
              </a:spcBef>
              <a:spcAft>
                <a:spcPts val="1000"/>
              </a:spcAft>
              <a:buSzPts val="1800"/>
              <a:buFont typeface="Arial"/>
              <a:buChar char="○"/>
            </a:pPr>
            <a:r>
              <a:rPr lang="en" sz="1800">
                <a:latin typeface="Arial"/>
                <a:ea typeface="Arial"/>
                <a:cs typeface="Arial"/>
                <a:sym typeface="Arial"/>
              </a:rPr>
              <a:t>Encode domain knowledge for application</a:t>
            </a:r>
            <a:endParaRPr sz="1800">
              <a:solidFill>
                <a:srgbClr val="59595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67"/>
          <p:cNvSpPr txBox="1"/>
          <p:nvPr>
            <p:ph type="title"/>
          </p:nvPr>
        </p:nvSpPr>
        <p:spPr>
          <a:xfrm>
            <a:off x="192475" y="151275"/>
            <a:ext cx="83418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HAWQ CRD and Operator</a:t>
            </a:r>
            <a:endParaRPr sz="2800">
              <a:solidFill>
                <a:schemeClr val="folHlink"/>
              </a:solidFill>
              <a:latin typeface="Arial"/>
              <a:ea typeface="Arial"/>
              <a:cs typeface="Arial"/>
              <a:sym typeface="Arial"/>
            </a:endParaRPr>
          </a:p>
        </p:txBody>
      </p:sp>
      <p:sp>
        <p:nvSpPr>
          <p:cNvPr id="547" name="Google Shape;547;p67"/>
          <p:cNvSpPr txBox="1"/>
          <p:nvPr>
            <p:ph idx="1" type="body"/>
          </p:nvPr>
        </p:nvSpPr>
        <p:spPr>
          <a:xfrm>
            <a:off x="4743475" y="900400"/>
            <a:ext cx="4112100" cy="37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Operator</a:t>
            </a:r>
            <a:endParaRPr sz="20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Act as DBA</a:t>
            </a:r>
            <a:endParaRPr sz="18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Auto cluster provision</a:t>
            </a:r>
            <a:endParaRPr sz="1800">
              <a:latin typeface="Arial"/>
              <a:ea typeface="Arial"/>
              <a:cs typeface="Arial"/>
              <a:sym typeface="Arial"/>
            </a:endParaRPr>
          </a:p>
          <a:p>
            <a:pPr indent="-342900" lvl="0" marL="457200" rtl="0" algn="l">
              <a:spcBef>
                <a:spcPts val="1000"/>
              </a:spcBef>
              <a:spcAft>
                <a:spcPts val="1000"/>
              </a:spcAft>
              <a:buClr>
                <a:srgbClr val="1AB9A5"/>
              </a:buClr>
              <a:buSzPts val="1800"/>
              <a:buFont typeface="Arial"/>
              <a:buChar char="■"/>
            </a:pPr>
            <a:r>
              <a:rPr lang="en" sz="1800">
                <a:latin typeface="Arial"/>
                <a:ea typeface="Arial"/>
                <a:cs typeface="Arial"/>
                <a:sym typeface="Arial"/>
              </a:rPr>
              <a:t>Auto activate standby</a:t>
            </a:r>
            <a:endParaRPr sz="1800">
              <a:solidFill>
                <a:srgbClr val="595959"/>
              </a:solidFill>
              <a:latin typeface="Arial"/>
              <a:ea typeface="Arial"/>
              <a:cs typeface="Arial"/>
              <a:sym typeface="Arial"/>
            </a:endParaRPr>
          </a:p>
        </p:txBody>
      </p:sp>
      <p:pic>
        <p:nvPicPr>
          <p:cNvPr id="548" name="Google Shape;548;p67"/>
          <p:cNvPicPr preferRelativeResize="0"/>
          <p:nvPr/>
        </p:nvPicPr>
        <p:blipFill>
          <a:blip r:embed="rId3">
            <a:alphaModFix/>
          </a:blip>
          <a:stretch>
            <a:fillRect/>
          </a:stretch>
        </p:blipFill>
        <p:spPr>
          <a:xfrm>
            <a:off x="304800" y="926175"/>
            <a:ext cx="4000093" cy="3769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68"/>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HAWQ Custom Scheduler</a:t>
            </a:r>
            <a:endParaRPr/>
          </a:p>
        </p:txBody>
      </p:sp>
      <p:sp>
        <p:nvSpPr>
          <p:cNvPr id="554" name="Google Shape;554;p68"/>
          <p:cNvSpPr txBox="1"/>
          <p:nvPr>
            <p:ph idx="1" type="body"/>
          </p:nvPr>
        </p:nvSpPr>
        <p:spPr>
          <a:xfrm>
            <a:off x="192475" y="900400"/>
            <a:ext cx="4112100" cy="376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Node Affinity/Anti-Affinity</a:t>
            </a:r>
            <a:endParaRPr sz="18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Standalone scheduler server</a:t>
            </a:r>
            <a:endParaRPr sz="1800">
              <a:latin typeface="Arial"/>
              <a:ea typeface="Arial"/>
              <a:cs typeface="Arial"/>
              <a:sym typeface="Arial"/>
            </a:endParaRPr>
          </a:p>
          <a:p>
            <a:pPr indent="-342900" lvl="0" marL="457200" rtl="0" algn="l">
              <a:spcBef>
                <a:spcPts val="1000"/>
              </a:spcBef>
              <a:spcAft>
                <a:spcPts val="1000"/>
              </a:spcAft>
              <a:buClr>
                <a:srgbClr val="1AB9A5"/>
              </a:buClr>
              <a:buSzPts val="1800"/>
              <a:buFont typeface="Arial"/>
              <a:buChar char="■"/>
            </a:pPr>
            <a:r>
              <a:rPr lang="en" sz="1800">
                <a:latin typeface="Arial"/>
                <a:ea typeface="Arial"/>
                <a:cs typeface="Arial"/>
                <a:sym typeface="Arial"/>
              </a:rPr>
              <a:t>Scheduler extender</a:t>
            </a:r>
            <a:endParaRPr sz="1800">
              <a:solidFill>
                <a:srgbClr val="595959"/>
              </a:solidFill>
              <a:latin typeface="Arial"/>
              <a:ea typeface="Arial"/>
              <a:cs typeface="Arial"/>
              <a:sym typeface="Arial"/>
            </a:endParaRPr>
          </a:p>
        </p:txBody>
      </p:sp>
      <p:pic>
        <p:nvPicPr>
          <p:cNvPr id="555" name="Google Shape;555;p68"/>
          <p:cNvPicPr preferRelativeResize="0"/>
          <p:nvPr/>
        </p:nvPicPr>
        <p:blipFill>
          <a:blip r:embed="rId3">
            <a:alphaModFix/>
          </a:blip>
          <a:stretch>
            <a:fillRect/>
          </a:stretch>
        </p:blipFill>
        <p:spPr>
          <a:xfrm>
            <a:off x="4944875" y="1213425"/>
            <a:ext cx="3887425" cy="2828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69"/>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Other Components</a:t>
            </a:r>
            <a:endParaRPr sz="2800">
              <a:solidFill>
                <a:schemeClr val="folHlink"/>
              </a:solidFill>
              <a:latin typeface="Arial"/>
              <a:ea typeface="Arial"/>
              <a:cs typeface="Arial"/>
              <a:sym typeface="Arial"/>
            </a:endParaRPr>
          </a:p>
        </p:txBody>
      </p:sp>
      <p:sp>
        <p:nvSpPr>
          <p:cNvPr id="561" name="Google Shape;561;p69"/>
          <p:cNvSpPr txBox="1"/>
          <p:nvPr>
            <p:ph idx="1" type="body"/>
          </p:nvPr>
        </p:nvSpPr>
        <p:spPr>
          <a:xfrm>
            <a:off x="915400" y="900400"/>
            <a:ext cx="7472400" cy="416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HAWQ Config Service</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Global configurations</a:t>
            </a:r>
            <a:endParaRPr sz="1800">
              <a:latin typeface="Arial"/>
              <a:ea typeface="Arial"/>
              <a:cs typeface="Arial"/>
              <a:sym typeface="Arial"/>
            </a:endParaRPr>
          </a:p>
          <a:p>
            <a:pPr indent="-342900" lvl="2" marL="1371600" rtl="0" algn="l">
              <a:spcBef>
                <a:spcPts val="0"/>
              </a:spcBef>
              <a:spcAft>
                <a:spcPts val="0"/>
              </a:spcAft>
              <a:buClr>
                <a:srgbClr val="1AB9A5"/>
              </a:buClr>
              <a:buSzPts val="1800"/>
              <a:buFont typeface="Arial"/>
              <a:buChar char="●"/>
            </a:pPr>
            <a:r>
              <a:rPr lang="en" sz="1800">
                <a:latin typeface="Arial"/>
                <a:ea typeface="Arial"/>
                <a:cs typeface="Arial"/>
                <a:sym typeface="Arial"/>
              </a:rPr>
              <a:t>External port</a:t>
            </a:r>
            <a:endParaRPr sz="1800">
              <a:latin typeface="Arial"/>
              <a:ea typeface="Arial"/>
              <a:cs typeface="Arial"/>
              <a:sym typeface="Arial"/>
            </a:endParaRPr>
          </a:p>
          <a:p>
            <a:pPr indent="-342900" lvl="2" marL="1371600" rtl="0" algn="l">
              <a:spcBef>
                <a:spcPts val="0"/>
              </a:spcBef>
              <a:spcAft>
                <a:spcPts val="0"/>
              </a:spcAft>
              <a:buClr>
                <a:schemeClr val="lt2"/>
              </a:buClr>
              <a:buSzPts val="1800"/>
              <a:buFont typeface="Arial"/>
              <a:buChar char="●"/>
            </a:pPr>
            <a:r>
              <a:rPr lang="en" sz="1800">
                <a:latin typeface="Arial"/>
                <a:ea typeface="Arial"/>
                <a:cs typeface="Arial"/>
                <a:sym typeface="Arial"/>
              </a:rPr>
              <a:t>HDFS directory</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HAWQ user configurations</a:t>
            </a:r>
            <a:endParaRPr sz="1800">
              <a:latin typeface="Arial"/>
              <a:ea typeface="Arial"/>
              <a:cs typeface="Arial"/>
              <a:sym typeface="Arial"/>
            </a:endParaRPr>
          </a:p>
          <a:p>
            <a:pPr indent="-342900" lvl="2" marL="1371600" rtl="0" algn="l">
              <a:spcBef>
                <a:spcPts val="0"/>
              </a:spcBef>
              <a:spcAft>
                <a:spcPts val="0"/>
              </a:spcAft>
              <a:buClr>
                <a:srgbClr val="1AB9A5"/>
              </a:buClr>
              <a:buSzPts val="1800"/>
              <a:buFont typeface="Arial"/>
              <a:buChar char="●"/>
            </a:pPr>
            <a:r>
              <a:rPr lang="en" sz="1800">
                <a:latin typeface="Arial"/>
                <a:ea typeface="Arial"/>
                <a:cs typeface="Arial"/>
                <a:sym typeface="Arial"/>
              </a:rPr>
              <a:t>User private configurations</a:t>
            </a:r>
            <a:endParaRPr sz="1800">
              <a:latin typeface="Arial"/>
              <a:ea typeface="Arial"/>
              <a:cs typeface="Arial"/>
              <a:sym typeface="Arial"/>
            </a:endParaRPr>
          </a:p>
          <a:p>
            <a:pPr indent="0" lvl="0" marL="1371600" rtl="0" algn="l">
              <a:spcBef>
                <a:spcPts val="0"/>
              </a:spcBef>
              <a:spcAft>
                <a:spcPts val="0"/>
              </a:spcAft>
              <a:buNone/>
            </a:pPr>
            <a:r>
              <a:t/>
            </a:r>
            <a:endParaRPr sz="1800">
              <a:latin typeface="Arial"/>
              <a:ea typeface="Arial"/>
              <a:cs typeface="Arial"/>
              <a:sym typeface="Arial"/>
            </a:endParaRPr>
          </a:p>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HAWQ Proxy</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HAWQ process supervisor</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HTTP Service</a:t>
            </a:r>
            <a:endParaRPr sz="1800">
              <a:latin typeface="Arial"/>
              <a:ea typeface="Arial"/>
              <a:cs typeface="Arial"/>
              <a:sym typeface="Arial"/>
            </a:endParaRPr>
          </a:p>
          <a:p>
            <a:pPr indent="-342900" lvl="1" marL="914400" rtl="0" algn="l">
              <a:spcBef>
                <a:spcPts val="0"/>
              </a:spcBef>
              <a:spcAft>
                <a:spcPts val="0"/>
              </a:spcAft>
              <a:buClr>
                <a:srgbClr val="1AB9A5"/>
              </a:buClr>
              <a:buSzPts val="1800"/>
              <a:buFont typeface="Arial"/>
              <a:buChar char="○"/>
            </a:pPr>
            <a:r>
              <a:rPr lang="en" sz="1800">
                <a:latin typeface="Arial"/>
                <a:ea typeface="Arial"/>
                <a:cs typeface="Arial"/>
                <a:sym typeface="Arial"/>
              </a:rPr>
              <a:t>Serve cluster management utilities</a:t>
            </a:r>
            <a:endParaRPr sz="18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2"/>
          <p:cNvSpPr txBox="1"/>
          <p:nvPr>
            <p:ph type="title"/>
          </p:nvPr>
        </p:nvSpPr>
        <p:spPr>
          <a:xfrm>
            <a:off x="432000" y="176500"/>
            <a:ext cx="8027100" cy="7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Arial"/>
                <a:ea typeface="Arial"/>
                <a:cs typeface="Arial"/>
                <a:sym typeface="Arial"/>
              </a:rPr>
              <a:t>About Us:</a:t>
            </a:r>
            <a:endParaRPr sz="2800">
              <a:latin typeface="Arial"/>
              <a:ea typeface="Arial"/>
              <a:cs typeface="Arial"/>
              <a:sym typeface="Arial"/>
            </a:endParaRPr>
          </a:p>
        </p:txBody>
      </p:sp>
      <p:sp>
        <p:nvSpPr>
          <p:cNvPr id="441" name="Google Shape;441;p52"/>
          <p:cNvSpPr txBox="1"/>
          <p:nvPr/>
        </p:nvSpPr>
        <p:spPr>
          <a:xfrm>
            <a:off x="853575" y="958150"/>
            <a:ext cx="7050900" cy="3605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1AB9A5"/>
              </a:buClr>
              <a:buSzPts val="2000"/>
              <a:buChar char="■"/>
            </a:pPr>
            <a:r>
              <a:rPr lang="en" sz="2000"/>
              <a:t>Ivan Weng</a:t>
            </a:r>
            <a:endParaRPr sz="2000"/>
          </a:p>
          <a:p>
            <a:pPr indent="0" lvl="0" marL="0" rtl="0" algn="l">
              <a:spcBef>
                <a:spcPts val="0"/>
              </a:spcBef>
              <a:spcAft>
                <a:spcPts val="0"/>
              </a:spcAft>
              <a:buNone/>
            </a:pPr>
            <a:r>
              <a:t/>
            </a:r>
            <a:endParaRPr/>
          </a:p>
          <a:p>
            <a:pPr indent="0" lvl="0" marL="457200" rtl="0" algn="l">
              <a:spcBef>
                <a:spcPts val="0"/>
              </a:spcBef>
              <a:spcAft>
                <a:spcPts val="0"/>
              </a:spcAft>
              <a:buNone/>
            </a:pPr>
            <a:r>
              <a:rPr lang="en" sz="1800"/>
              <a:t>Principal Software Engineer at Pivotal, </a:t>
            </a:r>
            <a:r>
              <a:rPr lang="en" sz="1800"/>
              <a:t>Beijing</a:t>
            </a:r>
            <a:endParaRPr sz="1800"/>
          </a:p>
          <a:p>
            <a:pPr indent="0" lvl="0" marL="457200" rtl="0" algn="l">
              <a:spcBef>
                <a:spcPts val="0"/>
              </a:spcBef>
              <a:spcAft>
                <a:spcPts val="0"/>
              </a:spcAft>
              <a:buNone/>
            </a:pPr>
            <a:r>
              <a:rPr lang="en" sz="1800"/>
              <a:t>Apache HAWQ Committer, PMC member</a:t>
            </a:r>
            <a:endParaRPr sz="1800"/>
          </a:p>
          <a:p>
            <a:pPr indent="0" lvl="0" marL="457200" rtl="0" algn="l">
              <a:spcBef>
                <a:spcPts val="0"/>
              </a:spcBef>
              <a:spcAft>
                <a:spcPts val="0"/>
              </a:spcAft>
              <a:buNone/>
            </a:pPr>
            <a:r>
              <a:rPr lang="en" sz="1800">
                <a:solidFill>
                  <a:srgbClr val="0000FF"/>
                </a:solidFill>
              </a:rPr>
              <a:t>iweng@pivotal.io</a:t>
            </a:r>
            <a:endParaRPr sz="1800">
              <a:solidFill>
                <a:srgbClr val="0000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55600" lvl="0" marL="457200" rtl="0" algn="l">
              <a:spcBef>
                <a:spcPts val="0"/>
              </a:spcBef>
              <a:spcAft>
                <a:spcPts val="0"/>
              </a:spcAft>
              <a:buClr>
                <a:srgbClr val="1AB9A5"/>
              </a:buClr>
              <a:buSzPts val="2000"/>
              <a:buChar char="■"/>
            </a:pPr>
            <a:r>
              <a:rPr lang="en" sz="2000"/>
              <a:t>Wen Lin</a:t>
            </a:r>
            <a:endParaRPr sz="2000"/>
          </a:p>
          <a:p>
            <a:pPr indent="0" lvl="0" marL="0" rtl="0" algn="l">
              <a:spcBef>
                <a:spcPts val="0"/>
              </a:spcBef>
              <a:spcAft>
                <a:spcPts val="0"/>
              </a:spcAft>
              <a:buNone/>
            </a:pPr>
            <a:r>
              <a:t/>
            </a:r>
            <a:endParaRPr/>
          </a:p>
          <a:p>
            <a:pPr indent="0" lvl="0" marL="457200" rtl="0" algn="l">
              <a:spcBef>
                <a:spcPts val="0"/>
              </a:spcBef>
              <a:spcAft>
                <a:spcPts val="0"/>
              </a:spcAft>
              <a:buClr>
                <a:schemeClr val="dk1"/>
              </a:buClr>
              <a:buSzPts val="1100"/>
              <a:buFont typeface="Arial"/>
              <a:buNone/>
            </a:pPr>
            <a:r>
              <a:rPr lang="en" sz="1800">
                <a:solidFill>
                  <a:schemeClr val="dk1"/>
                </a:solidFill>
              </a:rPr>
              <a:t>Staff Software Engineer at Pivotal, </a:t>
            </a:r>
            <a:r>
              <a:rPr lang="en" sz="1800">
                <a:solidFill>
                  <a:schemeClr val="folHlink"/>
                </a:solidFill>
              </a:rPr>
              <a:t>Beijing</a:t>
            </a:r>
            <a:endParaRPr sz="1800">
              <a:solidFill>
                <a:schemeClr val="dk1"/>
              </a:solidFill>
            </a:endParaRPr>
          </a:p>
          <a:p>
            <a:pPr indent="0" lvl="0" marL="457200" rtl="0" algn="l">
              <a:spcBef>
                <a:spcPts val="0"/>
              </a:spcBef>
              <a:spcAft>
                <a:spcPts val="0"/>
              </a:spcAft>
              <a:buNone/>
            </a:pPr>
            <a:r>
              <a:rPr lang="en" sz="1800">
                <a:solidFill>
                  <a:schemeClr val="dk1"/>
                </a:solidFill>
              </a:rPr>
              <a:t>Apache HAWQ Committer, PMC member</a:t>
            </a:r>
            <a:endParaRPr sz="1800">
              <a:solidFill>
                <a:schemeClr val="dk1"/>
              </a:solidFill>
            </a:endParaRPr>
          </a:p>
          <a:p>
            <a:pPr indent="0" lvl="0" marL="457200" rtl="0" algn="l">
              <a:spcBef>
                <a:spcPts val="0"/>
              </a:spcBef>
              <a:spcAft>
                <a:spcPts val="0"/>
              </a:spcAft>
              <a:buClr>
                <a:schemeClr val="dk1"/>
              </a:buClr>
              <a:buSzPts val="1100"/>
              <a:buFont typeface="Arial"/>
              <a:buNone/>
            </a:pPr>
            <a:r>
              <a:rPr lang="en" sz="1800">
                <a:solidFill>
                  <a:srgbClr val="0000FF"/>
                </a:solidFill>
              </a:rPr>
              <a:t>wlin@pivotal.io</a:t>
            </a:r>
            <a:endParaRPr sz="1800">
              <a:solidFill>
                <a:srgbClr val="0000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70"/>
          <p:cNvSpPr txBox="1"/>
          <p:nvPr>
            <p:ph type="title"/>
          </p:nvPr>
        </p:nvSpPr>
        <p:spPr>
          <a:xfrm>
            <a:off x="193350" y="549625"/>
            <a:ext cx="2751300" cy="14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chemeClr val="folHlink"/>
                </a:solidFill>
                <a:latin typeface="Arial"/>
                <a:ea typeface="Arial"/>
                <a:cs typeface="Arial"/>
                <a:sym typeface="Arial"/>
              </a:rPr>
              <a:t>Apache HAWQ on Kubernetes</a:t>
            </a:r>
            <a:endParaRPr sz="2400"/>
          </a:p>
        </p:txBody>
      </p:sp>
      <p:pic>
        <p:nvPicPr>
          <p:cNvPr id="567" name="Google Shape;567;p70"/>
          <p:cNvPicPr preferRelativeResize="0"/>
          <p:nvPr/>
        </p:nvPicPr>
        <p:blipFill>
          <a:blip r:embed="rId3">
            <a:alphaModFix/>
          </a:blip>
          <a:stretch>
            <a:fillRect/>
          </a:stretch>
        </p:blipFill>
        <p:spPr>
          <a:xfrm>
            <a:off x="3389388" y="101925"/>
            <a:ext cx="5413225" cy="493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71"/>
          <p:cNvSpPr txBox="1"/>
          <p:nvPr>
            <p:ph type="title"/>
          </p:nvPr>
        </p:nvSpPr>
        <p:spPr>
          <a:xfrm>
            <a:off x="192475" y="151275"/>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folHlink"/>
                </a:solidFill>
                <a:latin typeface="Arial"/>
                <a:ea typeface="Arial"/>
                <a:cs typeface="Arial"/>
                <a:sym typeface="Arial"/>
              </a:rPr>
              <a:t>Lesson Learned</a:t>
            </a:r>
            <a:endParaRPr/>
          </a:p>
        </p:txBody>
      </p:sp>
      <p:sp>
        <p:nvSpPr>
          <p:cNvPr id="573" name="Google Shape;573;p71"/>
          <p:cNvSpPr txBox="1"/>
          <p:nvPr>
            <p:ph idx="1" type="body"/>
          </p:nvPr>
        </p:nvSpPr>
        <p:spPr>
          <a:xfrm>
            <a:off x="915400" y="900400"/>
            <a:ext cx="7325400" cy="283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AB9A5"/>
              </a:buClr>
              <a:buSzPts val="1800"/>
              <a:buFont typeface="Arial"/>
              <a:buChar char="■"/>
            </a:pPr>
            <a:r>
              <a:rPr lang="en" sz="1800">
                <a:latin typeface="Arial"/>
                <a:ea typeface="Arial"/>
                <a:cs typeface="Arial"/>
                <a:sym typeface="Arial"/>
              </a:rPr>
              <a:t>Resource management is important for container applications</a:t>
            </a:r>
            <a:endParaRPr sz="1800">
              <a:latin typeface="Arial"/>
              <a:ea typeface="Arial"/>
              <a:cs typeface="Arial"/>
              <a:sym typeface="Arial"/>
            </a:endParaRPr>
          </a:p>
          <a:p>
            <a:pPr indent="-342900" lvl="1" marL="914400" rtl="0" algn="l">
              <a:spcBef>
                <a:spcPts val="1000"/>
              </a:spcBef>
              <a:spcAft>
                <a:spcPts val="0"/>
              </a:spcAft>
              <a:buClr>
                <a:srgbClr val="1AB9A5"/>
              </a:buClr>
              <a:buSzPts val="1800"/>
              <a:buFont typeface="Arial"/>
              <a:buChar char="○"/>
            </a:pPr>
            <a:r>
              <a:rPr lang="en" sz="1800">
                <a:latin typeface="Arial"/>
                <a:ea typeface="Arial"/>
                <a:cs typeface="Arial"/>
                <a:sym typeface="Arial"/>
              </a:rPr>
              <a:t>Pod Resource Limit Setting</a:t>
            </a:r>
            <a:endParaRPr sz="1800">
              <a:latin typeface="Arial"/>
              <a:ea typeface="Arial"/>
              <a:cs typeface="Arial"/>
              <a:sym typeface="Arial"/>
            </a:endParaRPr>
          </a:p>
          <a:p>
            <a:pPr indent="-342900" lvl="1" marL="914400" rtl="0" algn="l">
              <a:spcBef>
                <a:spcPts val="1000"/>
              </a:spcBef>
              <a:spcAft>
                <a:spcPts val="0"/>
              </a:spcAft>
              <a:buClr>
                <a:srgbClr val="1AB9A5"/>
              </a:buClr>
              <a:buSzPts val="1800"/>
              <a:buFont typeface="Arial"/>
              <a:buChar char="○"/>
            </a:pPr>
            <a:r>
              <a:rPr lang="en" sz="1800">
                <a:latin typeface="Arial"/>
                <a:ea typeface="Arial"/>
                <a:cs typeface="Arial"/>
                <a:sym typeface="Arial"/>
              </a:rPr>
              <a:t>Pod Scheduling</a:t>
            </a:r>
            <a:endParaRPr sz="1800">
              <a:latin typeface="Arial"/>
              <a:ea typeface="Arial"/>
              <a:cs typeface="Arial"/>
              <a:sym typeface="Arial"/>
            </a:endParaRPr>
          </a:p>
          <a:p>
            <a:pPr indent="-342900" lvl="0" marL="457200" rtl="0" algn="l">
              <a:spcBef>
                <a:spcPts val="1000"/>
              </a:spcBef>
              <a:spcAft>
                <a:spcPts val="0"/>
              </a:spcAft>
              <a:buClr>
                <a:srgbClr val="1AB9A5"/>
              </a:buClr>
              <a:buSzPts val="1800"/>
              <a:buFont typeface="Arial"/>
              <a:buChar char="■"/>
            </a:pPr>
            <a:r>
              <a:rPr lang="en" sz="1800">
                <a:latin typeface="Arial"/>
                <a:ea typeface="Arial"/>
                <a:cs typeface="Arial"/>
                <a:sym typeface="Arial"/>
              </a:rPr>
              <a:t>Make component as service</a:t>
            </a:r>
            <a:endParaRPr sz="1800">
              <a:latin typeface="Arial"/>
              <a:ea typeface="Arial"/>
              <a:cs typeface="Arial"/>
              <a:sym typeface="Arial"/>
            </a:endParaRPr>
          </a:p>
          <a:p>
            <a:pPr indent="-342900" lvl="0" marL="457200" rtl="0" algn="l">
              <a:spcBef>
                <a:spcPts val="1000"/>
              </a:spcBef>
              <a:spcAft>
                <a:spcPts val="1000"/>
              </a:spcAft>
              <a:buClr>
                <a:srgbClr val="1AB9A5"/>
              </a:buClr>
              <a:buSzPts val="1800"/>
              <a:buFont typeface="Arial"/>
              <a:buChar char="■"/>
            </a:pPr>
            <a:r>
              <a:rPr lang="en" sz="1800">
                <a:latin typeface="Arial"/>
                <a:ea typeface="Arial"/>
                <a:cs typeface="Arial"/>
                <a:sym typeface="Arial"/>
              </a:rPr>
              <a:t>Efficient application management utilities</a:t>
            </a:r>
            <a:endParaRPr sz="18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pic>
        <p:nvPicPr>
          <p:cNvPr descr="view@2x.jpg" id="578" name="Google Shape;578;p72"/>
          <p:cNvPicPr preferRelativeResize="0"/>
          <p:nvPr/>
        </p:nvPicPr>
        <p:blipFill rotWithShape="1">
          <a:blip r:embed="rId3">
            <a:alphaModFix amt="80000"/>
          </a:blip>
          <a:srcRect b="7856" l="0" r="0" t="7847"/>
          <a:stretch/>
        </p:blipFill>
        <p:spPr>
          <a:xfrm>
            <a:off x="0" y="0"/>
            <a:ext cx="9144000" cy="5143500"/>
          </a:xfrm>
          <a:prstGeom prst="rect">
            <a:avLst/>
          </a:prstGeom>
          <a:noFill/>
          <a:ln>
            <a:noFill/>
          </a:ln>
        </p:spPr>
      </p:pic>
      <p:sp>
        <p:nvSpPr>
          <p:cNvPr id="579" name="Google Shape;579;p72"/>
          <p:cNvSpPr/>
          <p:nvPr/>
        </p:nvSpPr>
        <p:spPr>
          <a:xfrm>
            <a:off x="0" y="0"/>
            <a:ext cx="9176400" cy="5143500"/>
          </a:xfrm>
          <a:prstGeom prst="rect">
            <a:avLst/>
          </a:prstGeom>
          <a:solidFill>
            <a:srgbClr val="00253E">
              <a:alpha val="69800"/>
            </a:srgbClr>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00253E"/>
              </a:solidFill>
              <a:latin typeface="Arial"/>
              <a:ea typeface="Arial"/>
              <a:cs typeface="Arial"/>
              <a:sym typeface="Arial"/>
            </a:endParaRPr>
          </a:p>
        </p:txBody>
      </p:sp>
      <p:sp>
        <p:nvSpPr>
          <p:cNvPr id="580" name="Google Shape;580;p72"/>
          <p:cNvSpPr txBox="1"/>
          <p:nvPr/>
        </p:nvSpPr>
        <p:spPr>
          <a:xfrm>
            <a:off x="-1632908" y="-1179221"/>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72"/>
          <p:cNvSpPr txBox="1"/>
          <p:nvPr/>
        </p:nvSpPr>
        <p:spPr>
          <a:xfrm>
            <a:off x="760950" y="1376850"/>
            <a:ext cx="7622100" cy="238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4000">
                <a:solidFill>
                  <a:srgbClr val="FFFFFF"/>
                </a:solidFill>
                <a:latin typeface="Proxima Nova"/>
                <a:ea typeface="Proxima Nova"/>
                <a:cs typeface="Proxima Nova"/>
                <a:sym typeface="Proxima Nova"/>
              </a:rPr>
              <a:t>Thank you!  Questions?</a:t>
            </a:r>
            <a:endParaRPr b="1" sz="4000">
              <a:solidFill>
                <a:srgbClr val="FFFFFF"/>
              </a:solidFill>
              <a:latin typeface="Proxima Nova"/>
              <a:ea typeface="Proxima Nova"/>
              <a:cs typeface="Proxima Nova"/>
              <a:sym typeface="Proxima Nova"/>
            </a:endParaRPr>
          </a:p>
        </p:txBody>
      </p:sp>
      <p:grpSp>
        <p:nvGrpSpPr>
          <p:cNvPr id="582" name="Google Shape;582;p72"/>
          <p:cNvGrpSpPr/>
          <p:nvPr/>
        </p:nvGrpSpPr>
        <p:grpSpPr>
          <a:xfrm>
            <a:off x="3669300" y="1711460"/>
            <a:ext cx="1805400" cy="536386"/>
            <a:chOff x="3233750" y="1711500"/>
            <a:chExt cx="1805400" cy="589500"/>
          </a:xfrm>
        </p:grpSpPr>
        <p:cxnSp>
          <p:nvCxnSpPr>
            <p:cNvPr id="583" name="Google Shape;583;p72"/>
            <p:cNvCxnSpPr/>
            <p:nvPr/>
          </p:nvCxnSpPr>
          <p:spPr>
            <a:xfrm>
              <a:off x="3252044" y="1711500"/>
              <a:ext cx="0" cy="589500"/>
            </a:xfrm>
            <a:prstGeom prst="straightConnector1">
              <a:avLst/>
            </a:prstGeom>
            <a:noFill/>
            <a:ln cap="flat" cmpd="sng" w="38100">
              <a:solidFill>
                <a:srgbClr val="1AB9A5"/>
              </a:solidFill>
              <a:prstDash val="solid"/>
              <a:round/>
              <a:headEnd len="med" w="med" type="none"/>
              <a:tailEnd len="med" w="med" type="none"/>
            </a:ln>
          </p:spPr>
        </p:cxnSp>
        <p:cxnSp>
          <p:nvCxnSpPr>
            <p:cNvPr id="584" name="Google Shape;584;p72"/>
            <p:cNvCxnSpPr/>
            <p:nvPr/>
          </p:nvCxnSpPr>
          <p:spPr>
            <a:xfrm>
              <a:off x="3233750" y="1711500"/>
              <a:ext cx="1805400" cy="0"/>
            </a:xfrm>
            <a:prstGeom prst="straightConnector1">
              <a:avLst/>
            </a:prstGeom>
            <a:noFill/>
            <a:ln cap="flat" cmpd="sng" w="38100">
              <a:solidFill>
                <a:srgbClr val="1AB9A5"/>
              </a:solidFill>
              <a:prstDash val="solid"/>
              <a:round/>
              <a:headEnd len="med" w="med" type="none"/>
              <a:tailEnd len="med" w="med" type="none"/>
            </a:ln>
          </p:spPr>
        </p:cxnSp>
        <p:cxnSp>
          <p:nvCxnSpPr>
            <p:cNvPr id="585" name="Google Shape;585;p72"/>
            <p:cNvCxnSpPr/>
            <p:nvPr/>
          </p:nvCxnSpPr>
          <p:spPr>
            <a:xfrm>
              <a:off x="5020696" y="1711500"/>
              <a:ext cx="0" cy="589500"/>
            </a:xfrm>
            <a:prstGeom prst="straightConnector1">
              <a:avLst/>
            </a:prstGeom>
            <a:noFill/>
            <a:ln cap="flat" cmpd="sng" w="38100">
              <a:solidFill>
                <a:srgbClr val="1AB9A5"/>
              </a:solidFill>
              <a:prstDash val="solid"/>
              <a:round/>
              <a:headEnd len="med" w="med" type="none"/>
              <a:tailEnd len="med" w="med" type="none"/>
            </a:ln>
          </p:spPr>
        </p:cxnSp>
      </p:grpSp>
      <p:grpSp>
        <p:nvGrpSpPr>
          <p:cNvPr id="586" name="Google Shape;586;p72"/>
          <p:cNvGrpSpPr/>
          <p:nvPr/>
        </p:nvGrpSpPr>
        <p:grpSpPr>
          <a:xfrm>
            <a:off x="3669300" y="3019105"/>
            <a:ext cx="1805400" cy="536386"/>
            <a:chOff x="3233750" y="2966075"/>
            <a:chExt cx="1805400" cy="589500"/>
          </a:xfrm>
        </p:grpSpPr>
        <p:cxnSp>
          <p:nvCxnSpPr>
            <p:cNvPr id="587" name="Google Shape;587;p72"/>
            <p:cNvCxnSpPr/>
            <p:nvPr/>
          </p:nvCxnSpPr>
          <p:spPr>
            <a:xfrm>
              <a:off x="3252044" y="2966075"/>
              <a:ext cx="0" cy="589500"/>
            </a:xfrm>
            <a:prstGeom prst="straightConnector1">
              <a:avLst/>
            </a:prstGeom>
            <a:noFill/>
            <a:ln cap="flat" cmpd="sng" w="38100">
              <a:solidFill>
                <a:srgbClr val="1AB9A5"/>
              </a:solidFill>
              <a:prstDash val="solid"/>
              <a:round/>
              <a:headEnd len="med" w="med" type="none"/>
              <a:tailEnd len="med" w="med" type="none"/>
            </a:ln>
          </p:spPr>
        </p:cxnSp>
        <p:cxnSp>
          <p:nvCxnSpPr>
            <p:cNvPr id="588" name="Google Shape;588;p72"/>
            <p:cNvCxnSpPr/>
            <p:nvPr/>
          </p:nvCxnSpPr>
          <p:spPr>
            <a:xfrm>
              <a:off x="3233750" y="3555575"/>
              <a:ext cx="1805400" cy="0"/>
            </a:xfrm>
            <a:prstGeom prst="straightConnector1">
              <a:avLst/>
            </a:prstGeom>
            <a:noFill/>
            <a:ln cap="flat" cmpd="sng" w="38100">
              <a:solidFill>
                <a:srgbClr val="1AB9A5"/>
              </a:solidFill>
              <a:prstDash val="solid"/>
              <a:round/>
              <a:headEnd len="med" w="med" type="none"/>
              <a:tailEnd len="med" w="med" type="none"/>
            </a:ln>
          </p:spPr>
        </p:cxnSp>
        <p:cxnSp>
          <p:nvCxnSpPr>
            <p:cNvPr id="589" name="Google Shape;589;p72"/>
            <p:cNvCxnSpPr/>
            <p:nvPr/>
          </p:nvCxnSpPr>
          <p:spPr>
            <a:xfrm>
              <a:off x="5020696" y="2966075"/>
              <a:ext cx="0" cy="589500"/>
            </a:xfrm>
            <a:prstGeom prst="straightConnector1">
              <a:avLst/>
            </a:prstGeom>
            <a:noFill/>
            <a:ln cap="flat" cmpd="sng" w="38100">
              <a:solidFill>
                <a:srgbClr val="1AB9A5"/>
              </a:solidFill>
              <a:prstDash val="solid"/>
              <a:round/>
              <a:headEnd len="med" w="med" type="none"/>
              <a:tailEnd len="med" w="med" type="none"/>
            </a:ln>
          </p:spPr>
        </p:cxnSp>
      </p:grpSp>
      <p:grpSp>
        <p:nvGrpSpPr>
          <p:cNvPr id="590" name="Google Shape;590;p72"/>
          <p:cNvGrpSpPr/>
          <p:nvPr/>
        </p:nvGrpSpPr>
        <p:grpSpPr>
          <a:xfrm>
            <a:off x="287525" y="4854556"/>
            <a:ext cx="634914" cy="148716"/>
            <a:chOff x="1841475" y="2392725"/>
            <a:chExt cx="3928925" cy="920275"/>
          </a:xfrm>
        </p:grpSpPr>
        <p:sp>
          <p:nvSpPr>
            <p:cNvPr id="591" name="Google Shape;591;p72"/>
            <p:cNvSpPr/>
            <p:nvPr/>
          </p:nvSpPr>
          <p:spPr>
            <a:xfrm>
              <a:off x="2574175" y="2392725"/>
              <a:ext cx="139950" cy="905175"/>
            </a:xfrm>
            <a:custGeom>
              <a:rect b="b" l="l" r="r" t="t"/>
              <a:pathLst>
                <a:path extrusionOk="0" h="36207" w="5598">
                  <a:moveTo>
                    <a:pt x="1" y="0"/>
                  </a:moveTo>
                  <a:lnTo>
                    <a:pt x="1" y="5411"/>
                  </a:lnTo>
                  <a:lnTo>
                    <a:pt x="5575" y="5411"/>
                  </a:lnTo>
                  <a:lnTo>
                    <a:pt x="5575" y="0"/>
                  </a:lnTo>
                  <a:close/>
                  <a:moveTo>
                    <a:pt x="1" y="9383"/>
                  </a:moveTo>
                  <a:lnTo>
                    <a:pt x="1" y="36206"/>
                  </a:lnTo>
                  <a:lnTo>
                    <a:pt x="5598" y="36206"/>
                  </a:lnTo>
                  <a:lnTo>
                    <a:pt x="5598" y="93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2"/>
            <p:cNvSpPr/>
            <p:nvPr/>
          </p:nvSpPr>
          <p:spPr>
            <a:xfrm>
              <a:off x="2816875" y="2626700"/>
              <a:ext cx="703700" cy="686300"/>
            </a:xfrm>
            <a:custGeom>
              <a:rect b="b" l="l" r="r" t="t"/>
              <a:pathLst>
                <a:path extrusionOk="0" h="27452" w="28148">
                  <a:moveTo>
                    <a:pt x="0" y="0"/>
                  </a:moveTo>
                  <a:lnTo>
                    <a:pt x="0" y="3949"/>
                  </a:lnTo>
                  <a:lnTo>
                    <a:pt x="2601" y="3949"/>
                  </a:lnTo>
                  <a:lnTo>
                    <a:pt x="9081" y="23201"/>
                  </a:lnTo>
                  <a:cubicBezTo>
                    <a:pt x="10103" y="26151"/>
                    <a:pt x="11821" y="27451"/>
                    <a:pt x="14701" y="27451"/>
                  </a:cubicBezTo>
                  <a:cubicBezTo>
                    <a:pt x="16629" y="27451"/>
                    <a:pt x="19021" y="26987"/>
                    <a:pt x="20368" y="23201"/>
                  </a:cubicBezTo>
                  <a:lnTo>
                    <a:pt x="28148" y="0"/>
                  </a:lnTo>
                  <a:lnTo>
                    <a:pt x="22783" y="0"/>
                  </a:lnTo>
                  <a:lnTo>
                    <a:pt x="15978" y="21529"/>
                  </a:lnTo>
                  <a:cubicBezTo>
                    <a:pt x="15723" y="22458"/>
                    <a:pt x="15537" y="23015"/>
                    <a:pt x="14701" y="23015"/>
                  </a:cubicBezTo>
                  <a:cubicBezTo>
                    <a:pt x="13888" y="23015"/>
                    <a:pt x="13703" y="22458"/>
                    <a:pt x="13424" y="21529"/>
                  </a:cubicBezTo>
                  <a:lnTo>
                    <a:pt x="67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2"/>
            <p:cNvSpPr/>
            <p:nvPr/>
          </p:nvSpPr>
          <p:spPr>
            <a:xfrm>
              <a:off x="3557125" y="2626700"/>
              <a:ext cx="614900" cy="685700"/>
            </a:xfrm>
            <a:custGeom>
              <a:rect b="b" l="l" r="r" t="t"/>
              <a:pathLst>
                <a:path extrusionOk="0" h="27428" w="24596">
                  <a:moveTo>
                    <a:pt x="12310" y="4436"/>
                  </a:moveTo>
                  <a:cubicBezTo>
                    <a:pt x="16676" y="4436"/>
                    <a:pt x="19347" y="7711"/>
                    <a:pt x="19347" y="11636"/>
                  </a:cubicBezTo>
                  <a:lnTo>
                    <a:pt x="19347" y="15839"/>
                  </a:lnTo>
                  <a:cubicBezTo>
                    <a:pt x="19347" y="19764"/>
                    <a:pt x="16653" y="23039"/>
                    <a:pt x="12310" y="23039"/>
                  </a:cubicBezTo>
                  <a:cubicBezTo>
                    <a:pt x="7851" y="23039"/>
                    <a:pt x="5296" y="19764"/>
                    <a:pt x="5319" y="15839"/>
                  </a:cubicBezTo>
                  <a:lnTo>
                    <a:pt x="5319" y="11636"/>
                  </a:lnTo>
                  <a:cubicBezTo>
                    <a:pt x="5319" y="7711"/>
                    <a:pt x="7735" y="4436"/>
                    <a:pt x="12310" y="4436"/>
                  </a:cubicBezTo>
                  <a:close/>
                  <a:moveTo>
                    <a:pt x="12310" y="0"/>
                  </a:moveTo>
                  <a:cubicBezTo>
                    <a:pt x="5087" y="0"/>
                    <a:pt x="1" y="4785"/>
                    <a:pt x="47" y="11612"/>
                  </a:cubicBezTo>
                  <a:lnTo>
                    <a:pt x="47" y="15816"/>
                  </a:lnTo>
                  <a:cubicBezTo>
                    <a:pt x="47" y="22644"/>
                    <a:pt x="5087" y="27428"/>
                    <a:pt x="12310" y="27428"/>
                  </a:cubicBezTo>
                  <a:cubicBezTo>
                    <a:pt x="19556" y="27428"/>
                    <a:pt x="24595" y="22644"/>
                    <a:pt x="24595" y="15816"/>
                  </a:cubicBezTo>
                  <a:lnTo>
                    <a:pt x="24595" y="11612"/>
                  </a:lnTo>
                  <a:cubicBezTo>
                    <a:pt x="24595" y="4785"/>
                    <a:pt x="19556" y="0"/>
                    <a:pt x="123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2"/>
            <p:cNvSpPr/>
            <p:nvPr/>
          </p:nvSpPr>
          <p:spPr>
            <a:xfrm>
              <a:off x="4732275" y="2617400"/>
              <a:ext cx="582350" cy="679925"/>
            </a:xfrm>
            <a:custGeom>
              <a:rect b="b" l="l" r="r" t="t"/>
              <a:pathLst>
                <a:path extrusionOk="0" h="27197" w="23294">
                  <a:moveTo>
                    <a:pt x="11914" y="1"/>
                  </a:moveTo>
                  <a:cubicBezTo>
                    <a:pt x="4552" y="1"/>
                    <a:pt x="0" y="4646"/>
                    <a:pt x="0" y="12101"/>
                  </a:cubicBezTo>
                  <a:lnTo>
                    <a:pt x="0" y="15027"/>
                  </a:lnTo>
                  <a:cubicBezTo>
                    <a:pt x="0" y="22482"/>
                    <a:pt x="4552" y="27196"/>
                    <a:pt x="11914" y="27196"/>
                  </a:cubicBezTo>
                  <a:cubicBezTo>
                    <a:pt x="12077" y="27196"/>
                    <a:pt x="13377" y="27196"/>
                    <a:pt x="13958" y="27127"/>
                  </a:cubicBezTo>
                  <a:lnTo>
                    <a:pt x="13958" y="22644"/>
                  </a:lnTo>
                  <a:cubicBezTo>
                    <a:pt x="13726" y="22644"/>
                    <a:pt x="12054" y="22691"/>
                    <a:pt x="11914" y="22691"/>
                  </a:cubicBezTo>
                  <a:cubicBezTo>
                    <a:pt x="7896" y="22691"/>
                    <a:pt x="5226" y="19625"/>
                    <a:pt x="5226" y="15027"/>
                  </a:cubicBezTo>
                  <a:lnTo>
                    <a:pt x="5226" y="12101"/>
                  </a:lnTo>
                  <a:cubicBezTo>
                    <a:pt x="5226" y="7502"/>
                    <a:pt x="7920" y="4437"/>
                    <a:pt x="11914" y="4437"/>
                  </a:cubicBezTo>
                  <a:cubicBezTo>
                    <a:pt x="13702" y="4437"/>
                    <a:pt x="16443" y="4576"/>
                    <a:pt x="17395" y="4785"/>
                  </a:cubicBezTo>
                  <a:lnTo>
                    <a:pt x="17674" y="4831"/>
                  </a:lnTo>
                  <a:lnTo>
                    <a:pt x="17674" y="27196"/>
                  </a:lnTo>
                  <a:lnTo>
                    <a:pt x="23271" y="27196"/>
                  </a:lnTo>
                  <a:lnTo>
                    <a:pt x="23271" y="2137"/>
                  </a:lnTo>
                  <a:cubicBezTo>
                    <a:pt x="23294" y="1673"/>
                    <a:pt x="23294" y="1510"/>
                    <a:pt x="22272" y="1232"/>
                  </a:cubicBezTo>
                  <a:cubicBezTo>
                    <a:pt x="19485" y="512"/>
                    <a:pt x="15119" y="1"/>
                    <a:pt x="11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2"/>
            <p:cNvSpPr/>
            <p:nvPr/>
          </p:nvSpPr>
          <p:spPr>
            <a:xfrm>
              <a:off x="5448725" y="2392725"/>
              <a:ext cx="139950" cy="905175"/>
            </a:xfrm>
            <a:custGeom>
              <a:rect b="b" l="l" r="r" t="t"/>
              <a:pathLst>
                <a:path extrusionOk="0" h="36207" w="5598">
                  <a:moveTo>
                    <a:pt x="1" y="0"/>
                  </a:moveTo>
                  <a:lnTo>
                    <a:pt x="1" y="36206"/>
                  </a:lnTo>
                  <a:lnTo>
                    <a:pt x="5598" y="36206"/>
                  </a:lnTo>
                  <a:lnTo>
                    <a:pt x="55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2"/>
            <p:cNvSpPr/>
            <p:nvPr/>
          </p:nvSpPr>
          <p:spPr>
            <a:xfrm>
              <a:off x="1841475" y="2392725"/>
              <a:ext cx="617775" cy="904600"/>
            </a:xfrm>
            <a:custGeom>
              <a:rect b="b" l="l" r="r" t="t"/>
              <a:pathLst>
                <a:path extrusionOk="0" h="36184" w="24711">
                  <a:moveTo>
                    <a:pt x="0" y="0"/>
                  </a:moveTo>
                  <a:lnTo>
                    <a:pt x="0" y="36183"/>
                  </a:lnTo>
                  <a:lnTo>
                    <a:pt x="5806" y="36183"/>
                  </a:lnTo>
                  <a:lnTo>
                    <a:pt x="5806" y="5040"/>
                  </a:lnTo>
                  <a:lnTo>
                    <a:pt x="9220" y="5040"/>
                  </a:lnTo>
                  <a:cubicBezTo>
                    <a:pt x="9940" y="5040"/>
                    <a:pt x="10544" y="5063"/>
                    <a:pt x="11194" y="5086"/>
                  </a:cubicBezTo>
                  <a:cubicBezTo>
                    <a:pt x="16234" y="5179"/>
                    <a:pt x="18695" y="7176"/>
                    <a:pt x="18695" y="11101"/>
                  </a:cubicBezTo>
                  <a:lnTo>
                    <a:pt x="18695" y="11543"/>
                  </a:lnTo>
                  <a:cubicBezTo>
                    <a:pt x="18695" y="15165"/>
                    <a:pt x="16698" y="17581"/>
                    <a:pt x="11217" y="17581"/>
                  </a:cubicBezTo>
                  <a:lnTo>
                    <a:pt x="9592" y="17581"/>
                  </a:lnTo>
                  <a:lnTo>
                    <a:pt x="9592" y="22458"/>
                  </a:lnTo>
                  <a:cubicBezTo>
                    <a:pt x="10172" y="22481"/>
                    <a:pt x="10683" y="22504"/>
                    <a:pt x="11240" y="22504"/>
                  </a:cubicBezTo>
                  <a:cubicBezTo>
                    <a:pt x="19137" y="22504"/>
                    <a:pt x="24710" y="19392"/>
                    <a:pt x="24710" y="11612"/>
                  </a:cubicBezTo>
                  <a:lnTo>
                    <a:pt x="24710" y="11148"/>
                  </a:lnTo>
                  <a:cubicBezTo>
                    <a:pt x="24687" y="3019"/>
                    <a:pt x="18626"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2"/>
            <p:cNvSpPr/>
            <p:nvPr/>
          </p:nvSpPr>
          <p:spPr>
            <a:xfrm>
              <a:off x="4278825" y="2482125"/>
              <a:ext cx="369275" cy="814025"/>
            </a:xfrm>
            <a:custGeom>
              <a:rect b="b" l="l" r="r" t="t"/>
              <a:pathLst>
                <a:path extrusionOk="0" h="32561" w="14771">
                  <a:moveTo>
                    <a:pt x="5667" y="1"/>
                  </a:moveTo>
                  <a:lnTo>
                    <a:pt x="0" y="744"/>
                  </a:lnTo>
                  <a:lnTo>
                    <a:pt x="0" y="25710"/>
                  </a:lnTo>
                  <a:cubicBezTo>
                    <a:pt x="0" y="30447"/>
                    <a:pt x="2346" y="32561"/>
                    <a:pt x="7618" y="32561"/>
                  </a:cubicBezTo>
                  <a:lnTo>
                    <a:pt x="14771" y="32561"/>
                  </a:lnTo>
                  <a:lnTo>
                    <a:pt x="14771" y="28241"/>
                  </a:lnTo>
                  <a:lnTo>
                    <a:pt x="9499" y="28241"/>
                  </a:lnTo>
                  <a:cubicBezTo>
                    <a:pt x="7223" y="28241"/>
                    <a:pt x="5667" y="28148"/>
                    <a:pt x="5667" y="25710"/>
                  </a:cubicBezTo>
                  <a:lnTo>
                    <a:pt x="5667" y="10103"/>
                  </a:lnTo>
                  <a:lnTo>
                    <a:pt x="14771" y="10103"/>
                  </a:lnTo>
                  <a:lnTo>
                    <a:pt x="14771" y="5783"/>
                  </a:lnTo>
                  <a:lnTo>
                    <a:pt x="5667" y="5783"/>
                  </a:lnTo>
                  <a:lnTo>
                    <a:pt x="56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2"/>
            <p:cNvSpPr/>
            <p:nvPr/>
          </p:nvSpPr>
          <p:spPr>
            <a:xfrm>
              <a:off x="5652525" y="3180600"/>
              <a:ext cx="117875" cy="117300"/>
            </a:xfrm>
            <a:custGeom>
              <a:rect b="b" l="l" r="r" t="t"/>
              <a:pathLst>
                <a:path extrusionOk="0" h="4692" w="4715">
                  <a:moveTo>
                    <a:pt x="2230" y="1277"/>
                  </a:moveTo>
                  <a:cubicBezTo>
                    <a:pt x="2741" y="1277"/>
                    <a:pt x="2973" y="1463"/>
                    <a:pt x="2973" y="1812"/>
                  </a:cubicBezTo>
                  <a:cubicBezTo>
                    <a:pt x="2973" y="2160"/>
                    <a:pt x="2741" y="2369"/>
                    <a:pt x="2299" y="2369"/>
                  </a:cubicBezTo>
                  <a:lnTo>
                    <a:pt x="1812" y="2369"/>
                  </a:lnTo>
                  <a:lnTo>
                    <a:pt x="1812" y="1277"/>
                  </a:lnTo>
                  <a:close/>
                  <a:moveTo>
                    <a:pt x="1580" y="1045"/>
                  </a:moveTo>
                  <a:lnTo>
                    <a:pt x="1580" y="3553"/>
                  </a:lnTo>
                  <a:lnTo>
                    <a:pt x="1858" y="3553"/>
                  </a:lnTo>
                  <a:lnTo>
                    <a:pt x="1858" y="2601"/>
                  </a:lnTo>
                  <a:lnTo>
                    <a:pt x="2462" y="2578"/>
                  </a:lnTo>
                  <a:lnTo>
                    <a:pt x="3089" y="3553"/>
                  </a:lnTo>
                  <a:lnTo>
                    <a:pt x="3391" y="3553"/>
                  </a:lnTo>
                  <a:lnTo>
                    <a:pt x="2741" y="2508"/>
                  </a:lnTo>
                  <a:cubicBezTo>
                    <a:pt x="3019" y="2392"/>
                    <a:pt x="3252" y="2160"/>
                    <a:pt x="3252" y="1788"/>
                  </a:cubicBezTo>
                  <a:cubicBezTo>
                    <a:pt x="3252" y="1324"/>
                    <a:pt x="2927" y="1045"/>
                    <a:pt x="2299" y="1045"/>
                  </a:cubicBezTo>
                  <a:close/>
                  <a:moveTo>
                    <a:pt x="2346" y="302"/>
                  </a:moveTo>
                  <a:cubicBezTo>
                    <a:pt x="3461" y="302"/>
                    <a:pt x="4343" y="1231"/>
                    <a:pt x="4343" y="2323"/>
                  </a:cubicBezTo>
                  <a:cubicBezTo>
                    <a:pt x="4343" y="3414"/>
                    <a:pt x="3461" y="4320"/>
                    <a:pt x="2346" y="4320"/>
                  </a:cubicBezTo>
                  <a:cubicBezTo>
                    <a:pt x="1254" y="4320"/>
                    <a:pt x="349" y="3414"/>
                    <a:pt x="349" y="2323"/>
                  </a:cubicBezTo>
                  <a:cubicBezTo>
                    <a:pt x="349" y="1208"/>
                    <a:pt x="1254" y="302"/>
                    <a:pt x="2346" y="302"/>
                  </a:cubicBezTo>
                  <a:close/>
                  <a:moveTo>
                    <a:pt x="2346" y="0"/>
                  </a:moveTo>
                  <a:cubicBezTo>
                    <a:pt x="1045" y="0"/>
                    <a:pt x="0" y="1045"/>
                    <a:pt x="0" y="2346"/>
                  </a:cubicBezTo>
                  <a:cubicBezTo>
                    <a:pt x="0" y="3623"/>
                    <a:pt x="1045" y="4691"/>
                    <a:pt x="2346" y="4691"/>
                  </a:cubicBezTo>
                  <a:cubicBezTo>
                    <a:pt x="3670" y="4691"/>
                    <a:pt x="4715" y="3623"/>
                    <a:pt x="4715" y="2346"/>
                  </a:cubicBezTo>
                  <a:cubicBezTo>
                    <a:pt x="4715" y="1045"/>
                    <a:pt x="3670" y="0"/>
                    <a:pt x="2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3"/>
          <p:cNvSpPr txBox="1"/>
          <p:nvPr>
            <p:ph type="title"/>
          </p:nvPr>
        </p:nvSpPr>
        <p:spPr>
          <a:xfrm>
            <a:off x="192475" y="151275"/>
            <a:ext cx="42813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Agenda</a:t>
            </a:r>
            <a:endParaRPr>
              <a:latin typeface="Arial"/>
              <a:ea typeface="Arial"/>
              <a:cs typeface="Arial"/>
              <a:sym typeface="Arial"/>
            </a:endParaRPr>
          </a:p>
          <a:p>
            <a:pPr indent="0" lvl="0" marL="0" rtl="0" algn="l">
              <a:spcBef>
                <a:spcPts val="0"/>
              </a:spcBef>
              <a:spcAft>
                <a:spcPts val="0"/>
              </a:spcAft>
              <a:buNone/>
            </a:pPr>
            <a:r>
              <a:t/>
            </a:r>
            <a:endParaRPr/>
          </a:p>
        </p:txBody>
      </p:sp>
      <p:pic>
        <p:nvPicPr>
          <p:cNvPr id="447" name="Google Shape;447;p53"/>
          <p:cNvPicPr preferRelativeResize="0"/>
          <p:nvPr/>
        </p:nvPicPr>
        <p:blipFill rotWithShape="1">
          <a:blip r:embed="rId3">
            <a:alphaModFix/>
          </a:blip>
          <a:srcRect b="0" l="40698" r="0" t="0"/>
          <a:stretch/>
        </p:blipFill>
        <p:spPr>
          <a:xfrm>
            <a:off x="4573025" y="0"/>
            <a:ext cx="4570974" cy="5143500"/>
          </a:xfrm>
          <a:prstGeom prst="rect">
            <a:avLst/>
          </a:prstGeom>
          <a:noFill/>
          <a:ln>
            <a:noFill/>
          </a:ln>
        </p:spPr>
      </p:pic>
      <p:sp>
        <p:nvSpPr>
          <p:cNvPr id="448" name="Google Shape;448;p53"/>
          <p:cNvSpPr txBox="1"/>
          <p:nvPr>
            <p:ph idx="1" type="body"/>
          </p:nvPr>
        </p:nvSpPr>
        <p:spPr>
          <a:xfrm>
            <a:off x="192475" y="900400"/>
            <a:ext cx="4219800" cy="3511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What is Apache HAWQ</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HAWQ Architecture / Highlights </a:t>
            </a:r>
            <a:endParaRPr sz="1800">
              <a:latin typeface="Arial"/>
              <a:ea typeface="Arial"/>
              <a:cs typeface="Arial"/>
              <a:sym typeface="Arial"/>
            </a:endParaRPr>
          </a:p>
          <a:p>
            <a:pPr indent="-342900" lvl="0" marL="457200" rtl="0" algn="l">
              <a:spcBef>
                <a:spcPts val="1000"/>
              </a:spcBef>
              <a:spcAft>
                <a:spcPts val="0"/>
              </a:spcAft>
              <a:buClr>
                <a:schemeClr val="lt2"/>
              </a:buClr>
              <a:buSzPts val="1800"/>
              <a:buFont typeface="Arial"/>
              <a:buChar char="■"/>
            </a:pPr>
            <a:r>
              <a:rPr lang="en" sz="1800">
                <a:latin typeface="Arial"/>
                <a:ea typeface="Arial"/>
                <a:cs typeface="Arial"/>
                <a:sym typeface="Arial"/>
              </a:rPr>
              <a:t>HAWQ integration with Kubernetes</a:t>
            </a:r>
            <a:endParaRPr sz="1800">
              <a:latin typeface="Arial"/>
              <a:ea typeface="Arial"/>
              <a:cs typeface="Arial"/>
              <a:sym typeface="Arial"/>
            </a:endParaRPr>
          </a:p>
          <a:p>
            <a:pPr indent="-342900" lvl="0" marL="457200" rtl="0" algn="l">
              <a:spcBef>
                <a:spcPts val="1000"/>
              </a:spcBef>
              <a:spcAft>
                <a:spcPts val="1000"/>
              </a:spcAft>
              <a:buClr>
                <a:schemeClr val="lt2"/>
              </a:buClr>
              <a:buSzPts val="1800"/>
              <a:buFont typeface="Arial"/>
              <a:buChar char="■"/>
            </a:pPr>
            <a:r>
              <a:rPr lang="en" sz="1800">
                <a:latin typeface="Arial"/>
                <a:ea typeface="Arial"/>
                <a:cs typeface="Arial"/>
                <a:sym typeface="Arial"/>
              </a:rPr>
              <a:t>Q &amp; A</a:t>
            </a:r>
            <a:endParaRPr sz="1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54"/>
          <p:cNvSpPr txBox="1"/>
          <p:nvPr>
            <p:ph type="title"/>
          </p:nvPr>
        </p:nvSpPr>
        <p:spPr>
          <a:xfrm>
            <a:off x="193350" y="549625"/>
            <a:ext cx="2751300" cy="14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What is Apache HAWQ</a:t>
            </a:r>
            <a:endParaRPr>
              <a:latin typeface="Arial"/>
              <a:ea typeface="Arial"/>
              <a:cs typeface="Arial"/>
              <a:sym typeface="Arial"/>
            </a:endParaRPr>
          </a:p>
        </p:txBody>
      </p:sp>
      <p:sp>
        <p:nvSpPr>
          <p:cNvPr id="454" name="Google Shape;454;p54"/>
          <p:cNvSpPr txBox="1"/>
          <p:nvPr>
            <p:ph idx="2" type="body"/>
          </p:nvPr>
        </p:nvSpPr>
        <p:spPr>
          <a:xfrm>
            <a:off x="3646775" y="789150"/>
            <a:ext cx="5089500" cy="264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Arial"/>
              <a:buChar char="■"/>
            </a:pPr>
            <a:r>
              <a:rPr lang="en" sz="1800">
                <a:latin typeface="Arial"/>
                <a:ea typeface="Arial"/>
                <a:cs typeface="Arial"/>
                <a:sym typeface="Arial"/>
              </a:rPr>
              <a:t>A Hadoop native SQL query engine that combines the merit of Massively Parallel Processing database(Greenplum Database) and Hadoop distributed storage(HDFS).</a:t>
            </a:r>
            <a:endParaRPr sz="1800">
              <a:solidFill>
                <a:srgbClr val="595959"/>
              </a:solidFill>
              <a:latin typeface="Arial"/>
              <a:ea typeface="Arial"/>
              <a:cs typeface="Arial"/>
              <a:sym typeface="Arial"/>
            </a:endParaRPr>
          </a:p>
          <a:p>
            <a:pPr indent="-342900" lvl="0" marL="457200" rtl="0" algn="l">
              <a:spcBef>
                <a:spcPts val="2000"/>
              </a:spcBef>
              <a:spcAft>
                <a:spcPts val="2000"/>
              </a:spcAft>
              <a:buClr>
                <a:schemeClr val="lt2"/>
              </a:buClr>
              <a:buSzPts val="1800"/>
              <a:buFont typeface="Arial"/>
              <a:buChar char="■"/>
            </a:pPr>
            <a:r>
              <a:rPr lang="en" sz="1800">
                <a:latin typeface="Arial"/>
                <a:ea typeface="Arial"/>
                <a:cs typeface="Arial"/>
                <a:sym typeface="Arial"/>
              </a:rPr>
              <a:t>Open source, Apache License 2.0</a:t>
            </a:r>
            <a:endParaRPr sz="1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55"/>
          <p:cNvSpPr txBox="1"/>
          <p:nvPr>
            <p:ph type="title"/>
          </p:nvPr>
        </p:nvSpPr>
        <p:spPr>
          <a:xfrm>
            <a:off x="192475" y="151275"/>
            <a:ext cx="7938900" cy="64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folHlink"/>
              </a:buClr>
              <a:buSzPts val="1100"/>
              <a:buFont typeface="Arial"/>
              <a:buNone/>
            </a:pPr>
            <a:r>
              <a:rPr lang="en" sz="2800">
                <a:solidFill>
                  <a:schemeClr val="folHlink"/>
                </a:solidFill>
                <a:latin typeface="Arial"/>
                <a:ea typeface="Arial"/>
                <a:cs typeface="Arial"/>
                <a:sym typeface="Arial"/>
              </a:rPr>
              <a:t>HAWQ Highlights</a:t>
            </a:r>
            <a:endParaRPr/>
          </a:p>
        </p:txBody>
      </p:sp>
      <p:sp>
        <p:nvSpPr>
          <p:cNvPr id="460" name="Google Shape;460;p55"/>
          <p:cNvSpPr txBox="1"/>
          <p:nvPr/>
        </p:nvSpPr>
        <p:spPr>
          <a:xfrm>
            <a:off x="361800" y="868450"/>
            <a:ext cx="8420400" cy="3839400"/>
          </a:xfrm>
          <a:prstGeom prst="rect">
            <a:avLst/>
          </a:prstGeom>
          <a:noFill/>
          <a:ln>
            <a:noFill/>
          </a:ln>
        </p:spPr>
        <p:txBody>
          <a:bodyPr anchorCtr="0" anchor="t" bIns="91425" lIns="91425" spcFirstLastPara="1" rIns="91425" wrap="square" tIns="91425">
            <a:noAutofit/>
          </a:bodyPr>
          <a:lstStyle/>
          <a:p>
            <a:pPr indent="-342900" lvl="0" marL="457200" rtl="0" algn="l">
              <a:lnSpc>
                <a:spcPct val="110000"/>
              </a:lnSpc>
              <a:spcBef>
                <a:spcPts val="0"/>
              </a:spcBef>
              <a:spcAft>
                <a:spcPts val="0"/>
              </a:spcAft>
              <a:buClr>
                <a:srgbClr val="1AB9A5"/>
              </a:buClr>
              <a:buSzPts val="1800"/>
              <a:buFont typeface="Arial"/>
              <a:buChar char="■"/>
            </a:pPr>
            <a:r>
              <a:rPr lang="en" sz="1800">
                <a:solidFill>
                  <a:schemeClr val="dk1"/>
                </a:solidFill>
              </a:rPr>
              <a:t>Robust SQL compliance, JDBC/ODBC, BI/Visualization Tools</a:t>
            </a:r>
            <a:endParaRPr sz="1800">
              <a:solidFill>
                <a:schemeClr val="dk1"/>
              </a:solidFill>
            </a:endParaRPr>
          </a:p>
          <a:p>
            <a:pPr indent="-342900" lvl="0" marL="457200" rtl="0" algn="l">
              <a:lnSpc>
                <a:spcPct val="110000"/>
              </a:lnSpc>
              <a:spcBef>
                <a:spcPts val="1000"/>
              </a:spcBef>
              <a:spcAft>
                <a:spcPts val="0"/>
              </a:spcAft>
              <a:buClr>
                <a:srgbClr val="1AB9A5"/>
              </a:buClr>
              <a:buSzPts val="1800"/>
              <a:buFont typeface="Arial"/>
              <a:buChar char="■"/>
            </a:pPr>
            <a:r>
              <a:rPr lang="en" sz="1800">
                <a:solidFill>
                  <a:schemeClr val="dk1"/>
                </a:solidFill>
              </a:rPr>
              <a:t>Hadoop Native: storage (HDFS), resource management (YARN), deployment (Ambari), role management(Ranger).</a:t>
            </a:r>
            <a:endParaRPr sz="1800">
              <a:solidFill>
                <a:schemeClr val="dk1"/>
              </a:solidFill>
            </a:endParaRPr>
          </a:p>
          <a:p>
            <a:pPr indent="-342900" lvl="0" marL="457200" rtl="0" algn="l">
              <a:lnSpc>
                <a:spcPct val="110000"/>
              </a:lnSpc>
              <a:spcBef>
                <a:spcPts val="1000"/>
              </a:spcBef>
              <a:spcAft>
                <a:spcPts val="0"/>
              </a:spcAft>
              <a:buClr>
                <a:srgbClr val="1AB9A5"/>
              </a:buClr>
              <a:buSzPts val="1800"/>
              <a:buFont typeface="Proxima Nova"/>
              <a:buChar char="■"/>
            </a:pPr>
            <a:r>
              <a:rPr lang="en" sz="1800">
                <a:solidFill>
                  <a:schemeClr val="dk1"/>
                </a:solidFill>
              </a:rPr>
              <a:t>Fine-grained resource management, </a:t>
            </a:r>
            <a:r>
              <a:rPr lang="en" sz="1800">
                <a:solidFill>
                  <a:schemeClr val="folHlink"/>
                </a:solidFill>
              </a:rPr>
              <a:t>hierarchical resource queues(DDL)</a:t>
            </a:r>
            <a:endParaRPr sz="1800">
              <a:solidFill>
                <a:schemeClr val="dk1"/>
              </a:solidFill>
            </a:endParaRPr>
          </a:p>
          <a:p>
            <a:pPr indent="-342900" lvl="0" marL="457200" rtl="0" algn="l">
              <a:lnSpc>
                <a:spcPct val="110000"/>
              </a:lnSpc>
              <a:spcBef>
                <a:spcPts val="1000"/>
              </a:spcBef>
              <a:spcAft>
                <a:spcPts val="0"/>
              </a:spcAft>
              <a:buClr>
                <a:srgbClr val="1AB9A5"/>
              </a:buClr>
              <a:buSzPts val="1800"/>
              <a:buFont typeface="Arial"/>
              <a:buChar char="■"/>
            </a:pPr>
            <a:r>
              <a:rPr lang="en" sz="1800">
                <a:solidFill>
                  <a:schemeClr val="dk1"/>
                </a:solidFill>
              </a:rPr>
              <a:t>Elastic execution engine</a:t>
            </a:r>
            <a:endParaRPr sz="1800">
              <a:solidFill>
                <a:schemeClr val="dk1"/>
              </a:solidFill>
            </a:endParaRPr>
          </a:p>
          <a:p>
            <a:pPr indent="-342900" lvl="0" marL="457200" rtl="0" algn="l">
              <a:lnSpc>
                <a:spcPct val="110000"/>
              </a:lnSpc>
              <a:spcBef>
                <a:spcPts val="1000"/>
              </a:spcBef>
              <a:spcAft>
                <a:spcPts val="0"/>
              </a:spcAft>
              <a:buClr>
                <a:srgbClr val="1AB9A5"/>
              </a:buClr>
              <a:buSzPts val="1800"/>
              <a:buFont typeface="Proxima Nova"/>
              <a:buChar char="■"/>
            </a:pPr>
            <a:r>
              <a:rPr lang="en" sz="1800">
                <a:solidFill>
                  <a:schemeClr val="dk1"/>
                </a:solidFill>
              </a:rPr>
              <a:t>High performance</a:t>
            </a:r>
            <a:endParaRPr sz="1800">
              <a:solidFill>
                <a:schemeClr val="dk1"/>
              </a:solidFill>
            </a:endParaRPr>
          </a:p>
          <a:p>
            <a:pPr indent="-342900" lvl="0" marL="457200" rtl="0" algn="l">
              <a:lnSpc>
                <a:spcPct val="110000"/>
              </a:lnSpc>
              <a:spcBef>
                <a:spcPts val="1000"/>
              </a:spcBef>
              <a:spcAft>
                <a:spcPts val="0"/>
              </a:spcAft>
              <a:buClr>
                <a:srgbClr val="1AB9A5"/>
              </a:buClr>
              <a:buSzPts val="1800"/>
              <a:buFont typeface="Arial"/>
              <a:buChar char="■"/>
            </a:pPr>
            <a:r>
              <a:rPr lang="en" sz="1800">
                <a:solidFill>
                  <a:schemeClr val="dk1"/>
                </a:solidFill>
              </a:rPr>
              <a:t>World-class parallel optimizer(GPORCA)</a:t>
            </a:r>
            <a:endParaRPr sz="1800">
              <a:solidFill>
                <a:schemeClr val="dk1"/>
              </a:solidFill>
            </a:endParaRPr>
          </a:p>
          <a:p>
            <a:pPr indent="-342900" lvl="0" marL="457200" rtl="0" algn="l">
              <a:lnSpc>
                <a:spcPct val="110000"/>
              </a:lnSpc>
              <a:spcBef>
                <a:spcPts val="1000"/>
              </a:spcBef>
              <a:spcAft>
                <a:spcPts val="0"/>
              </a:spcAft>
              <a:buClr>
                <a:srgbClr val="1AB9A5"/>
              </a:buClr>
              <a:buSzPts val="1800"/>
              <a:buFont typeface="Proxima Nova"/>
              <a:buChar char="■"/>
            </a:pPr>
            <a:r>
              <a:rPr lang="en" sz="1800">
                <a:solidFill>
                  <a:schemeClr val="dk1"/>
                </a:solidFill>
              </a:rPr>
              <a:t>Dynamic node expansion/shrink</a:t>
            </a:r>
            <a:endParaRPr sz="1800">
              <a:solidFill>
                <a:schemeClr val="dk1"/>
              </a:solidFill>
            </a:endParaRPr>
          </a:p>
          <a:p>
            <a:pPr indent="-342900" lvl="0" marL="457200" rtl="0" algn="l">
              <a:lnSpc>
                <a:spcPct val="110000"/>
              </a:lnSpc>
              <a:spcBef>
                <a:spcPts val="1000"/>
              </a:spcBef>
              <a:spcAft>
                <a:spcPts val="1000"/>
              </a:spcAft>
              <a:buClr>
                <a:srgbClr val="1AB9A5"/>
              </a:buClr>
              <a:buSzPts val="1800"/>
              <a:buFont typeface="Arial"/>
              <a:buChar char="■"/>
            </a:pPr>
            <a:r>
              <a:rPr lang="en" sz="1800">
                <a:solidFill>
                  <a:schemeClr val="dk1"/>
                </a:solidFill>
              </a:rPr>
              <a:t>Advanced machine learning and data mining functionalities through MADLib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56"/>
          <p:cNvSpPr txBox="1"/>
          <p:nvPr>
            <p:ph type="title"/>
          </p:nvPr>
        </p:nvSpPr>
        <p:spPr>
          <a:xfrm>
            <a:off x="192475" y="151275"/>
            <a:ext cx="5732700" cy="50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folHlink"/>
              </a:buClr>
              <a:buSzPts val="1100"/>
              <a:buFont typeface="Arial"/>
              <a:buNone/>
            </a:pPr>
            <a:r>
              <a:rPr lang="en" sz="2800">
                <a:solidFill>
                  <a:schemeClr val="folHlink"/>
                </a:solidFill>
                <a:latin typeface="Arial"/>
                <a:ea typeface="Arial"/>
                <a:cs typeface="Arial"/>
                <a:sym typeface="Arial"/>
              </a:rPr>
              <a:t>HAWQ: Past and Now</a:t>
            </a:r>
            <a:endParaRPr/>
          </a:p>
        </p:txBody>
      </p:sp>
      <p:sp>
        <p:nvSpPr>
          <p:cNvPr id="466" name="Google Shape;466;p56"/>
          <p:cNvSpPr txBox="1"/>
          <p:nvPr/>
        </p:nvSpPr>
        <p:spPr>
          <a:xfrm>
            <a:off x="365600" y="806825"/>
            <a:ext cx="8271000" cy="392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1AB9A5"/>
              </a:buClr>
              <a:buSzPts val="1800"/>
              <a:buChar char="■"/>
            </a:pPr>
            <a:r>
              <a:rPr lang="en" sz="1800"/>
              <a:t>2011: Prototype: GoH (Greenplum on HDFS)</a:t>
            </a:r>
            <a:endParaRPr sz="1800"/>
          </a:p>
          <a:p>
            <a:pPr indent="-342900" lvl="0" marL="457200" rtl="0" algn="l">
              <a:spcBef>
                <a:spcPts val="0"/>
              </a:spcBef>
              <a:spcAft>
                <a:spcPts val="0"/>
              </a:spcAft>
              <a:buClr>
                <a:srgbClr val="1AB9A5"/>
              </a:buClr>
              <a:buSzPts val="1800"/>
              <a:buChar char="■"/>
            </a:pPr>
            <a:r>
              <a:rPr lang="en" sz="1800"/>
              <a:t>2012: HAWQ 1.0 Alpha</a:t>
            </a:r>
            <a:endParaRPr sz="1800"/>
          </a:p>
          <a:p>
            <a:pPr indent="-342900" lvl="0" marL="457200" rtl="0" algn="l">
              <a:spcBef>
                <a:spcPts val="0"/>
              </a:spcBef>
              <a:spcAft>
                <a:spcPts val="0"/>
              </a:spcAft>
              <a:buClr>
                <a:srgbClr val="1AB9A5"/>
              </a:buClr>
              <a:buSzPts val="1800"/>
              <a:buChar char="■"/>
            </a:pPr>
            <a:r>
              <a:rPr lang="en" sz="1800"/>
              <a:t>2013 ~ 2014: HAWQ 1.0/1.x</a:t>
            </a:r>
            <a:endParaRPr sz="1800"/>
          </a:p>
          <a:p>
            <a:pPr indent="-342900" lvl="0" marL="457200" rtl="0" algn="l">
              <a:spcBef>
                <a:spcPts val="0"/>
              </a:spcBef>
              <a:spcAft>
                <a:spcPts val="0"/>
              </a:spcAft>
              <a:buClr>
                <a:srgbClr val="1AB9A5"/>
              </a:buClr>
              <a:buSzPts val="1800"/>
              <a:buChar char="■"/>
            </a:pPr>
            <a:r>
              <a:rPr lang="en" sz="1800"/>
              <a:t>2015: HAWQ 2.0 Beta &amp; Apache incubating</a:t>
            </a:r>
            <a:endParaRPr sz="1800"/>
          </a:p>
          <a:p>
            <a:pPr indent="-342900" lvl="0" marL="457200" rtl="0" algn="l">
              <a:spcBef>
                <a:spcPts val="0"/>
              </a:spcBef>
              <a:spcAft>
                <a:spcPts val="0"/>
              </a:spcAft>
              <a:buClr>
                <a:srgbClr val="1AB9A5"/>
              </a:buClr>
              <a:buSzPts val="1800"/>
              <a:buChar char="■"/>
            </a:pPr>
            <a:r>
              <a:rPr lang="en" sz="1800"/>
              <a:t>2016: HAWQ 2.0, </a:t>
            </a:r>
            <a:r>
              <a:rPr lang="en" sz="1800">
                <a:solidFill>
                  <a:schemeClr val="folHlink"/>
                </a:solidFill>
              </a:rPr>
              <a:t>Resource Manager, </a:t>
            </a:r>
            <a:r>
              <a:rPr lang="en" sz="1800"/>
              <a:t>Integrate with YARN, Elastic computing engine</a:t>
            </a:r>
            <a:endParaRPr sz="1800"/>
          </a:p>
          <a:p>
            <a:pPr indent="-342900" lvl="0" marL="457200" rtl="0" algn="l">
              <a:spcBef>
                <a:spcPts val="0"/>
              </a:spcBef>
              <a:spcAft>
                <a:spcPts val="0"/>
              </a:spcAft>
              <a:buClr>
                <a:srgbClr val="1AB9A5"/>
              </a:buClr>
              <a:buSzPts val="1800"/>
              <a:buChar char="■"/>
            </a:pPr>
            <a:r>
              <a:rPr lang="en" sz="1800"/>
              <a:t>2017 ~ 2018: Performance/Security enhancement(TDE)</a:t>
            </a:r>
            <a:endParaRPr sz="1800"/>
          </a:p>
          <a:p>
            <a:pPr indent="-342900" lvl="0" marL="457200" rtl="0" algn="l">
              <a:spcBef>
                <a:spcPts val="0"/>
              </a:spcBef>
              <a:spcAft>
                <a:spcPts val="0"/>
              </a:spcAft>
              <a:buClr>
                <a:srgbClr val="1AB9A5"/>
              </a:buClr>
              <a:buSzPts val="1800"/>
              <a:buChar char="■"/>
            </a:pPr>
            <a:r>
              <a:rPr lang="en" sz="1800"/>
              <a:t>2018/8: Graduate as a ASF Top-Level Project</a:t>
            </a:r>
            <a:endParaRPr sz="1800"/>
          </a:p>
          <a:p>
            <a:pPr indent="-342900" lvl="1" marL="914400" rtl="0" algn="l">
              <a:spcBef>
                <a:spcPts val="0"/>
              </a:spcBef>
              <a:spcAft>
                <a:spcPts val="0"/>
              </a:spcAft>
              <a:buClr>
                <a:srgbClr val="1AB9A5"/>
              </a:buClr>
              <a:buSzPts val="1800"/>
              <a:buChar char="○"/>
            </a:pPr>
            <a:r>
              <a:rPr lang="en" sz="1800"/>
              <a:t>~ 1570 commits</a:t>
            </a:r>
            <a:endParaRPr sz="1800"/>
          </a:p>
          <a:p>
            <a:pPr indent="-342900" lvl="1" marL="914400" rtl="0" algn="l">
              <a:spcBef>
                <a:spcPts val="0"/>
              </a:spcBef>
              <a:spcAft>
                <a:spcPts val="0"/>
              </a:spcAft>
              <a:buClr>
                <a:srgbClr val="1AB9A5"/>
              </a:buClr>
              <a:buSzPts val="1800"/>
              <a:buChar char="○"/>
            </a:pPr>
            <a:r>
              <a:rPr lang="en" sz="1800"/>
              <a:t>45 committers and PMC members</a:t>
            </a:r>
            <a:endParaRPr sz="1800"/>
          </a:p>
          <a:p>
            <a:pPr indent="-342900" lvl="1" marL="914400" rtl="0" algn="l">
              <a:spcBef>
                <a:spcPts val="0"/>
              </a:spcBef>
              <a:spcAft>
                <a:spcPts val="0"/>
              </a:spcAft>
              <a:buClr>
                <a:srgbClr val="1AB9A5"/>
              </a:buClr>
              <a:buSzPts val="1800"/>
              <a:buChar char="○"/>
            </a:pPr>
            <a:r>
              <a:rPr lang="en" sz="1800"/>
              <a:t>latest version: 2.4.0.0 (Pluggable vectorized execution engine, Bloom Filter for Hash Join)</a:t>
            </a:r>
            <a:endParaRPr sz="1800"/>
          </a:p>
          <a:p>
            <a:pPr indent="-342900" lvl="1" marL="914400" rtl="0" algn="l">
              <a:spcBef>
                <a:spcPts val="0"/>
              </a:spcBef>
              <a:spcAft>
                <a:spcPts val="0"/>
              </a:spcAft>
              <a:buClr>
                <a:srgbClr val="1AB9A5"/>
              </a:buClr>
              <a:buSzPts val="1800"/>
              <a:buChar char="○"/>
            </a:pPr>
            <a:r>
              <a:rPr lang="en" sz="1800" u="sng">
                <a:solidFill>
                  <a:schemeClr val="hlink"/>
                </a:solidFill>
                <a:hlinkClick r:id="rId3"/>
              </a:rPr>
              <a:t>http://hawq.apache.org</a:t>
            </a:r>
            <a:endParaRPr sz="1800"/>
          </a:p>
          <a:p>
            <a:pPr indent="-342900" lvl="1" marL="914400" rtl="0" algn="l">
              <a:spcBef>
                <a:spcPts val="0"/>
              </a:spcBef>
              <a:spcAft>
                <a:spcPts val="0"/>
              </a:spcAft>
              <a:buClr>
                <a:srgbClr val="1AB9A5"/>
              </a:buClr>
              <a:buSzPts val="1800"/>
              <a:buChar char="○"/>
            </a:pPr>
            <a:r>
              <a:rPr lang="en" sz="1800" u="sng">
                <a:solidFill>
                  <a:schemeClr val="hlink"/>
                </a:solidFill>
                <a:hlinkClick r:id="rId4"/>
              </a:rPr>
              <a:t>https://github.com/apache/hawq/</a:t>
            </a:r>
            <a:endParaRPr sz="1800"/>
          </a:p>
          <a:p>
            <a:pPr indent="0" lvl="0" marL="0" rtl="0" algn="l">
              <a:spcBef>
                <a:spcPts val="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57"/>
          <p:cNvSpPr txBox="1"/>
          <p:nvPr>
            <p:ph type="title"/>
          </p:nvPr>
        </p:nvSpPr>
        <p:spPr>
          <a:xfrm>
            <a:off x="193350" y="549625"/>
            <a:ext cx="2751300" cy="147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folHlink"/>
              </a:buClr>
              <a:buSzPts val="1100"/>
              <a:buFont typeface="Arial"/>
              <a:buNone/>
            </a:pPr>
            <a:r>
              <a:rPr lang="en" sz="2400">
                <a:solidFill>
                  <a:schemeClr val="folHlink"/>
                </a:solidFill>
                <a:latin typeface="Arial"/>
                <a:ea typeface="Arial"/>
                <a:cs typeface="Arial"/>
                <a:sym typeface="Arial"/>
              </a:rPr>
              <a:t>HAWQ High-level Architecture</a:t>
            </a:r>
            <a:endParaRPr sz="2400"/>
          </a:p>
        </p:txBody>
      </p:sp>
      <p:pic>
        <p:nvPicPr>
          <p:cNvPr id="472" name="Google Shape;472;p57"/>
          <p:cNvPicPr preferRelativeResize="0"/>
          <p:nvPr/>
        </p:nvPicPr>
        <p:blipFill>
          <a:blip r:embed="rId3">
            <a:alphaModFix/>
          </a:blip>
          <a:stretch>
            <a:fillRect/>
          </a:stretch>
        </p:blipFill>
        <p:spPr>
          <a:xfrm>
            <a:off x="3357050" y="76200"/>
            <a:ext cx="5233167" cy="4991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pic>
        <p:nvPicPr>
          <p:cNvPr id="477" name="Google Shape;477;p58"/>
          <p:cNvPicPr preferRelativeResize="0"/>
          <p:nvPr/>
        </p:nvPicPr>
        <p:blipFill>
          <a:blip r:embed="rId3">
            <a:alphaModFix/>
          </a:blip>
          <a:stretch>
            <a:fillRect/>
          </a:stretch>
        </p:blipFill>
        <p:spPr>
          <a:xfrm>
            <a:off x="4634150" y="540575"/>
            <a:ext cx="2628300" cy="4062350"/>
          </a:xfrm>
          <a:prstGeom prst="rect">
            <a:avLst/>
          </a:prstGeom>
          <a:noFill/>
          <a:ln>
            <a:noFill/>
          </a:ln>
        </p:spPr>
      </p:pic>
      <p:sp>
        <p:nvSpPr>
          <p:cNvPr id="478" name="Google Shape;478;p58"/>
          <p:cNvSpPr txBox="1"/>
          <p:nvPr/>
        </p:nvSpPr>
        <p:spPr>
          <a:xfrm>
            <a:off x="4634150" y="4649400"/>
            <a:ext cx="3084600" cy="49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454545"/>
                </a:solidFill>
              </a:rPr>
              <a:t>SELECT COUNT(*) FROM lineitem, part WHERE p_partkey=l_partkey AND p_brand = 'Brand#23' </a:t>
            </a:r>
            <a:endParaRPr b="1" sz="1000">
              <a:solidFill>
                <a:srgbClr val="454545"/>
              </a:solidFill>
            </a:endParaRPr>
          </a:p>
          <a:p>
            <a:pPr indent="0" lvl="0" marL="0" rtl="0" algn="l">
              <a:spcBef>
                <a:spcPts val="0"/>
              </a:spcBef>
              <a:spcAft>
                <a:spcPts val="0"/>
              </a:spcAft>
              <a:buNone/>
            </a:pPr>
            <a:r>
              <a:t/>
            </a:r>
            <a:endParaRPr/>
          </a:p>
        </p:txBody>
      </p:sp>
      <p:sp>
        <p:nvSpPr>
          <p:cNvPr id="479" name="Google Shape;479;p58"/>
          <p:cNvSpPr txBox="1"/>
          <p:nvPr/>
        </p:nvSpPr>
        <p:spPr>
          <a:xfrm>
            <a:off x="76850" y="0"/>
            <a:ext cx="5556900" cy="4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How a Query Is Executed in HAWQ</a:t>
            </a:r>
            <a:endParaRPr b="1" sz="2400"/>
          </a:p>
        </p:txBody>
      </p:sp>
      <p:pic>
        <p:nvPicPr>
          <p:cNvPr id="480" name="Google Shape;480;p58"/>
          <p:cNvPicPr preferRelativeResize="0"/>
          <p:nvPr/>
        </p:nvPicPr>
        <p:blipFill>
          <a:blip r:embed="rId4">
            <a:alphaModFix/>
          </a:blip>
          <a:stretch>
            <a:fillRect/>
          </a:stretch>
        </p:blipFill>
        <p:spPr>
          <a:xfrm>
            <a:off x="152400" y="722675"/>
            <a:ext cx="3699469" cy="3880250"/>
          </a:xfrm>
          <a:prstGeom prst="rect">
            <a:avLst/>
          </a:prstGeom>
          <a:noFill/>
          <a:ln>
            <a:noFill/>
          </a:ln>
        </p:spPr>
      </p:pic>
      <p:sp>
        <p:nvSpPr>
          <p:cNvPr id="481" name="Google Shape;481;p58"/>
          <p:cNvSpPr txBox="1"/>
          <p:nvPr/>
        </p:nvSpPr>
        <p:spPr>
          <a:xfrm>
            <a:off x="2972600" y="3436600"/>
            <a:ext cx="1992900" cy="12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D9EAD3"/>
                </a:highlight>
              </a:rPr>
              <a:t>Virtual Segment:</a:t>
            </a:r>
            <a:endParaRPr b="1">
              <a:solidFill>
                <a:schemeClr val="dk1"/>
              </a:solidFill>
              <a:highlight>
                <a:srgbClr val="D9EAD3"/>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D9EAD3"/>
                </a:highlight>
              </a:rPr>
              <a:t>1. a resource unit for QD    and Resource Manager</a:t>
            </a:r>
            <a:endParaRPr sz="1200">
              <a:solidFill>
                <a:schemeClr val="dk1"/>
              </a:solidFill>
              <a:highlight>
                <a:srgbClr val="D9EAD3"/>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D9EAD3"/>
                </a:highlight>
              </a:rPr>
              <a:t>2. an execution unit</a:t>
            </a:r>
            <a:endParaRPr sz="1200">
              <a:solidFill>
                <a:schemeClr val="dk1"/>
              </a:solidFill>
              <a:highlight>
                <a:srgbClr val="D9EAD3"/>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D9EAD3"/>
                </a:highlight>
              </a:rPr>
              <a:t>3. VSEG  number determines the degree of parallelism of a query.</a:t>
            </a:r>
            <a:endParaRPr sz="1200">
              <a:solidFill>
                <a:srgbClr val="454545"/>
              </a:solidFill>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D9EAD3"/>
              </a:highlight>
            </a:endParaRPr>
          </a:p>
          <a:p>
            <a:pPr indent="0" lvl="0" marL="0" rtl="0" algn="l">
              <a:spcBef>
                <a:spcPts val="0"/>
              </a:spcBef>
              <a:spcAft>
                <a:spcPts val="0"/>
              </a:spcAft>
              <a:buNone/>
            </a:pPr>
            <a:r>
              <a:t/>
            </a:r>
            <a:endParaRPr/>
          </a:p>
        </p:txBody>
      </p:sp>
      <p:cxnSp>
        <p:nvCxnSpPr>
          <p:cNvPr id="482" name="Google Shape;482;p58"/>
          <p:cNvCxnSpPr/>
          <p:nvPr/>
        </p:nvCxnSpPr>
        <p:spPr>
          <a:xfrm flipH="1" rot="10800000">
            <a:off x="1476425" y="1415000"/>
            <a:ext cx="3179400" cy="1100700"/>
          </a:xfrm>
          <a:prstGeom prst="curvedConnector3">
            <a:avLst>
              <a:gd fmla="val 50000" name="adj1"/>
            </a:avLst>
          </a:prstGeom>
          <a:noFill/>
          <a:ln cap="flat" cmpd="sng" w="9525">
            <a:solidFill>
              <a:srgbClr val="0000FF"/>
            </a:solidFill>
            <a:prstDash val="solid"/>
            <a:round/>
            <a:headEnd len="med" w="med" type="none"/>
            <a:tailEnd len="med" w="med" type="triangle"/>
          </a:ln>
        </p:spPr>
      </p:cxnSp>
      <p:cxnSp>
        <p:nvCxnSpPr>
          <p:cNvPr id="483" name="Google Shape;483;p58"/>
          <p:cNvCxnSpPr/>
          <p:nvPr/>
        </p:nvCxnSpPr>
        <p:spPr>
          <a:xfrm flipH="1" rot="10800000">
            <a:off x="1704200" y="3977525"/>
            <a:ext cx="1268400" cy="331800"/>
          </a:xfrm>
          <a:prstGeom prst="curvedConnector3">
            <a:avLst>
              <a:gd fmla="val 50000" name="adj1"/>
            </a:avLst>
          </a:prstGeom>
          <a:noFill/>
          <a:ln cap="flat" cmpd="sng" w="9525">
            <a:solidFill>
              <a:srgbClr val="0000FF"/>
            </a:solidFill>
            <a:prstDash val="solid"/>
            <a:round/>
            <a:headEnd len="med" w="med" type="none"/>
            <a:tailEnd len="med" w="med" type="triangle"/>
          </a:ln>
        </p:spPr>
      </p:cxnSp>
      <p:sp>
        <p:nvSpPr>
          <p:cNvPr id="484" name="Google Shape;484;p58"/>
          <p:cNvSpPr txBox="1"/>
          <p:nvPr/>
        </p:nvSpPr>
        <p:spPr>
          <a:xfrm>
            <a:off x="7000350" y="494050"/>
            <a:ext cx="1992900" cy="16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D9EAD3"/>
                </a:highlight>
              </a:rPr>
              <a:t>Slice:</a:t>
            </a:r>
            <a:endParaRPr b="1">
              <a:highlight>
                <a:srgbClr val="D9EAD3"/>
              </a:highlight>
            </a:endParaRPr>
          </a:p>
          <a:p>
            <a:pPr indent="0" lvl="0" marL="0" rtl="0" algn="l">
              <a:spcBef>
                <a:spcPts val="0"/>
              </a:spcBef>
              <a:spcAft>
                <a:spcPts val="0"/>
              </a:spcAft>
              <a:buNone/>
            </a:pPr>
            <a:r>
              <a:rPr lang="en" sz="1200">
                <a:highlight>
                  <a:srgbClr val="D9EAD3"/>
                </a:highlight>
              </a:rPr>
              <a:t>1. a portion of the plan that segments can work on independently.</a:t>
            </a:r>
            <a:endParaRPr sz="1200">
              <a:highlight>
                <a:srgbClr val="D9EAD3"/>
              </a:highlight>
            </a:endParaRPr>
          </a:p>
          <a:p>
            <a:pPr indent="0" lvl="0" marL="0" rtl="0" algn="l">
              <a:spcBef>
                <a:spcPts val="0"/>
              </a:spcBef>
              <a:spcAft>
                <a:spcPts val="0"/>
              </a:spcAft>
              <a:buNone/>
            </a:pPr>
            <a:r>
              <a:rPr lang="en" sz="1200">
                <a:highlight>
                  <a:srgbClr val="D9EAD3"/>
                </a:highlight>
              </a:rPr>
              <a:t>2. a query plan is sliced wherever a motion operation occurs in the plan.</a:t>
            </a:r>
            <a:endParaRPr sz="1200">
              <a:solidFill>
                <a:schemeClr val="dk1"/>
              </a:solidFill>
              <a:highlight>
                <a:srgbClr val="D9EAD3"/>
              </a:highlight>
            </a:endParaRPr>
          </a:p>
        </p:txBody>
      </p:sp>
      <p:cxnSp>
        <p:nvCxnSpPr>
          <p:cNvPr id="485" name="Google Shape;485;p58"/>
          <p:cNvCxnSpPr/>
          <p:nvPr/>
        </p:nvCxnSpPr>
        <p:spPr>
          <a:xfrm flipH="1" rot="10800000">
            <a:off x="6137850" y="787150"/>
            <a:ext cx="862500" cy="368400"/>
          </a:xfrm>
          <a:prstGeom prst="curvedConnector3">
            <a:avLst>
              <a:gd fmla="val 50000" name="adj1"/>
            </a:avLst>
          </a:prstGeom>
          <a:noFill/>
          <a:ln cap="flat" cmpd="sng" w="9525">
            <a:solidFill>
              <a:srgbClr val="0000FF"/>
            </a:solidFill>
            <a:prstDash val="solid"/>
            <a:round/>
            <a:headEnd len="med" w="med" type="none"/>
            <a:tailEnd len="med" w="med" type="stealth"/>
          </a:ln>
        </p:spPr>
      </p:cxnSp>
      <p:sp>
        <p:nvSpPr>
          <p:cNvPr id="486" name="Google Shape;486;p58"/>
          <p:cNvSpPr txBox="1"/>
          <p:nvPr/>
        </p:nvSpPr>
        <p:spPr>
          <a:xfrm>
            <a:off x="7025400" y="2101750"/>
            <a:ext cx="1942800" cy="14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D9EAD3"/>
                </a:highlight>
              </a:rPr>
              <a:t>Motion</a:t>
            </a:r>
            <a:r>
              <a:rPr b="1" lang="en">
                <a:highlight>
                  <a:srgbClr val="D9EAD3"/>
                </a:highlight>
              </a:rPr>
              <a:t>:</a:t>
            </a:r>
            <a:endParaRPr b="1">
              <a:highlight>
                <a:srgbClr val="D9EAD3"/>
              </a:highlight>
            </a:endParaRPr>
          </a:p>
          <a:p>
            <a:pPr indent="0" lvl="0" marL="0" rtl="0" algn="l">
              <a:spcBef>
                <a:spcPts val="0"/>
              </a:spcBef>
              <a:spcAft>
                <a:spcPts val="0"/>
              </a:spcAft>
              <a:buNone/>
            </a:pPr>
            <a:r>
              <a:rPr lang="en" sz="1200">
                <a:highlight>
                  <a:srgbClr val="D9EAD3"/>
                </a:highlight>
              </a:rPr>
              <a:t>1. an </a:t>
            </a:r>
            <a:r>
              <a:rPr lang="en" sz="1200">
                <a:solidFill>
                  <a:schemeClr val="dk1"/>
                </a:solidFill>
                <a:highlight>
                  <a:srgbClr val="D9EAD3"/>
                </a:highlight>
              </a:rPr>
              <a:t>operation involves moving tuples between the segments during query processing.</a:t>
            </a:r>
            <a:endParaRPr sz="1200">
              <a:highlight>
                <a:srgbClr val="D9EAD3"/>
              </a:highlight>
            </a:endParaRPr>
          </a:p>
          <a:p>
            <a:pPr indent="0" lvl="0" marL="0" rtl="0" algn="l">
              <a:spcBef>
                <a:spcPts val="0"/>
              </a:spcBef>
              <a:spcAft>
                <a:spcPts val="0"/>
              </a:spcAft>
              <a:buNone/>
            </a:pPr>
            <a:r>
              <a:rPr lang="en" sz="1200">
                <a:highlight>
                  <a:srgbClr val="D9EAD3"/>
                </a:highlight>
              </a:rPr>
              <a:t>2. three types: redistribution, broadcast, gather motion</a:t>
            </a:r>
            <a:r>
              <a:rPr lang="en" sz="1200">
                <a:highlight>
                  <a:srgbClr val="93C47D"/>
                </a:highlight>
              </a:rPr>
              <a:t>.</a:t>
            </a:r>
            <a:endParaRPr sz="1200">
              <a:solidFill>
                <a:schemeClr val="dk1"/>
              </a:solidFill>
              <a:highlight>
                <a:srgbClr val="93C47D"/>
              </a:highlight>
            </a:endParaRPr>
          </a:p>
        </p:txBody>
      </p:sp>
      <p:cxnSp>
        <p:nvCxnSpPr>
          <p:cNvPr id="487" name="Google Shape;487;p58"/>
          <p:cNvCxnSpPr>
            <a:endCxn id="486" idx="1"/>
          </p:cNvCxnSpPr>
          <p:nvPr/>
        </p:nvCxnSpPr>
        <p:spPr>
          <a:xfrm rot="-5400000">
            <a:off x="6408300" y="2939950"/>
            <a:ext cx="706800" cy="527400"/>
          </a:xfrm>
          <a:prstGeom prst="curvedConnector2">
            <a:avLst/>
          </a:prstGeom>
          <a:noFill/>
          <a:ln cap="flat" cmpd="sng" w="9525">
            <a:solidFill>
              <a:srgbClr val="0000FF"/>
            </a:solidFill>
            <a:prstDash val="solid"/>
            <a:round/>
            <a:headEnd len="med" w="med" type="none"/>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59"/>
          <p:cNvSpPr txBox="1"/>
          <p:nvPr>
            <p:ph type="title"/>
          </p:nvPr>
        </p:nvSpPr>
        <p:spPr>
          <a:xfrm>
            <a:off x="192475" y="88250"/>
            <a:ext cx="8663100" cy="3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folHlink"/>
              </a:buClr>
              <a:buSzPts val="1100"/>
              <a:buFont typeface="Arial"/>
              <a:buNone/>
            </a:pPr>
            <a:r>
              <a:rPr lang="en" sz="2800">
                <a:solidFill>
                  <a:schemeClr val="folHlink"/>
                </a:solidFill>
                <a:latin typeface="Arial"/>
                <a:ea typeface="Arial"/>
                <a:cs typeface="Arial"/>
                <a:sym typeface="Arial"/>
              </a:rPr>
              <a:t>HAWQ Resource Management</a:t>
            </a:r>
            <a:endParaRPr/>
          </a:p>
        </p:txBody>
      </p:sp>
      <p:sp>
        <p:nvSpPr>
          <p:cNvPr id="493" name="Google Shape;493;p59"/>
          <p:cNvSpPr txBox="1"/>
          <p:nvPr/>
        </p:nvSpPr>
        <p:spPr>
          <a:xfrm>
            <a:off x="192475" y="703525"/>
            <a:ext cx="7044900" cy="12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FF"/>
                </a:solidFill>
              </a:rPr>
              <a:t>Two Modes:</a:t>
            </a:r>
            <a:endParaRPr sz="1600"/>
          </a:p>
          <a:p>
            <a:pPr indent="0" lvl="0" marL="0" rtl="0" algn="l">
              <a:spcBef>
                <a:spcPts val="0"/>
              </a:spcBef>
              <a:spcAft>
                <a:spcPts val="0"/>
              </a:spcAft>
              <a:buNone/>
            </a:pPr>
            <a:r>
              <a:rPr b="1" lang="en" sz="1600"/>
              <a:t>1. Standalone mode: </a:t>
            </a:r>
            <a:endParaRPr b="1" sz="1600"/>
          </a:p>
          <a:p>
            <a:pPr indent="-330200" lvl="0" marL="457200" rtl="0" algn="l">
              <a:spcBef>
                <a:spcPts val="0"/>
              </a:spcBef>
              <a:spcAft>
                <a:spcPts val="0"/>
              </a:spcAft>
              <a:buClr>
                <a:srgbClr val="1AB9A5"/>
              </a:buClr>
              <a:buSzPts val="1600"/>
              <a:buChar char="■"/>
            </a:pPr>
            <a:r>
              <a:rPr lang="en" sz="1600"/>
              <a:t>segments reports its capability(cpu/memory) via heartbeat message to Master.</a:t>
            </a:r>
            <a:endParaRPr sz="1600"/>
          </a:p>
          <a:p>
            <a:pPr indent="-330200" lvl="0" marL="457200" rtl="0" algn="l">
              <a:spcBef>
                <a:spcPts val="0"/>
              </a:spcBef>
              <a:spcAft>
                <a:spcPts val="0"/>
              </a:spcAft>
              <a:buClr>
                <a:srgbClr val="1AB9A5"/>
              </a:buClr>
              <a:buSzPts val="1600"/>
              <a:buChar char="■"/>
            </a:pPr>
            <a:r>
              <a:rPr lang="en" sz="1600"/>
              <a:t>HAWQ manages available resources by itself. </a:t>
            </a:r>
            <a:endParaRPr sz="1600"/>
          </a:p>
        </p:txBody>
      </p:sp>
      <p:sp>
        <p:nvSpPr>
          <p:cNvPr id="494" name="Google Shape;494;p59"/>
          <p:cNvSpPr txBox="1"/>
          <p:nvPr/>
        </p:nvSpPr>
        <p:spPr>
          <a:xfrm>
            <a:off x="192475" y="2491179"/>
            <a:ext cx="2745000" cy="18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2. Global resource manager mode(YARN)</a:t>
            </a:r>
            <a:endParaRPr b="1" sz="1600">
              <a:solidFill>
                <a:schemeClr val="dk1"/>
              </a:solidFill>
            </a:endParaRPr>
          </a:p>
          <a:p>
            <a:pPr indent="-330200" lvl="0" marL="457200" rtl="0" algn="l">
              <a:spcBef>
                <a:spcPts val="0"/>
              </a:spcBef>
              <a:spcAft>
                <a:spcPts val="0"/>
              </a:spcAft>
              <a:buClr>
                <a:srgbClr val="1AB9A5"/>
              </a:buClr>
              <a:buSzPts val="1600"/>
              <a:buChar char="■"/>
            </a:pPr>
            <a:r>
              <a:rPr lang="en" sz="1600">
                <a:solidFill>
                  <a:schemeClr val="dk1"/>
                </a:solidFill>
              </a:rPr>
              <a:t>HAWQ negotiates resources with YARN Resource Manager.</a:t>
            </a:r>
            <a:endParaRPr sz="1600">
              <a:solidFill>
                <a:schemeClr val="dk1"/>
              </a:solidFill>
            </a:endParaRPr>
          </a:p>
          <a:p>
            <a:pPr indent="-330200" lvl="0" marL="457200" rtl="0" algn="l">
              <a:spcBef>
                <a:spcPts val="0"/>
              </a:spcBef>
              <a:spcAft>
                <a:spcPts val="0"/>
              </a:spcAft>
              <a:buClr>
                <a:srgbClr val="1AB9A5"/>
              </a:buClr>
              <a:buSzPts val="1600"/>
              <a:buChar char="■"/>
            </a:pPr>
            <a:r>
              <a:rPr lang="en" sz="1600">
                <a:solidFill>
                  <a:schemeClr val="dk1"/>
                </a:solidFill>
              </a:rPr>
              <a:t>Two-level Scheduling</a:t>
            </a:r>
            <a:endParaRPr sz="1600">
              <a:solidFill>
                <a:schemeClr val="dk1"/>
              </a:solidFill>
            </a:endParaRPr>
          </a:p>
        </p:txBody>
      </p:sp>
      <p:pic>
        <p:nvPicPr>
          <p:cNvPr id="495" name="Google Shape;495;p59"/>
          <p:cNvPicPr preferRelativeResize="0"/>
          <p:nvPr/>
        </p:nvPicPr>
        <p:blipFill>
          <a:blip r:embed="rId3">
            <a:alphaModFix/>
          </a:blip>
          <a:stretch>
            <a:fillRect/>
          </a:stretch>
        </p:blipFill>
        <p:spPr>
          <a:xfrm>
            <a:off x="3124875" y="2141675"/>
            <a:ext cx="5905675" cy="2564707"/>
          </a:xfrm>
          <a:prstGeom prst="rect">
            <a:avLst/>
          </a:prstGeom>
          <a:noFill/>
          <a:ln>
            <a:noFill/>
          </a:ln>
        </p:spPr>
      </p:pic>
      <p:cxnSp>
        <p:nvCxnSpPr>
          <p:cNvPr id="496" name="Google Shape;496;p59"/>
          <p:cNvCxnSpPr/>
          <p:nvPr/>
        </p:nvCxnSpPr>
        <p:spPr>
          <a:xfrm flipH="1" rot="10800000">
            <a:off x="2470900" y="2745725"/>
            <a:ext cx="1424700" cy="12600"/>
          </a:xfrm>
          <a:prstGeom prst="straightConnector1">
            <a:avLst/>
          </a:prstGeom>
          <a:noFill/>
          <a:ln cap="flat" cmpd="sng" w="19050">
            <a:solidFill>
              <a:srgbClr val="0000FF"/>
            </a:solidFill>
            <a:prstDash val="dash"/>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Pivotal Presentation Theme v1">
  <a:themeElements>
    <a:clrScheme name="Custom 8">
      <a:dk1>
        <a:srgbClr val="00253E"/>
      </a:dk1>
      <a:lt1>
        <a:srgbClr val="434343"/>
      </a:lt1>
      <a:dk2>
        <a:srgbClr val="999999"/>
      </a:dk2>
      <a:lt2>
        <a:srgbClr val="1AB9A5"/>
      </a:lt2>
      <a:accent1>
        <a:srgbClr val="D5EDEA"/>
      </a:accent1>
      <a:accent2>
        <a:srgbClr val="009FDF"/>
      </a:accent2>
      <a:accent3>
        <a:srgbClr val="0066AB"/>
      </a:accent3>
      <a:accent4>
        <a:srgbClr val="2E3092"/>
      </a:accent4>
      <a:accent5>
        <a:srgbClr val="F27062"/>
      </a:accent5>
      <a:accent6>
        <a:srgbClr val="F7DC5F"/>
      </a:accent6>
      <a:hlink>
        <a:srgbClr val="009FD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votal Presentation Theme v1">
  <a:themeElements>
    <a:clrScheme name="Custom 8">
      <a:dk1>
        <a:srgbClr val="00253E"/>
      </a:dk1>
      <a:lt1>
        <a:srgbClr val="434343"/>
      </a:lt1>
      <a:dk2>
        <a:srgbClr val="999999"/>
      </a:dk2>
      <a:lt2>
        <a:srgbClr val="1AB9A5"/>
      </a:lt2>
      <a:accent1>
        <a:srgbClr val="D5EDEA"/>
      </a:accent1>
      <a:accent2>
        <a:srgbClr val="009FDF"/>
      </a:accent2>
      <a:accent3>
        <a:srgbClr val="0066AB"/>
      </a:accent3>
      <a:accent4>
        <a:srgbClr val="2E3092"/>
      </a:accent4>
      <a:accent5>
        <a:srgbClr val="F27062"/>
      </a:accent5>
      <a:accent6>
        <a:srgbClr val="F7DC5F"/>
      </a:accent6>
      <a:hlink>
        <a:srgbClr val="009FD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