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8.jpeg" ContentType="image/jpeg"/>
  <Override PartName="/ppt/media/image7.png" ContentType="image/png"/>
  <Override PartName="/ppt/media/image2.png" ContentType="image/png"/>
  <Override PartName="/ppt/media/image6.jpeg" ContentType="image/jpeg"/>
  <Override PartName="/ppt/media/image1.jpeg" ContentType="image/jpeg"/>
  <Override PartName="/ppt/media/image3.jpeg" ContentType="image/jpeg"/>
  <Override PartName="/ppt/media/image4.png" ContentType="image/png"/>
  <Override PartName="/ppt/media/image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47580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55776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9348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47580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55776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47580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5776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9348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47580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55776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47580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557760" y="180108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39348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47580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557760" y="3296160"/>
            <a:ext cx="29350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4840" y="329616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4400" spc="-1" strike="noStrike">
              <a:latin typeface="Montserrat ExtraBol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4840" y="1801080"/>
            <a:ext cx="444852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93480" y="3296160"/>
            <a:ext cx="9116280" cy="136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Montserrat Medium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26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4400" spc="-1" strike="noStrike">
                <a:latin typeface="Montserrat ExtraBold"/>
              </a:rPr>
              <a:t>CLICK TO EDIT THE TITLE </a:t>
            </a:r>
            <a:r>
              <a:rPr b="1" lang="en-US" sz="4400" spc="-1" strike="noStrike">
                <a:latin typeface="Montserrat ExtraBold"/>
              </a:rPr>
              <a:t>TEXT FORMAT</a:t>
            </a:r>
            <a:endParaRPr b="1" lang="en-US" sz="4400" spc="-1" strike="noStrike">
              <a:latin typeface="Montserrat Extra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93480" y="1801080"/>
            <a:ext cx="9116280" cy="28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Montserrat Medium"/>
              </a:rPr>
              <a:t>Click to edit the outline text format</a:t>
            </a:r>
            <a:endParaRPr b="0" lang="en-US" sz="3200" spc="-1" strike="noStrike">
              <a:latin typeface="Montserra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Montserrat Medium"/>
              </a:rPr>
              <a:t>Second Outline Level</a:t>
            </a:r>
            <a:endParaRPr b="0" lang="en-US" sz="2800" spc="-1" strike="noStrike">
              <a:latin typeface="Montserra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Montserrat Medium"/>
              </a:rPr>
              <a:t>Third Outline Level</a:t>
            </a:r>
            <a:endParaRPr b="0" lang="en-US" sz="2400" spc="-1" strike="noStrike">
              <a:latin typeface="Montserra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Montserrat Medium"/>
              </a:rPr>
              <a:t>Fourth Outline Level</a:t>
            </a:r>
            <a:endParaRPr b="0" lang="en-US" sz="2000" spc="-1" strike="noStrike">
              <a:latin typeface="Montserra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Montserrat Medium"/>
              </a:rPr>
              <a:t>Fifth Outline Level</a:t>
            </a:r>
            <a:endParaRPr b="0" lang="en-US" sz="2000" spc="-1" strike="noStrike">
              <a:latin typeface="Montserra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Montserrat Medium"/>
              </a:rPr>
              <a:t>Sixth Outline Level</a:t>
            </a:r>
            <a:endParaRPr b="0" lang="en-US" sz="2000" spc="-1" strike="noStrike">
              <a:latin typeface="Montserra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Montserrat Medium"/>
              </a:rPr>
              <a:t>Seventh Outline Level</a:t>
            </a:r>
            <a:endParaRPr b="0" lang="en-US" sz="2000" spc="-1" strike="noStrike">
              <a:latin typeface="Montserrat Medium"/>
            </a:endParaRPr>
          </a:p>
        </p:txBody>
      </p:sp>
      <p:pic>
        <p:nvPicPr>
          <p:cNvPr id="2" name="" descr=""/>
          <p:cNvPicPr/>
          <p:nvPr/>
        </p:nvPicPr>
        <p:blipFill>
          <a:blip r:embed="rId2"/>
          <a:stretch/>
        </p:blipFill>
        <p:spPr>
          <a:xfrm>
            <a:off x="-52920" y="4937760"/>
            <a:ext cx="10129680" cy="3424320"/>
          </a:xfrm>
          <a:prstGeom prst="rect">
            <a:avLst/>
          </a:prstGeom>
          <a:ln>
            <a:noFill/>
          </a:ln>
        </p:spPr>
      </p:pic>
      <p:sp>
        <p:nvSpPr>
          <p:cNvPr id="3" name="TextShape 3"/>
          <p:cNvSpPr txBox="1"/>
          <p:nvPr/>
        </p:nvSpPr>
        <p:spPr>
          <a:xfrm>
            <a:off x="365760" y="5394960"/>
            <a:ext cx="9396360" cy="36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Montserrat ExtraBold"/>
              </a:rPr>
              <a:t>APACHE</a:t>
            </a:r>
            <a:r>
              <a:rPr b="0" lang="en-US" sz="1800" spc="-1" strike="noStrike">
                <a:latin typeface="Montserrat Medium"/>
              </a:rPr>
              <a:t>CON North America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	</a:t>
            </a:r>
            <a:r>
              <a:rPr b="0" lang="en-US" sz="1800" spc="-1" strike="noStrike">
                <a:latin typeface="Montserrat Medium"/>
              </a:rPr>
              <a:t>Sept. 24-27, 2018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26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74320" y="182880"/>
            <a:ext cx="9509760" cy="66751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40080" y="301320"/>
            <a:ext cx="877824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CLICK TO EDIT THE TITLE TEXT FORMAT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Montserrat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Montserrat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7436520" y="7132320"/>
            <a:ext cx="2347560" cy="277920"/>
          </a:xfrm>
          <a:prstGeom prst="rect">
            <a:avLst/>
          </a:prstGeom>
        </p:spPr>
        <p:txBody>
          <a:bodyPr lIns="0" rIns="0" tIns="0" bIns="0"/>
          <a:p>
            <a:pPr algn="r"/>
            <a:fld id="{D14A069E-8BB8-4017-9679-2452745686D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TextShape 5"/>
          <p:cNvSpPr txBox="1"/>
          <p:nvPr/>
        </p:nvSpPr>
        <p:spPr>
          <a:xfrm>
            <a:off x="274320" y="6945840"/>
            <a:ext cx="3516840" cy="36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Montserrat ExtraBold"/>
              </a:rPr>
              <a:t>APACHE</a:t>
            </a:r>
            <a:r>
              <a:rPr b="0" lang="en-US" sz="1800" spc="-1" strike="noStrike">
                <a:latin typeface="Montserrat Medium"/>
              </a:rPr>
              <a:t>CON North America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b21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596240" y="1920240"/>
            <a:ext cx="6949440" cy="3566160"/>
          </a:xfrm>
          <a:prstGeom prst="wedgeRectCallout">
            <a:avLst>
              <a:gd name="adj1" fmla="val -35685"/>
              <a:gd name="adj2" fmla="val 76273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840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4400" spc="-1" strike="noStrike">
                <a:solidFill>
                  <a:srgbClr val="ffffff"/>
                </a:solidFill>
                <a:latin typeface="Montserrat ExtraBold"/>
              </a:rPr>
              <a:t>CLICK TO EDIT THE TITLE TEXT FORMAT</a:t>
            </a:r>
            <a:endParaRPr b="1" lang="en-US" sz="4400" spc="-1" strike="noStrike">
              <a:solidFill>
                <a:srgbClr val="ffffff"/>
              </a:solidFill>
              <a:latin typeface="Montserrat ExtraBol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763280" y="2106720"/>
            <a:ext cx="6599520" cy="319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Montserrat SemiBold"/>
              </a:rPr>
              <a:t>Click to edit the outline text format</a:t>
            </a:r>
            <a:endParaRPr b="1" lang="en-US" sz="3200" spc="-1" strike="noStrike">
              <a:latin typeface="Montserrat SemiBol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latin typeface="Montserrat SemiBold"/>
              </a:rPr>
              <a:t>Second Outline Level</a:t>
            </a:r>
            <a:endParaRPr b="1" lang="en-US" sz="2800" spc="-1" strike="noStrike">
              <a:latin typeface="Montserrat SemiBol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Montserrat SemiBold"/>
              </a:rPr>
              <a:t>Third Outline Level</a:t>
            </a:r>
            <a:endParaRPr b="1" lang="en-US" sz="2400" spc="-1" strike="noStrike">
              <a:latin typeface="Montserrat SemiBol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000" spc="-1" strike="noStrike">
                <a:latin typeface="Montserrat SemiBold"/>
              </a:rPr>
              <a:t>Fourth Outline Level</a:t>
            </a:r>
            <a:endParaRPr b="1" lang="en-US" sz="2000" spc="-1" strike="noStrike">
              <a:latin typeface="Montserrat SemiBol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Montserrat SemiBold"/>
              </a:rPr>
              <a:t>Fifth Outline Level</a:t>
            </a:r>
            <a:endParaRPr b="1" lang="en-US" sz="2000" spc="-1" strike="noStrike">
              <a:latin typeface="Montserrat SemiBol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Montserrat SemiBold"/>
              </a:rPr>
              <a:t>Sixth Outline Level</a:t>
            </a:r>
            <a:endParaRPr b="1" lang="en-US" sz="2000" spc="-1" strike="noStrike">
              <a:latin typeface="Montserrat SemiBol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Montserrat SemiBold"/>
              </a:rPr>
              <a:t>Seventh Outline Level</a:t>
            </a:r>
            <a:endParaRPr b="1" lang="en-US" sz="2000" spc="-1" strike="noStrike">
              <a:latin typeface="Montserrat Semi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3640" y="251280"/>
            <a:ext cx="9068760" cy="136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400" spc="-1" strike="noStrike">
                <a:latin typeface="Montserrat ExtraBold"/>
              </a:rPr>
              <a:t>Welcome To ApacheCon North America 2018</a:t>
            </a:r>
            <a:endParaRPr b="1" lang="en-US" sz="4400" spc="-1" strike="noStrike">
              <a:latin typeface="Montserrat ExtraBold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93480" y="1801080"/>
            <a:ext cx="9116280" cy="286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Montserrat Medium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Montserrat Medium"/>
              </a:rPr>
              <a:t>The Apache Software Foundation</a:t>
            </a:r>
            <a:br/>
            <a:r>
              <a:rPr b="0" lang="en-US" sz="3200" spc="-1" strike="noStrike">
                <a:latin typeface="Montserrat Medium"/>
              </a:rPr>
              <a:t>@apachecon</a:t>
            </a:r>
            <a:endParaRPr b="0" lang="en-US" sz="3200" spc="-1" strike="noStrike">
              <a:latin typeface="Montserrat Medium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Montserrat Medium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Montserrat Medium"/>
              </a:rPr>
              <a:t>live stream of keynotes at </a:t>
            </a:r>
            <a:br/>
            <a:r>
              <a:rPr b="0" lang="en-US" sz="3200" spc="-1" strike="noStrike">
                <a:latin typeface="Montserrat Medium"/>
              </a:rPr>
              <a:t>          apachecon.com/acna18/stream/</a:t>
            </a:r>
            <a:endParaRPr b="0" lang="en-US" sz="3200" spc="-1" strike="noStrike">
              <a:latin typeface="Montserrat Medium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03640" y="251280"/>
            <a:ext cx="9068760" cy="136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400" spc="-1" strike="noStrike">
                <a:latin typeface="Montserrat ExtraBold"/>
              </a:rPr>
              <a:t>THANK YOU FOR COMING!</a:t>
            </a:r>
            <a:endParaRPr b="1" lang="en-US" sz="4400" spc="-1" strike="noStrike">
              <a:latin typeface="Montserrat ExtraBold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93480" y="1801080"/>
            <a:ext cx="9116280" cy="286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Montserrat Medium"/>
              </a:rPr>
              <a:t>Sessions start in 30 minutes</a:t>
            </a:r>
            <a:endParaRPr b="0" lang="en-US" sz="3200" spc="-1" strike="noStrike">
              <a:latin typeface="Montserrat Medium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Montserrat Medium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Montserrat Medium"/>
              </a:rPr>
              <a:t>Schedule is at</a:t>
            </a:r>
            <a:br/>
            <a:r>
              <a:rPr b="0" lang="en-US" sz="3200" spc="-1" strike="noStrike">
                <a:latin typeface="Montserrat Medium"/>
              </a:rPr>
              <a:t>      apachecon.com/acna18/schedule</a:t>
            </a:r>
            <a:endParaRPr b="0" lang="en-US" sz="3200" spc="-1" strike="noStrike">
              <a:latin typeface="Montserrat Medium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40080" y="301320"/>
            <a:ext cx="87782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Save the date!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503640" y="1769400"/>
            <a:ext cx="906876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Join us in September, 2019, as we </a:t>
            </a: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celebrate the 20</a:t>
            </a:r>
            <a:r>
              <a:rPr b="1" lang="en-US" sz="3200" spc="-1" strike="noStrike" baseline="101000">
                <a:solidFill>
                  <a:srgbClr val="000000"/>
                </a:solidFill>
                <a:latin typeface="Montserrat"/>
              </a:rPr>
              <a:t>th</a:t>
            </a: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 Anniversary of the </a:t>
            </a: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Apache Software Foundation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Follow @ApacheCon to be the first to </a:t>
            </a: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know!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91800" y="4389120"/>
            <a:ext cx="9875160" cy="259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40080" y="301320"/>
            <a:ext cx="87782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Social Media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03640" y="1769400"/>
            <a:ext cx="906876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Use </a:t>
            </a: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#apachecon</a:t>
            </a: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 and </a:t>
            </a:r>
            <a:r>
              <a:rPr b="1" lang="en-US" sz="3200" spc="-1" strike="noStrike">
                <a:solidFill>
                  <a:srgbClr val="000000"/>
                </a:solidFill>
                <a:latin typeface="Montserrat"/>
              </a:rPr>
              <a:t>#acna18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Post photos to Flickr with a CC license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                                      </a:t>
            </a: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Follow us on Twitter: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                                            </a:t>
            </a: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@apachecon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7" name="TextShape 3"/>
          <p:cNvSpPr txBox="1"/>
          <p:nvPr/>
        </p:nvSpPr>
        <p:spPr>
          <a:xfrm rot="5351400">
            <a:off x="2194200" y="4695120"/>
            <a:ext cx="3059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CC, Ted Leung, Flickr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280160" y="3108960"/>
            <a:ext cx="2249280" cy="338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40080" y="301320"/>
            <a:ext cx="87782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Run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03640" y="1769400"/>
            <a:ext cx="906876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7am, each morning in the lobby, with Jean-Frederic Clere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457200" y="3017520"/>
            <a:ext cx="9326880" cy="440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40080" y="301320"/>
            <a:ext cx="87782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Party!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3446280"/>
            <a:ext cx="9068760" cy="332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Tonight: 18:00, Lightning Talks, sponsored by Google Cloud. See Ruth and Daniel to sign up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Every night, BOFs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21409a"/>
                </a:solidFill>
                <a:latin typeface="Montserrat"/>
              </a:rPr>
              <a:t>apachecon.com/acna18/bof.html</a:t>
            </a:r>
            <a:endParaRPr b="0" lang="en-US" sz="2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114800" y="2834640"/>
            <a:ext cx="5948640" cy="39657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3563280" y="274680"/>
            <a:ext cx="4757760" cy="317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40080" y="429120"/>
            <a:ext cx="8778240" cy="185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Bridget Kromhout - Containers will not fix your broken culture (and other hard truths)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03640" y="2560320"/>
            <a:ext cx="9068760" cy="359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Principal Cloud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Developer Advocate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at Microsoft.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5711040" y="2784960"/>
            <a:ext cx="3890160" cy="38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40080" y="358920"/>
            <a:ext cx="8778240" cy="247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Dave Neuman - Streaming Media at Scale – The Story of How Apache Traffic Control Came To Be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931920" y="3017520"/>
            <a:ext cx="5640480" cy="313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Engineering Leader on the CDN team at Comcast and the PMC chair of Apache Traffic Control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309240" y="2834640"/>
            <a:ext cx="3566160" cy="356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40080" y="274320"/>
            <a:ext cx="8778240" cy="247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br/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Fred Reiss - From Adam to Zara - Enabling the AI lifecycle for your Enterprise using Open Source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503640" y="3017520"/>
            <a:ext cx="9068760" cy="313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Chief Architect at IBM's Center for Open-Source Data and AI Technologies in San Francisco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40080" y="301320"/>
            <a:ext cx="87782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000" spc="-1" strike="noStrike">
                <a:solidFill>
                  <a:srgbClr val="000000"/>
                </a:solidFill>
                <a:latin typeface="Montserrat"/>
              </a:rPr>
              <a:t>Thank you!</a:t>
            </a:r>
            <a:endParaRPr b="1" lang="en-US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503640" y="1769400"/>
            <a:ext cx="906876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Lunch today is on your own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If you didn’t get a tshirt yet, please stop by the registration desk this afternoon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  <a:p>
            <a:pPr marL="429840" indent="-3200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Montserrat"/>
              </a:rPr>
              <a:t>Our event tote bags should be at the reg desk today or at the Lightning Talks. Come get one.</a:t>
            </a:r>
            <a:endParaRPr b="0" lang="en-US" sz="32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9764</TotalTime>
  <Application>LibreOffice/6.0.6.2$Linux_X86_64 LibreOffice_project/00$Build-2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2018-09-07T08:36:10Z</dcterms:created>
  <dc:creator/>
  <dc:description/>
  <dc:language>en-US</dc:language>
  <cp:lastModifiedBy/>
  <dcterms:modified xsi:type="dcterms:W3CDTF">2018-09-26T07:56:47Z</dcterms:modified>
  <cp:revision>23</cp:revision>
  <dc:subject/>
  <dc:title>acna2018_speaker_template</dc:title>
</cp:coreProperties>
</file>