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2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0" y="1104900"/>
            <a:ext cx="11794622" cy="30040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C72368-D725-40D5-802B-1EC779036CB9}"/>
              </a:ext>
            </a:extLst>
          </p:cNvPr>
          <p:cNvSpPr txBox="1"/>
          <p:nvPr/>
        </p:nvSpPr>
        <p:spPr>
          <a:xfrm>
            <a:off x="3810000" y="5143500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PRESENTATION TITLE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E65ABD-C0AD-41EF-B8EB-EE89981789F6}"/>
              </a:ext>
            </a:extLst>
          </p:cNvPr>
          <p:cNvSpPr txBox="1"/>
          <p:nvPr/>
        </p:nvSpPr>
        <p:spPr>
          <a:xfrm>
            <a:off x="4800600" y="6438900"/>
            <a:ext cx="8763000" cy="138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A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/ Company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1CC6CF-C944-4ACF-9ED0-1EC06B57A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9105900"/>
            <a:ext cx="3467100" cy="95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5418EA-F6A0-4AA9-A8E6-68968D4A6512}"/>
              </a:ext>
            </a:extLst>
          </p:cNvPr>
          <p:cNvSpPr txBox="1"/>
          <p:nvPr/>
        </p:nvSpPr>
        <p:spPr>
          <a:xfrm>
            <a:off x="2590800" y="342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err="1">
                <a:latin typeface="Century Gothic" panose="020B0502020202020204" pitchFamily="34" charset="0"/>
              </a:rPr>
              <a:t>Click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here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to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add</a:t>
            </a:r>
            <a:r>
              <a:rPr lang="es-AR" sz="4000" b="1" dirty="0">
                <a:latin typeface="Century Gothic" panose="020B0502020202020204" pitchFamily="34" charset="0"/>
              </a:rPr>
              <a:t> a </a:t>
            </a:r>
            <a:r>
              <a:rPr lang="es-AR" sz="4000" b="1" dirty="0" err="1">
                <a:latin typeface="Century Gothic" panose="020B0502020202020204" pitchFamily="34" charset="0"/>
              </a:rPr>
              <a:t>title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D5501B-13BD-4C8B-A35E-AA71416F1B04}"/>
              </a:ext>
            </a:extLst>
          </p:cNvPr>
          <p:cNvSpPr txBox="1"/>
          <p:nvPr/>
        </p:nvSpPr>
        <p:spPr>
          <a:xfrm>
            <a:off x="1066800" y="2324100"/>
            <a:ext cx="1577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effectLst/>
                <a:latin typeface="Montserrat" panose="00000500000000000000" pitchFamily="2" charset="0"/>
              </a:rPr>
              <a:t>Text can be </a:t>
            </a:r>
            <a:r>
              <a:rPr lang="en-US" sz="4000" b="1" i="0" u="none" strike="noStrike" dirty="0">
                <a:effectLst/>
                <a:latin typeface="Montserrat" panose="00000500000000000000" pitchFamily="2" charset="0"/>
              </a:rPr>
              <a:t>bold</a:t>
            </a:r>
            <a:r>
              <a:rPr lang="en-US" sz="4000" b="0" i="0" u="none" strike="noStrike" dirty="0">
                <a:effectLst/>
                <a:latin typeface="Montserrat" panose="00000500000000000000" pitchFamily="2" charset="0"/>
              </a:rPr>
              <a:t>, </a:t>
            </a:r>
            <a:r>
              <a:rPr lang="en-US" sz="4000" b="0" i="1" u="none" strike="noStrike" dirty="0">
                <a:effectLst/>
                <a:latin typeface="Montserrat" panose="00000500000000000000" pitchFamily="2" charset="0"/>
              </a:rPr>
              <a:t>italic</a:t>
            </a:r>
            <a:r>
              <a:rPr lang="en-US" sz="4000" b="0" i="0" u="none" strike="noStrike" dirty="0">
                <a:effectLst/>
                <a:latin typeface="Montserrat" panose="00000500000000000000" pitchFamily="2" charset="0"/>
              </a:rPr>
              <a:t>, big or small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6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4D1DEE-FE61-4F26-A256-63F56930E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020" y="0"/>
            <a:ext cx="6116460" cy="10287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3982C6-6CDE-43D4-A852-C5E3248FE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82100"/>
            <a:ext cx="3467100" cy="9526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2AF0FE-9590-48CF-89AF-39B282A0CF70}"/>
              </a:ext>
            </a:extLst>
          </p:cNvPr>
          <p:cNvSpPr txBox="1"/>
          <p:nvPr/>
        </p:nvSpPr>
        <p:spPr>
          <a:xfrm>
            <a:off x="457200" y="342900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err="1">
                <a:latin typeface="Century Gothic" panose="020B0502020202020204" pitchFamily="34" charset="0"/>
              </a:rPr>
              <a:t>Click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here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to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add</a:t>
            </a:r>
            <a:r>
              <a:rPr lang="es-AR" sz="4000" b="1" dirty="0">
                <a:latin typeface="Century Gothic" panose="020B0502020202020204" pitchFamily="34" charset="0"/>
              </a:rPr>
              <a:t> a </a:t>
            </a:r>
            <a:r>
              <a:rPr lang="es-AR" sz="4000" b="1" dirty="0" err="1">
                <a:latin typeface="Century Gothic" panose="020B0502020202020204" pitchFamily="34" charset="0"/>
              </a:rPr>
              <a:t>title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C72368-D725-40D5-802B-1EC779036CB9}"/>
              </a:ext>
            </a:extLst>
          </p:cNvPr>
          <p:cNvSpPr txBox="1"/>
          <p:nvPr/>
        </p:nvSpPr>
        <p:spPr>
          <a:xfrm>
            <a:off x="3810000" y="5143500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6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E65ABD-C0AD-41EF-B8EB-EE89981789F6}"/>
              </a:ext>
            </a:extLst>
          </p:cNvPr>
          <p:cNvSpPr txBox="1"/>
          <p:nvPr/>
        </p:nvSpPr>
        <p:spPr>
          <a:xfrm>
            <a:off x="5562600" y="6438900"/>
            <a:ext cx="8001000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5FD894-184B-4EF5-B909-C15949191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94" y="1368247"/>
            <a:ext cx="11963212" cy="32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8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A88FDCC-FC33-4595-B7F1-86D83E21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800" y="6156"/>
            <a:ext cx="12268200" cy="102808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96212" y="1100677"/>
            <a:ext cx="11244843" cy="81576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D3D253-5546-45BB-98C5-7745499DB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1" y="419100"/>
            <a:ext cx="5048140" cy="13871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C318EF-9554-4316-8478-E0DEAAA82435}"/>
              </a:ext>
            </a:extLst>
          </p:cNvPr>
          <p:cNvSpPr txBox="1"/>
          <p:nvPr/>
        </p:nvSpPr>
        <p:spPr>
          <a:xfrm>
            <a:off x="390712" y="2609243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5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3506C0-13E1-44B1-84FA-FB52EA6E6981}"/>
              </a:ext>
            </a:extLst>
          </p:cNvPr>
          <p:cNvSpPr txBox="1"/>
          <p:nvPr/>
        </p:nvSpPr>
        <p:spPr>
          <a:xfrm>
            <a:off x="533400" y="3848100"/>
            <a:ext cx="8001000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Type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AFC3F88-34A4-4148-BF70-F02B9976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4400" cy="103466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2899" y="1822317"/>
            <a:ext cx="8824400" cy="66423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8019CE-AFD5-4FC6-A213-C3064ACFF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266700"/>
            <a:ext cx="5048140" cy="13871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A65DAE1-BE24-4F3A-AF5F-C2725545D24B}"/>
              </a:ext>
            </a:extLst>
          </p:cNvPr>
          <p:cNvSpPr txBox="1"/>
          <p:nvPr/>
        </p:nvSpPr>
        <p:spPr>
          <a:xfrm>
            <a:off x="9506060" y="2968287"/>
            <a:ext cx="7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6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CBB62A-CB96-4D9D-9142-83DD33D68402}"/>
              </a:ext>
            </a:extLst>
          </p:cNvPr>
          <p:cNvSpPr txBox="1"/>
          <p:nvPr/>
        </p:nvSpPr>
        <p:spPr>
          <a:xfrm>
            <a:off x="9972097" y="4258150"/>
            <a:ext cx="7163934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Type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6BCAACE4-F955-45A3-9A2D-D76DE7BAE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40" y="0"/>
            <a:ext cx="102465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329401" y="1374211"/>
            <a:ext cx="8929899" cy="72088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BCD9852-0E49-4F16-AFC6-C8B1276B3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1" y="419100"/>
            <a:ext cx="5048140" cy="138710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3AEF8D-EBFB-498A-B4A4-97EC5B3143A1}"/>
              </a:ext>
            </a:extLst>
          </p:cNvPr>
          <p:cNvSpPr txBox="1"/>
          <p:nvPr/>
        </p:nvSpPr>
        <p:spPr>
          <a:xfrm>
            <a:off x="533400" y="5905500"/>
            <a:ext cx="6265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5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9302AB-BC66-407C-9434-C96472F8D416}"/>
              </a:ext>
            </a:extLst>
          </p:cNvPr>
          <p:cNvSpPr txBox="1"/>
          <p:nvPr/>
        </p:nvSpPr>
        <p:spPr>
          <a:xfrm>
            <a:off x="685800" y="7200900"/>
            <a:ext cx="8001000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Type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C1F04D-0D16-4562-BCE6-D2CDA7487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5143500"/>
            <a:ext cx="18303240" cy="5143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112537"/>
            <a:ext cx="7255734" cy="80619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6DDF48-0DC1-4B64-8E33-0EFCA7BA5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580" y="480191"/>
            <a:ext cx="5048140" cy="13871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8B6214-4C91-4843-8501-6341D13AD9EA}"/>
              </a:ext>
            </a:extLst>
          </p:cNvPr>
          <p:cNvSpPr txBox="1"/>
          <p:nvPr/>
        </p:nvSpPr>
        <p:spPr>
          <a:xfrm>
            <a:off x="9544160" y="2550683"/>
            <a:ext cx="7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6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6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E91C16A-91B5-4DB3-B348-F2CFF6882727}"/>
              </a:ext>
            </a:extLst>
          </p:cNvPr>
          <p:cNvSpPr txBox="1"/>
          <p:nvPr/>
        </p:nvSpPr>
        <p:spPr>
          <a:xfrm>
            <a:off x="10010197" y="3840546"/>
            <a:ext cx="7163934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Type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 algn="ctr"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96804" y="2307667"/>
            <a:ext cx="9462496" cy="69506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2A65AF-6330-47E3-8174-51791FD90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1" y="419100"/>
            <a:ext cx="5048140" cy="13871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1226FD6-62CA-4BC7-BCA2-AA7BEB71D4BF}"/>
              </a:ext>
            </a:extLst>
          </p:cNvPr>
          <p:cNvSpPr txBox="1"/>
          <p:nvPr/>
        </p:nvSpPr>
        <p:spPr>
          <a:xfrm>
            <a:off x="228600" y="61341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PRESENTATION TITLE</a:t>
            </a:r>
            <a:endParaRPr lang="en-US" sz="5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C2393-CB8F-4BC0-A016-99FC836FA0CD}"/>
              </a:ext>
            </a:extLst>
          </p:cNvPr>
          <p:cNvSpPr txBox="1"/>
          <p:nvPr/>
        </p:nvSpPr>
        <p:spPr>
          <a:xfrm>
            <a:off x="609600" y="7215830"/>
            <a:ext cx="8001000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Type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Speaker’s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Name</a:t>
            </a:r>
            <a:endParaRPr lang="es-AR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Job </a:t>
            </a:r>
            <a:r>
              <a:rPr lang="es-AR" sz="3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Title</a:t>
            </a: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/ Company</a:t>
            </a:r>
          </a:p>
          <a:p>
            <a:pPr>
              <a:lnSpc>
                <a:spcPct val="150000"/>
              </a:lnSpc>
            </a:pPr>
            <a:r>
              <a:rPr lang="es-AR" sz="3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Date</a:t>
            </a:r>
            <a:endParaRPr lang="en-US" sz="3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35734" y="5339786"/>
            <a:ext cx="11747466" cy="45281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EC0B9B-30DC-462B-B304-EA2FD6553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580" y="480191"/>
            <a:ext cx="5048140" cy="13871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1CC6CF-C944-4ACF-9ED0-1EC06B57A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9105900"/>
            <a:ext cx="3467100" cy="952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5418EA-F6A0-4AA9-A8E6-68968D4A6512}"/>
              </a:ext>
            </a:extLst>
          </p:cNvPr>
          <p:cNvSpPr txBox="1"/>
          <p:nvPr/>
        </p:nvSpPr>
        <p:spPr>
          <a:xfrm>
            <a:off x="2590800" y="342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err="1">
                <a:latin typeface="Century Gothic" panose="020B0502020202020204" pitchFamily="34" charset="0"/>
              </a:rPr>
              <a:t>Click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here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to</a:t>
            </a:r>
            <a:r>
              <a:rPr lang="es-AR" sz="4000" b="1" dirty="0">
                <a:latin typeface="Century Gothic" panose="020B0502020202020204" pitchFamily="34" charset="0"/>
              </a:rPr>
              <a:t> </a:t>
            </a:r>
            <a:r>
              <a:rPr lang="es-AR" sz="4000" b="1" dirty="0" err="1">
                <a:latin typeface="Century Gothic" panose="020B0502020202020204" pitchFamily="34" charset="0"/>
              </a:rPr>
              <a:t>add</a:t>
            </a:r>
            <a:r>
              <a:rPr lang="es-AR" sz="4000" b="1" dirty="0">
                <a:latin typeface="Century Gothic" panose="020B0502020202020204" pitchFamily="34" charset="0"/>
              </a:rPr>
              <a:t> a </a:t>
            </a:r>
            <a:r>
              <a:rPr lang="es-AR" sz="4000" b="1" dirty="0" err="1">
                <a:latin typeface="Century Gothic" panose="020B0502020202020204" pitchFamily="34" charset="0"/>
              </a:rPr>
              <a:t>title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D5501B-13BD-4C8B-A35E-AA71416F1B04}"/>
              </a:ext>
            </a:extLst>
          </p:cNvPr>
          <p:cNvSpPr txBox="1"/>
          <p:nvPr/>
        </p:nvSpPr>
        <p:spPr>
          <a:xfrm>
            <a:off x="1066800" y="2324100"/>
            <a:ext cx="1577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000" dirty="0" err="1">
                <a:latin typeface="Century Gothic" panose="020B0502020202020204" pitchFamily="34" charset="0"/>
              </a:rPr>
              <a:t>Type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content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here</a:t>
            </a: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000" dirty="0" err="1">
                <a:latin typeface="Century Gothic" panose="020B0502020202020204" pitchFamily="34" charset="0"/>
              </a:rPr>
              <a:t>Type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content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here</a:t>
            </a: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000" dirty="0" err="1">
                <a:latin typeface="Century Gothic" panose="020B0502020202020204" pitchFamily="34" charset="0"/>
              </a:rPr>
              <a:t>Type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content</a:t>
            </a:r>
            <a:r>
              <a:rPr lang="es-AR" sz="3000" dirty="0">
                <a:latin typeface="Century Gothic" panose="020B0502020202020204" pitchFamily="34" charset="0"/>
              </a:rPr>
              <a:t> </a:t>
            </a:r>
            <a:r>
              <a:rPr lang="es-AR" sz="3000" dirty="0" err="1">
                <a:latin typeface="Century Gothic" panose="020B0502020202020204" pitchFamily="34" charset="0"/>
              </a:rPr>
              <a:t>here</a:t>
            </a:r>
            <a:endParaRPr lang="en-US" sz="3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104</Words>
  <Application>Microsoft Office PowerPoint</Application>
  <PresentationFormat>Personalizado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Century Gothic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Yellow Illustrative Thin Lined Remote Work Scenes Business Presentation</dc:title>
  <dc:creator>Usuario</dc:creator>
  <cp:lastModifiedBy>Usuario</cp:lastModifiedBy>
  <cp:revision>2</cp:revision>
  <dcterms:created xsi:type="dcterms:W3CDTF">2006-08-16T00:00:00Z</dcterms:created>
  <dcterms:modified xsi:type="dcterms:W3CDTF">2021-08-31T19:05:55Z</dcterms:modified>
  <dc:identifier>DAEonJb6YXI</dc:identifier>
</cp:coreProperties>
</file>