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5" r:id="rId2"/>
    <p:sldMasterId id="2147483657" r:id="rId3"/>
    <p:sldMasterId id="2147483659" r:id="rId4"/>
  </p:sldMasterIdLst>
  <p:notesMasterIdLst>
    <p:notesMasterId r:id="rId7"/>
  </p:notesMasterIdLst>
  <p:handoutMasterIdLst>
    <p:handoutMasterId r:id="rId8"/>
  </p:handoutMasterIdLst>
  <p:sldIdLst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2128"/>
    <a:srgbClr val="1B449C"/>
    <a:srgbClr val="75C2D4"/>
    <a:srgbClr val="009FAC"/>
    <a:srgbClr val="AE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33"/>
    <p:restoredTop sz="50000"/>
  </p:normalViewPr>
  <p:slideViewPr>
    <p:cSldViewPr snapToGrid="0" snapToObjects="1">
      <p:cViewPr varScale="1">
        <p:scale>
          <a:sx n="50" d="100"/>
          <a:sy n="5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4C8-6BAA-0D43-B5FB-46B347CDD169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15E97-0E24-C94E-BE3A-D7DAEF4B4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D099C-B66C-7E4E-AEA8-6B73FB4C10CA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8ED9-39B3-4848-A0EF-91A3C83A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1935137"/>
            <a:ext cx="7886700" cy="67004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rgbClr val="1B449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21508" y="2812450"/>
            <a:ext cx="7879556" cy="3260546"/>
          </a:xfrm>
          <a:prstGeom prst="rect">
            <a:avLst/>
          </a:prstGeom>
        </p:spPr>
        <p:txBody>
          <a:bodyPr/>
          <a:lstStyle>
            <a:lvl1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1B449C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628650" y="1935137"/>
            <a:ext cx="7886700" cy="67004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rgbClr val="C5212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0"/>
          </p:nvPr>
        </p:nvSpPr>
        <p:spPr>
          <a:xfrm>
            <a:off x="621508" y="2812450"/>
            <a:ext cx="7879556" cy="3260546"/>
          </a:xfrm>
          <a:prstGeom prst="rect">
            <a:avLst/>
          </a:prstGeom>
        </p:spPr>
        <p:txBody>
          <a:bodyPr/>
          <a:lstStyle>
            <a:lvl1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C52128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528" y="3135096"/>
            <a:ext cx="8229600" cy="2285999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52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Talk Title Here</a:t>
            </a:r>
          </a:p>
          <a:p>
            <a:pPr algn="ctr"/>
            <a:endParaRPr lang="en-US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Speaker Name, Job Title, </a:t>
            </a:r>
            <a:r>
              <a:rPr lang="en-US" sz="2400" i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Company</a:t>
            </a:r>
            <a:r>
              <a:rPr lang="en-US" sz="2400" b="1" i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b="1" i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400" b="1" i="1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</Words>
  <Application>Microsoft Macintosh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Custom Design</vt:lpstr>
      <vt:lpstr>2_Custom Design</vt:lpstr>
      <vt:lpstr>Office Theme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Jillian Hall</cp:lastModifiedBy>
  <cp:revision>27</cp:revision>
  <dcterms:created xsi:type="dcterms:W3CDTF">2016-08-09T14:32:52Z</dcterms:created>
  <dcterms:modified xsi:type="dcterms:W3CDTF">2016-11-04T18:36:03Z</dcterms:modified>
</cp:coreProperties>
</file>