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3" r:id="rId3"/>
    <p:sldMasterId id="2147483655" r:id="rId4"/>
  </p:sldMasterIdLst>
  <p:handoutMasterIdLst>
    <p:handoutMasterId r:id="rId7"/>
  </p:handoutMasterIdLst>
  <p:sldIdLst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128"/>
    <a:srgbClr val="1B449C"/>
    <a:srgbClr val="75C2D4"/>
    <a:srgbClr val="009FAC"/>
    <a:srgbClr val="AE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45"/>
    <p:restoredTop sz="50000"/>
  </p:normalViewPr>
  <p:slideViewPr>
    <p:cSldViewPr snapToGrid="0" snapToObjects="1">
      <p:cViewPr varScale="1">
        <p:scale>
          <a:sx n="49" d="100"/>
          <a:sy n="49" d="100"/>
        </p:scale>
        <p:origin x="-8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935132"/>
            <a:ext cx="10515600" cy="67004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1B449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28675" y="2812450"/>
            <a:ext cx="10506075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838200" y="1935132"/>
            <a:ext cx="10515600" cy="67004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5212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0"/>
          </p:nvPr>
        </p:nvSpPr>
        <p:spPr>
          <a:xfrm>
            <a:off x="828675" y="2812450"/>
            <a:ext cx="10506075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1371" y="3135089"/>
            <a:ext cx="10972800" cy="228599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Talk Title Here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Speaker Name, Job Title,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en-US" sz="2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400" b="1" i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Office Theme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Jillian Hall</cp:lastModifiedBy>
  <cp:revision>26</cp:revision>
  <dcterms:created xsi:type="dcterms:W3CDTF">2016-08-09T14:32:52Z</dcterms:created>
  <dcterms:modified xsi:type="dcterms:W3CDTF">2016-11-04T18:29:17Z</dcterms:modified>
</cp:coreProperties>
</file>