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7" r:id="rId8"/>
    <p:sldId id="268" r:id="rId9"/>
    <p:sldId id="263" r:id="rId10"/>
    <p:sldId id="266" r:id="rId11"/>
    <p:sldId id="261" r:id="rId12"/>
    <p:sldId id="269" r:id="rId13"/>
    <p:sldId id="270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822A9D-B85E-45ED-9863-7A2D811252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321" y="5030106"/>
            <a:ext cx="8257143" cy="1495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1" y="408151"/>
            <a:ext cx="1505065" cy="1292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884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33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653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2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1547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20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39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0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621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614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0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B8C4-F75E-4624-B901-69C192ACF465}" type="datetimeFigureOut">
              <a:rPr lang="en-GB" smtClean="0"/>
              <a:t>12/03/2018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4ED59-6E45-4343-8BEA-7D9FE801A2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31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9F2AA62-34F6-472A-8939-636F0FC7C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874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&#10;&#10;Description generated with high confidence">
            <a:extLst>
              <a:ext uri="{FF2B5EF4-FFF2-40B4-BE49-F238E27FC236}">
                <a16:creationId xmlns:a16="http://schemas.microsoft.com/office/drawing/2014/main" id="{6A0F3090-767E-4849-9616-849F77D11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216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F77627B8-09CE-4E7E-A2FE-A7863FC8E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01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0AC72B2B-3FA9-4F27-9F05-E9B98F608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640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9D4A73-BFF7-46A8-B85B-2493ADE728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590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560" y="184482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AU" sz="6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A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7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4B80AC8-F186-4EBF-A0AA-221617670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0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, indoor&#10;&#10;Description generated with high confidence">
            <a:extLst>
              <a:ext uri="{FF2B5EF4-FFF2-40B4-BE49-F238E27FC236}">
                <a16:creationId xmlns:a16="http://schemas.microsoft.com/office/drawing/2014/main" id="{F0019DDD-A279-4693-BA7E-B80D14855C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628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&#10;&#10;Description generated with very high confidence">
            <a:extLst>
              <a:ext uri="{FF2B5EF4-FFF2-40B4-BE49-F238E27FC236}">
                <a16:creationId xmlns:a16="http://schemas.microsoft.com/office/drawing/2014/main" id="{E1F81895-6D82-45B4-A250-F4DFD3AA15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2412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D5349CA1-F3D4-4724-ABBE-F7A5C062E6C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365864"/>
              </p:ext>
            </p:extLst>
          </p:nvPr>
        </p:nvGraphicFramePr>
        <p:xfrm>
          <a:off x="1259632" y="1988840"/>
          <a:ext cx="6876591" cy="294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Image" r:id="rId3" imgW="8888760" imgH="3809520" progId="Photoshop.Image.18">
                  <p:embed/>
                </p:oleObj>
              </mc:Choice>
              <mc:Fallback>
                <p:oleObj name="Image" r:id="rId3" imgW="8888760" imgH="3809520" progId="Photoshop.Image.1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988840"/>
                        <a:ext cx="6876591" cy="2947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2491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A111E70-B28D-4F82-BEB7-F7A58DA2E1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981" y="1940125"/>
            <a:ext cx="6666395" cy="2857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56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bottle&#10;&#10;Description generated with high confidence">
            <a:extLst>
              <a:ext uri="{FF2B5EF4-FFF2-40B4-BE49-F238E27FC236}">
                <a16:creationId xmlns:a16="http://schemas.microsoft.com/office/drawing/2014/main" id="{51F82682-640F-471A-ACFB-54B116098C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79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ottle&#10;&#10;Description generated with very high confidence">
            <a:extLst>
              <a:ext uri="{FF2B5EF4-FFF2-40B4-BE49-F238E27FC236}">
                <a16:creationId xmlns:a16="http://schemas.microsoft.com/office/drawing/2014/main" id="{935CBE87-484F-4397-BECE-F79056E51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8380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bottle&#10;&#10;Description generated with high confidence">
            <a:extLst>
              <a:ext uri="{FF2B5EF4-FFF2-40B4-BE49-F238E27FC236}">
                <a16:creationId xmlns:a16="http://schemas.microsoft.com/office/drawing/2014/main" id="{45A0E360-9815-4DA6-AEA7-89D273836A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809" y="1995666"/>
            <a:ext cx="6552381" cy="28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622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10960</TotalTime>
  <Words>1</Words>
  <Application>Microsoft Office PowerPoint</Application>
  <PresentationFormat>On-screen Show (4:3)</PresentationFormat>
  <Paragraphs>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Office Theme</vt:lpstr>
      <vt:lpstr>Image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IWD2016</dc:subject>
  <dc:creator>IWD Team</dc:creator>
  <cp:keywords>IWD</cp:keywords>
  <cp:lastModifiedBy>Ashish Choudhary</cp:lastModifiedBy>
  <cp:revision>59</cp:revision>
  <dcterms:created xsi:type="dcterms:W3CDTF">2016-02-25T15:54:01Z</dcterms:created>
  <dcterms:modified xsi:type="dcterms:W3CDTF">2018-03-13T04:48:57Z</dcterms:modified>
</cp:coreProperties>
</file>