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F8F058-608B-4EFE-EE52-DB6210FE6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D0CCC26-17D1-DAED-7B7A-445BE0C41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C23C85-6729-40A4-4D92-0EE2D89E2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992634-7002-0945-3A08-7AAA16CD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CD01EA-47C7-BF9F-04D7-150212E0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7211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2AD4AA-2972-664A-C991-B9D2BB99C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A6B5D1D-DD34-F83A-9FBC-26170E030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D47756-0760-C41A-2AC7-CBB520EBD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10C437-7D7C-7BEC-45AB-535E2750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DB8DF0-B474-993C-E6EE-86EDC2C9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6846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BCA7322-17A7-1DD0-A76C-7CC3DDC22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5B08-B1F2-2C81-8C77-54C0248DF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977A43F-114D-5560-0D7A-891602FB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73C7F7-C7A8-1070-9117-9DAD86227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2DB2D8-0143-0534-A8DC-AFC8679B5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500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1D072F-CA05-027D-5B38-A3F42BED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00F4E2-1E76-F1D6-C250-954865E9E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70716E-D766-DBB7-CAFB-8B0ACD6F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8CC081-01AF-0355-F822-901A92640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60F3E8-0287-BC09-0A86-2A3556E9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934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9CD842-6F85-634D-9867-6CD47D353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E9A49E0-208C-C449-61DE-18F6579E5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C0C7B2-A99A-516C-6760-AF326FBA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20247E-7DE5-0241-A010-60EDCFF0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915695-BA7A-9447-B53C-4EFA2EA1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9503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262BF4-D90C-C904-47E2-E63A61083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0684CE-2ECB-A890-D8D1-6A07E5D34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6DE782A-99B0-6F3D-31BD-12A3CA92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C53E8D-CD6B-4760-E989-A16AAC69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046C442-7F2D-B253-7031-95C1E252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67F647-E9B9-C853-AB46-B41A0968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70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07A126-BBDD-41B4-2E09-359E139CB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01CA2F0-A707-38DA-3AB3-3EBECBCA4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0045823-1DBC-D76D-F2B2-F533D48D8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5642FA3-6A9D-40A0-E2C9-99753220D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F32040C-6601-A2EF-2A78-69EFEDDCC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62A2CB0-80D3-976F-F2C3-15F0C240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6B62648-A4BF-CC6F-D647-ECC0C950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3A85273-A13E-FE28-24A4-D49768ACD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506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C48AE9-11C4-D568-A9AF-D8CDFAD6D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92DD47C-C7D5-9C57-6ED6-E590D7CE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F413454-63D9-F290-515E-AB66AA2D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8E16B4-FF7B-FE04-0B20-7CB1189B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195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B401E4F-3365-B428-3875-EF24D8C5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59EE83B-D9F9-6E91-9ADC-B5BC5A3D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24A25A-E407-BC2C-7FC5-FF7EFE6A1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223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8C34D1-7314-3782-D128-B2CF48E4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8B026A-A473-FBBA-2DA0-C98D34FAC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09A7877-46EA-A8A9-A0EA-BA29CB6D5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BB9BA92-FE7E-BA7A-830F-BC08A845A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7B01D7-EFA1-657D-900A-2DFD13F0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06E1EBE-4123-CB2D-14A4-0E3EFE99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706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88F4CF-BCA2-5CE1-8DAB-B2F54C8E4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15D34A4-F569-C233-7186-8E7608B7D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879136-715D-E119-542E-6E9B3C045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D312FE-8F3C-57DA-8BDD-37474E708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EF6AE8-118C-0DF6-5649-6E04FA1D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060BDD-A2C9-2E66-C6EE-2835DEF9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440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8D04CA8-7DEE-C4A5-CD8C-3C2DC4A6F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EBBFB1-9C46-61ED-15C7-FD40CC58A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0C9E2F-2380-BC94-77A7-746352F1FC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EF10-A028-E048-A9E2-CA24D53266EA}" type="datetimeFigureOut">
              <a:t>2022/8/19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640BEC-55B1-0538-3123-5B052F63F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B6370C-CA94-5D5D-B2E4-ABCBF40C3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F6880-085F-B84F-8473-29613E0D37BC}" type="slidenum"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19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76DAEAC-A9A5-BA1A-C8B9-6664047C435C}"/>
              </a:ext>
            </a:extLst>
          </p:cNvPr>
          <p:cNvSpPr txBox="1"/>
          <p:nvPr/>
        </p:nvSpPr>
        <p:spPr>
          <a:xfrm>
            <a:off x="1490870" y="1003853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/>
              <a:t>${TemplateText}</a:t>
            </a:r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7579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Macintosh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2022-08-19T02:18:21Z</dcterms:created>
  <dcterms:modified xsi:type="dcterms:W3CDTF">2022-08-19T02:19:57Z</dcterms:modified>
</cp:coreProperties>
</file>