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15" y="10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5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0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5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8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3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7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6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9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3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7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746F-BC07-42A0-9C09-94803D35FDC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2BB06-BBE9-42FD-A6F1-7D0775812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6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François Beaune</dc:creator>
  <cp:lastModifiedBy>François Beaune</cp:lastModifiedBy>
  <cp:revision>1</cp:revision>
  <dcterms:created xsi:type="dcterms:W3CDTF">2017-09-12T08:32:06Z</dcterms:created>
  <dcterms:modified xsi:type="dcterms:W3CDTF">2017-09-12T08:32:26Z</dcterms:modified>
</cp:coreProperties>
</file>