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64" r:id="rId2"/>
    <p:sldId id="293" r:id="rId3"/>
    <p:sldId id="303" r:id="rId4"/>
    <p:sldId id="306" r:id="rId5"/>
    <p:sldId id="295" r:id="rId6"/>
    <p:sldId id="269" r:id="rId7"/>
    <p:sldId id="359" r:id="rId8"/>
    <p:sldId id="363" r:id="rId9"/>
    <p:sldId id="364" r:id="rId10"/>
    <p:sldId id="365" r:id="rId11"/>
    <p:sldId id="366" r:id="rId12"/>
    <p:sldId id="368" r:id="rId13"/>
    <p:sldId id="265" r:id="rId14"/>
    <p:sldId id="370" r:id="rId15"/>
    <p:sldId id="270" r:id="rId16"/>
    <p:sldId id="375" r:id="rId17"/>
    <p:sldId id="376" r:id="rId18"/>
    <p:sldId id="377" r:id="rId19"/>
    <p:sldId id="267" r:id="rId20"/>
    <p:sldId id="348" r:id="rId21"/>
    <p:sldId id="355" r:id="rId22"/>
    <p:sldId id="356" r:id="rId23"/>
    <p:sldId id="312" r:id="rId24"/>
    <p:sldId id="314" r:id="rId25"/>
    <p:sldId id="316" r:id="rId26"/>
    <p:sldId id="384" r:id="rId27"/>
    <p:sldId id="307" r:id="rId28"/>
    <p:sldId id="385" r:id="rId29"/>
    <p:sldId id="378" r:id="rId30"/>
    <p:sldId id="386" r:id="rId31"/>
    <p:sldId id="387" r:id="rId32"/>
    <p:sldId id="388" r:id="rId33"/>
    <p:sldId id="273" r:id="rId34"/>
    <p:sldId id="371" r:id="rId35"/>
    <p:sldId id="372" r:id="rId36"/>
    <p:sldId id="313" r:id="rId37"/>
    <p:sldId id="379" r:id="rId38"/>
    <p:sldId id="302" r:id="rId39"/>
    <p:sldId id="380" r:id="rId40"/>
    <p:sldId id="288" r:id="rId41"/>
    <p:sldId id="391" r:id="rId42"/>
    <p:sldId id="392" r:id="rId43"/>
    <p:sldId id="393" r:id="rId44"/>
    <p:sldId id="394" r:id="rId45"/>
    <p:sldId id="373" r:id="rId46"/>
    <p:sldId id="304" r:id="rId47"/>
    <p:sldId id="290" r:id="rId48"/>
    <p:sldId id="383" r:id="rId49"/>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82" autoAdjust="0"/>
    <p:restoredTop sz="92796" autoAdjust="0"/>
  </p:normalViewPr>
  <p:slideViewPr>
    <p:cSldViewPr>
      <p:cViewPr>
        <p:scale>
          <a:sx n="108" d="100"/>
          <a:sy n="108" d="100"/>
        </p:scale>
        <p:origin x="293" y="701"/>
      </p:cViewPr>
      <p:guideLst>
        <p:guide orient="horz" pos="1152"/>
        <p:guide pos="2880"/>
      </p:guideLst>
    </p:cSldViewPr>
  </p:slideViewPr>
  <p:outlineViewPr>
    <p:cViewPr>
      <p:scale>
        <a:sx n="33" d="100"/>
        <a:sy n="33" d="100"/>
      </p:scale>
      <p:origin x="0" y="672"/>
    </p:cViewPr>
  </p:outlineViewPr>
  <p:notesTextViewPr>
    <p:cViewPr>
      <p:scale>
        <a:sx n="100" d="100"/>
        <a:sy n="100" d="100"/>
      </p:scale>
      <p:origin x="0" y="0"/>
    </p:cViewPr>
  </p:notesTextViewPr>
  <p:sorterViewPr>
    <p:cViewPr>
      <p:scale>
        <a:sx n="66" d="100"/>
        <a:sy n="66" d="100"/>
      </p:scale>
      <p:origin x="0" y="946"/>
    </p:cViewPr>
  </p:sorterViewPr>
  <p:notesViewPr>
    <p:cSldViewPr>
      <p:cViewPr>
        <p:scale>
          <a:sx n="150" d="100"/>
          <a:sy n="150" d="100"/>
        </p:scale>
        <p:origin x="-72" y="-8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72356A-296F-45FB-BCBB-D28353BA414B}"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D97871E7-FB1E-431D-B502-211EF05EBB18}">
      <dgm:prSet phldrT="[Text]" custT="1"/>
      <dgm:spPr>
        <a:effectLst>
          <a:outerShdw blurRad="50800" dist="38100" dir="2700000" algn="tl" rotWithShape="0">
            <a:prstClr val="black">
              <a:alpha val="40000"/>
            </a:prstClr>
          </a:outerShdw>
        </a:effectLst>
      </dgm:spPr>
      <dgm:t>
        <a:bodyPr/>
        <a:lstStyle/>
        <a:p>
          <a:pPr>
            <a:lnSpc>
              <a:spcPct val="100000"/>
            </a:lnSpc>
            <a:spcAft>
              <a:spcPts val="0"/>
            </a:spcAft>
          </a:pPr>
          <a:r>
            <a:rPr lang="en-US" sz="3600" dirty="0" smtClean="0"/>
            <a:t>Ohio’s New Learning Standards for English Language Arts </a:t>
          </a:r>
        </a:p>
      </dgm:t>
    </dgm:pt>
    <dgm:pt modelId="{1E85EC2C-F32E-4976-A43B-622A7018E20E}" type="parTrans" cxnId="{70D47306-F1FD-4AC8-A1B2-82427FC8D5CF}">
      <dgm:prSet/>
      <dgm:spPr/>
      <dgm:t>
        <a:bodyPr/>
        <a:lstStyle/>
        <a:p>
          <a:endParaRPr lang="en-US"/>
        </a:p>
      </dgm:t>
    </dgm:pt>
    <dgm:pt modelId="{8FE55A04-EB9D-457F-83EF-27B9E1284713}" type="sibTrans" cxnId="{70D47306-F1FD-4AC8-A1B2-82427FC8D5CF}">
      <dgm:prSet/>
      <dgm:spPr/>
      <dgm:t>
        <a:bodyPr/>
        <a:lstStyle/>
        <a:p>
          <a:endParaRPr lang="en-US"/>
        </a:p>
      </dgm:t>
    </dgm:pt>
    <dgm:pt modelId="{1840BA64-A844-4D4B-8518-C071C48CA8AC}">
      <dgm:prSet phldrT="[Text]">
        <dgm:style>
          <a:lnRef idx="3">
            <a:schemeClr val="lt1"/>
          </a:lnRef>
          <a:fillRef idx="1">
            <a:schemeClr val="accent4"/>
          </a:fillRef>
          <a:effectRef idx="1">
            <a:schemeClr val="accent4"/>
          </a:effectRef>
          <a:fontRef idx="minor">
            <a:schemeClr val="lt1"/>
          </a:fontRef>
        </dgm:style>
      </dgm:prSet>
      <dgm:spPr/>
      <dgm:t>
        <a:bodyPr/>
        <a:lstStyle/>
        <a:p>
          <a:r>
            <a:rPr lang="en-US" dirty="0" smtClean="0"/>
            <a:t>Reading Strand</a:t>
          </a:r>
          <a:endParaRPr lang="en-US" dirty="0"/>
        </a:p>
      </dgm:t>
    </dgm:pt>
    <dgm:pt modelId="{C6097639-6B2E-426C-BCAA-AA998F89E4C5}" type="parTrans" cxnId="{2D140F5B-3129-483C-82BB-61B156F1AB0C}">
      <dgm:prSet/>
      <dgm:spPr/>
      <dgm:t>
        <a:bodyPr/>
        <a:lstStyle/>
        <a:p>
          <a:endParaRPr lang="en-US"/>
        </a:p>
      </dgm:t>
    </dgm:pt>
    <dgm:pt modelId="{9CA4FDE9-A4D2-4F17-91B4-42A3350419C2}" type="sibTrans" cxnId="{2D140F5B-3129-483C-82BB-61B156F1AB0C}">
      <dgm:prSet/>
      <dgm:spPr/>
      <dgm:t>
        <a:bodyPr/>
        <a:lstStyle/>
        <a:p>
          <a:endParaRPr lang="en-US"/>
        </a:p>
      </dgm:t>
    </dgm:pt>
    <dgm:pt modelId="{63C66FFD-D9B6-44F2-9797-E6A37CE416F8}">
      <dgm:prSet phldrT="[Text]">
        <dgm:style>
          <a:lnRef idx="3">
            <a:schemeClr val="lt1"/>
          </a:lnRef>
          <a:fillRef idx="1">
            <a:schemeClr val="accent2"/>
          </a:fillRef>
          <a:effectRef idx="1">
            <a:schemeClr val="accent2"/>
          </a:effectRef>
          <a:fontRef idx="minor">
            <a:schemeClr val="lt1"/>
          </a:fontRef>
        </dgm:style>
      </dgm:prSet>
      <dgm:spPr/>
      <dgm:t>
        <a:bodyPr/>
        <a:lstStyle/>
        <a:p>
          <a:r>
            <a:rPr lang="en-US" dirty="0" smtClean="0"/>
            <a:t>Writing Strand</a:t>
          </a:r>
          <a:endParaRPr lang="en-US" dirty="0"/>
        </a:p>
      </dgm:t>
    </dgm:pt>
    <dgm:pt modelId="{2BFE30F1-AE40-4C85-960D-CACD98912EC1}" type="parTrans" cxnId="{FB7BDF74-9BB2-4F02-A79E-00A3007965BB}">
      <dgm:prSet/>
      <dgm:spPr/>
      <dgm:t>
        <a:bodyPr/>
        <a:lstStyle/>
        <a:p>
          <a:endParaRPr lang="en-US"/>
        </a:p>
      </dgm:t>
    </dgm:pt>
    <dgm:pt modelId="{8D68ABBB-7559-4E3F-AE3E-27D504BC2E18}" type="sibTrans" cxnId="{FB7BDF74-9BB2-4F02-A79E-00A3007965BB}">
      <dgm:prSet/>
      <dgm:spPr/>
      <dgm:t>
        <a:bodyPr/>
        <a:lstStyle/>
        <a:p>
          <a:endParaRPr lang="en-US"/>
        </a:p>
      </dgm:t>
    </dgm:pt>
    <dgm:pt modelId="{C8B04966-D40C-4757-A7E2-DB5A9D2C1ACA}">
      <dgm:prSet>
        <dgm:style>
          <a:lnRef idx="3">
            <a:schemeClr val="lt1"/>
          </a:lnRef>
          <a:fillRef idx="1">
            <a:schemeClr val="accent6"/>
          </a:fillRef>
          <a:effectRef idx="1">
            <a:schemeClr val="accent6"/>
          </a:effectRef>
          <a:fontRef idx="minor">
            <a:schemeClr val="lt1"/>
          </a:fontRef>
        </dgm:style>
      </dgm:prSet>
      <dgm:spPr/>
      <dgm:t>
        <a:bodyPr/>
        <a:lstStyle/>
        <a:p>
          <a:r>
            <a:rPr lang="en-US" dirty="0" smtClean="0"/>
            <a:t>Speaking and Listening Strand</a:t>
          </a:r>
          <a:endParaRPr lang="en-US" dirty="0"/>
        </a:p>
      </dgm:t>
    </dgm:pt>
    <dgm:pt modelId="{5BB9B429-6DE3-472F-9C85-30A49948F5C5}" type="parTrans" cxnId="{81011093-F4F3-440C-9EFA-34FAB55170E0}">
      <dgm:prSet/>
      <dgm:spPr/>
      <dgm:t>
        <a:bodyPr/>
        <a:lstStyle/>
        <a:p>
          <a:endParaRPr lang="en-US"/>
        </a:p>
      </dgm:t>
    </dgm:pt>
    <dgm:pt modelId="{83C30933-4712-4626-81F2-8197F51D1FA4}" type="sibTrans" cxnId="{81011093-F4F3-440C-9EFA-34FAB55170E0}">
      <dgm:prSet/>
      <dgm:spPr/>
      <dgm:t>
        <a:bodyPr/>
        <a:lstStyle/>
        <a:p>
          <a:endParaRPr lang="en-US"/>
        </a:p>
      </dgm:t>
    </dgm:pt>
    <dgm:pt modelId="{809C06EC-5DF2-49DF-9559-E3945D16D67C}">
      <dgm:prSet>
        <dgm:style>
          <a:lnRef idx="3">
            <a:schemeClr val="lt1"/>
          </a:lnRef>
          <a:fillRef idx="1">
            <a:schemeClr val="accent3"/>
          </a:fillRef>
          <a:effectRef idx="1">
            <a:schemeClr val="accent3"/>
          </a:effectRef>
          <a:fontRef idx="minor">
            <a:schemeClr val="lt1"/>
          </a:fontRef>
        </dgm:style>
      </dgm:prSet>
      <dgm:spPr/>
      <dgm:t>
        <a:bodyPr/>
        <a:lstStyle/>
        <a:p>
          <a:r>
            <a:rPr lang="en-US" dirty="0" smtClean="0"/>
            <a:t>Language Strand</a:t>
          </a:r>
          <a:endParaRPr lang="en-US" dirty="0"/>
        </a:p>
      </dgm:t>
    </dgm:pt>
    <dgm:pt modelId="{D7A82C2F-0257-48EF-953E-117D70373892}" type="parTrans" cxnId="{E58518F6-0D3B-4F22-A7BF-2816431EAC8E}">
      <dgm:prSet/>
      <dgm:spPr/>
      <dgm:t>
        <a:bodyPr/>
        <a:lstStyle/>
        <a:p>
          <a:endParaRPr lang="en-US"/>
        </a:p>
      </dgm:t>
    </dgm:pt>
    <dgm:pt modelId="{2AE02742-F514-4DC3-A07F-1FDE718EFF3E}" type="sibTrans" cxnId="{E58518F6-0D3B-4F22-A7BF-2816431EAC8E}">
      <dgm:prSet/>
      <dgm:spPr/>
      <dgm:t>
        <a:bodyPr/>
        <a:lstStyle/>
        <a:p>
          <a:endParaRPr lang="en-US"/>
        </a:p>
      </dgm:t>
    </dgm:pt>
    <dgm:pt modelId="{3B62C05D-C8F6-4498-97B8-5872A80D0120}" type="pres">
      <dgm:prSet presAssocID="{AC72356A-296F-45FB-BCBB-D28353BA414B}" presName="Name0" presStyleCnt="0">
        <dgm:presLayoutVars>
          <dgm:chPref val="1"/>
          <dgm:dir/>
          <dgm:animOne val="branch"/>
          <dgm:animLvl val="lvl"/>
          <dgm:resizeHandles/>
        </dgm:presLayoutVars>
      </dgm:prSet>
      <dgm:spPr/>
      <dgm:t>
        <a:bodyPr/>
        <a:lstStyle/>
        <a:p>
          <a:endParaRPr lang="en-US"/>
        </a:p>
      </dgm:t>
    </dgm:pt>
    <dgm:pt modelId="{1CDDDCD3-2900-4595-9514-F8C660A432D7}" type="pres">
      <dgm:prSet presAssocID="{D97871E7-FB1E-431D-B502-211EF05EBB18}" presName="vertOne" presStyleCnt="0"/>
      <dgm:spPr/>
    </dgm:pt>
    <dgm:pt modelId="{03F06D8A-9C25-4373-8F92-75CFA56CA244}" type="pres">
      <dgm:prSet presAssocID="{D97871E7-FB1E-431D-B502-211EF05EBB18}" presName="txOne" presStyleLbl="node0" presStyleIdx="0" presStyleCnt="1" custScaleY="47262" custLinFactNeighborX="919" custLinFactNeighborY="-973">
        <dgm:presLayoutVars>
          <dgm:chPref val="3"/>
        </dgm:presLayoutVars>
      </dgm:prSet>
      <dgm:spPr/>
      <dgm:t>
        <a:bodyPr/>
        <a:lstStyle/>
        <a:p>
          <a:endParaRPr lang="en-US"/>
        </a:p>
      </dgm:t>
    </dgm:pt>
    <dgm:pt modelId="{DA9E141F-5FAD-4104-8698-D28C3B1BD9A0}" type="pres">
      <dgm:prSet presAssocID="{D97871E7-FB1E-431D-B502-211EF05EBB18}" presName="parTransOne" presStyleCnt="0"/>
      <dgm:spPr/>
    </dgm:pt>
    <dgm:pt modelId="{A70102B3-C2AA-46BA-A58E-5C6D551A3D56}" type="pres">
      <dgm:prSet presAssocID="{D97871E7-FB1E-431D-B502-211EF05EBB18}" presName="horzOne" presStyleCnt="0"/>
      <dgm:spPr/>
    </dgm:pt>
    <dgm:pt modelId="{5C4A5315-2711-4C9B-99DE-AB8AE31A3BA1}" type="pres">
      <dgm:prSet presAssocID="{1840BA64-A844-4D4B-8518-C071C48CA8AC}" presName="vertTwo" presStyleCnt="0"/>
      <dgm:spPr/>
    </dgm:pt>
    <dgm:pt modelId="{05CBB7E5-77CC-4674-AAA1-3A2FDA7F6BE3}" type="pres">
      <dgm:prSet presAssocID="{1840BA64-A844-4D4B-8518-C071C48CA8AC}" presName="txTwo" presStyleLbl="node2" presStyleIdx="0" presStyleCnt="4" custLinFactNeighborY="-5347">
        <dgm:presLayoutVars>
          <dgm:chPref val="3"/>
        </dgm:presLayoutVars>
      </dgm:prSet>
      <dgm:spPr/>
      <dgm:t>
        <a:bodyPr/>
        <a:lstStyle/>
        <a:p>
          <a:endParaRPr lang="en-US"/>
        </a:p>
      </dgm:t>
    </dgm:pt>
    <dgm:pt modelId="{F3816FB7-7EA2-4C59-A011-3A6415B4225D}" type="pres">
      <dgm:prSet presAssocID="{1840BA64-A844-4D4B-8518-C071C48CA8AC}" presName="horzTwo" presStyleCnt="0"/>
      <dgm:spPr/>
    </dgm:pt>
    <dgm:pt modelId="{3C076804-0D4E-4E51-8D21-58898C13C3FD}" type="pres">
      <dgm:prSet presAssocID="{9CA4FDE9-A4D2-4F17-91B4-42A3350419C2}" presName="sibSpaceTwo" presStyleCnt="0"/>
      <dgm:spPr/>
    </dgm:pt>
    <dgm:pt modelId="{7D4A4622-02A4-403C-B148-2BF6D4F9BE62}" type="pres">
      <dgm:prSet presAssocID="{63C66FFD-D9B6-44F2-9797-E6A37CE416F8}" presName="vertTwo" presStyleCnt="0"/>
      <dgm:spPr/>
    </dgm:pt>
    <dgm:pt modelId="{70EA43F9-D234-40B5-8264-2F55FED66630}" type="pres">
      <dgm:prSet presAssocID="{63C66FFD-D9B6-44F2-9797-E6A37CE416F8}" presName="txTwo" presStyleLbl="node2" presStyleIdx="1" presStyleCnt="4" custLinFactNeighborY="-5347">
        <dgm:presLayoutVars>
          <dgm:chPref val="3"/>
        </dgm:presLayoutVars>
      </dgm:prSet>
      <dgm:spPr/>
      <dgm:t>
        <a:bodyPr/>
        <a:lstStyle/>
        <a:p>
          <a:endParaRPr lang="en-US"/>
        </a:p>
      </dgm:t>
    </dgm:pt>
    <dgm:pt modelId="{EA6FA805-856A-4542-B061-66179027F289}" type="pres">
      <dgm:prSet presAssocID="{63C66FFD-D9B6-44F2-9797-E6A37CE416F8}" presName="horzTwo" presStyleCnt="0"/>
      <dgm:spPr/>
    </dgm:pt>
    <dgm:pt modelId="{C3CDF1FA-C52F-40F6-81D7-E9B75C1EE5B3}" type="pres">
      <dgm:prSet presAssocID="{8D68ABBB-7559-4E3F-AE3E-27D504BC2E18}" presName="sibSpaceTwo" presStyleCnt="0"/>
      <dgm:spPr/>
    </dgm:pt>
    <dgm:pt modelId="{5A0C33AB-ACC2-47DA-AC0B-83F8C9CB2424}" type="pres">
      <dgm:prSet presAssocID="{C8B04966-D40C-4757-A7E2-DB5A9D2C1ACA}" presName="vertTwo" presStyleCnt="0"/>
      <dgm:spPr/>
    </dgm:pt>
    <dgm:pt modelId="{9A2B51BC-AC7A-4925-87FF-1C3E394AF832}" type="pres">
      <dgm:prSet presAssocID="{C8B04966-D40C-4757-A7E2-DB5A9D2C1ACA}" presName="txTwo" presStyleLbl="node2" presStyleIdx="2" presStyleCnt="4" custLinFactNeighborY="-5347">
        <dgm:presLayoutVars>
          <dgm:chPref val="3"/>
        </dgm:presLayoutVars>
      </dgm:prSet>
      <dgm:spPr/>
      <dgm:t>
        <a:bodyPr/>
        <a:lstStyle/>
        <a:p>
          <a:endParaRPr lang="en-US"/>
        </a:p>
      </dgm:t>
    </dgm:pt>
    <dgm:pt modelId="{0EBF9EDE-6E65-4C3F-97DC-2AB010B6E2CF}" type="pres">
      <dgm:prSet presAssocID="{C8B04966-D40C-4757-A7E2-DB5A9D2C1ACA}" presName="horzTwo" presStyleCnt="0"/>
      <dgm:spPr/>
    </dgm:pt>
    <dgm:pt modelId="{3E450ADB-37DC-409B-A475-F47C59FBEF56}" type="pres">
      <dgm:prSet presAssocID="{83C30933-4712-4626-81F2-8197F51D1FA4}" presName="sibSpaceTwo" presStyleCnt="0"/>
      <dgm:spPr/>
    </dgm:pt>
    <dgm:pt modelId="{69C893AA-FDC9-4AC4-9432-1CAF20F1A96D}" type="pres">
      <dgm:prSet presAssocID="{809C06EC-5DF2-49DF-9559-E3945D16D67C}" presName="vertTwo" presStyleCnt="0"/>
      <dgm:spPr/>
    </dgm:pt>
    <dgm:pt modelId="{F66BFA2C-382C-4985-A018-D2625DEF8623}" type="pres">
      <dgm:prSet presAssocID="{809C06EC-5DF2-49DF-9559-E3945D16D67C}" presName="txTwo" presStyleLbl="node2" presStyleIdx="3" presStyleCnt="4" custLinFactNeighborY="-5347">
        <dgm:presLayoutVars>
          <dgm:chPref val="3"/>
        </dgm:presLayoutVars>
      </dgm:prSet>
      <dgm:spPr/>
      <dgm:t>
        <a:bodyPr/>
        <a:lstStyle/>
        <a:p>
          <a:endParaRPr lang="en-US"/>
        </a:p>
      </dgm:t>
    </dgm:pt>
    <dgm:pt modelId="{46C02458-452B-49F2-B4FE-9586BEE186AB}" type="pres">
      <dgm:prSet presAssocID="{809C06EC-5DF2-49DF-9559-E3945D16D67C}" presName="horzTwo" presStyleCnt="0"/>
      <dgm:spPr/>
    </dgm:pt>
  </dgm:ptLst>
  <dgm:cxnLst>
    <dgm:cxn modelId="{FB7BDF74-9BB2-4F02-A79E-00A3007965BB}" srcId="{D97871E7-FB1E-431D-B502-211EF05EBB18}" destId="{63C66FFD-D9B6-44F2-9797-E6A37CE416F8}" srcOrd="1" destOrd="0" parTransId="{2BFE30F1-AE40-4C85-960D-CACD98912EC1}" sibTransId="{8D68ABBB-7559-4E3F-AE3E-27D504BC2E18}"/>
    <dgm:cxn modelId="{96F65D43-AD1A-4C4D-8828-4D16859754B3}" type="presOf" srcId="{D97871E7-FB1E-431D-B502-211EF05EBB18}" destId="{03F06D8A-9C25-4373-8F92-75CFA56CA244}" srcOrd="0" destOrd="0" presId="urn:microsoft.com/office/officeart/2005/8/layout/hierarchy4"/>
    <dgm:cxn modelId="{AC2C37F6-1E00-436D-8B1E-7317D67C8246}" type="presOf" srcId="{63C66FFD-D9B6-44F2-9797-E6A37CE416F8}" destId="{70EA43F9-D234-40B5-8264-2F55FED66630}" srcOrd="0" destOrd="0" presId="urn:microsoft.com/office/officeart/2005/8/layout/hierarchy4"/>
    <dgm:cxn modelId="{56C95B7A-B134-45A1-AE09-433B10684197}" type="presOf" srcId="{1840BA64-A844-4D4B-8518-C071C48CA8AC}" destId="{05CBB7E5-77CC-4674-AAA1-3A2FDA7F6BE3}" srcOrd="0" destOrd="0" presId="urn:microsoft.com/office/officeart/2005/8/layout/hierarchy4"/>
    <dgm:cxn modelId="{E58518F6-0D3B-4F22-A7BF-2816431EAC8E}" srcId="{D97871E7-FB1E-431D-B502-211EF05EBB18}" destId="{809C06EC-5DF2-49DF-9559-E3945D16D67C}" srcOrd="3" destOrd="0" parTransId="{D7A82C2F-0257-48EF-953E-117D70373892}" sibTransId="{2AE02742-F514-4DC3-A07F-1FDE718EFF3E}"/>
    <dgm:cxn modelId="{F090BA6C-9285-49A3-B676-288F25F915C2}" type="presOf" srcId="{C8B04966-D40C-4757-A7E2-DB5A9D2C1ACA}" destId="{9A2B51BC-AC7A-4925-87FF-1C3E394AF832}" srcOrd="0" destOrd="0" presId="urn:microsoft.com/office/officeart/2005/8/layout/hierarchy4"/>
    <dgm:cxn modelId="{70D47306-F1FD-4AC8-A1B2-82427FC8D5CF}" srcId="{AC72356A-296F-45FB-BCBB-D28353BA414B}" destId="{D97871E7-FB1E-431D-B502-211EF05EBB18}" srcOrd="0" destOrd="0" parTransId="{1E85EC2C-F32E-4976-A43B-622A7018E20E}" sibTransId="{8FE55A04-EB9D-457F-83EF-27B9E1284713}"/>
    <dgm:cxn modelId="{81011093-F4F3-440C-9EFA-34FAB55170E0}" srcId="{D97871E7-FB1E-431D-B502-211EF05EBB18}" destId="{C8B04966-D40C-4757-A7E2-DB5A9D2C1ACA}" srcOrd="2" destOrd="0" parTransId="{5BB9B429-6DE3-472F-9C85-30A49948F5C5}" sibTransId="{83C30933-4712-4626-81F2-8197F51D1FA4}"/>
    <dgm:cxn modelId="{F994C46C-ED1E-4F6D-9F62-AB8B6ADF0AC3}" type="presOf" srcId="{AC72356A-296F-45FB-BCBB-D28353BA414B}" destId="{3B62C05D-C8F6-4498-97B8-5872A80D0120}" srcOrd="0" destOrd="0" presId="urn:microsoft.com/office/officeart/2005/8/layout/hierarchy4"/>
    <dgm:cxn modelId="{62E18A1B-B5EA-44E5-9421-9A8B8B95A333}" type="presOf" srcId="{809C06EC-5DF2-49DF-9559-E3945D16D67C}" destId="{F66BFA2C-382C-4985-A018-D2625DEF8623}" srcOrd="0" destOrd="0" presId="urn:microsoft.com/office/officeart/2005/8/layout/hierarchy4"/>
    <dgm:cxn modelId="{2D140F5B-3129-483C-82BB-61B156F1AB0C}" srcId="{D97871E7-FB1E-431D-B502-211EF05EBB18}" destId="{1840BA64-A844-4D4B-8518-C071C48CA8AC}" srcOrd="0" destOrd="0" parTransId="{C6097639-6B2E-426C-BCAA-AA998F89E4C5}" sibTransId="{9CA4FDE9-A4D2-4F17-91B4-42A3350419C2}"/>
    <dgm:cxn modelId="{C222908D-250A-404F-831A-7C3DAC2C10CF}" type="presParOf" srcId="{3B62C05D-C8F6-4498-97B8-5872A80D0120}" destId="{1CDDDCD3-2900-4595-9514-F8C660A432D7}" srcOrd="0" destOrd="0" presId="urn:microsoft.com/office/officeart/2005/8/layout/hierarchy4"/>
    <dgm:cxn modelId="{63E9C7C7-699D-4705-8B25-67CDA17C0E1B}" type="presParOf" srcId="{1CDDDCD3-2900-4595-9514-F8C660A432D7}" destId="{03F06D8A-9C25-4373-8F92-75CFA56CA244}" srcOrd="0" destOrd="0" presId="urn:microsoft.com/office/officeart/2005/8/layout/hierarchy4"/>
    <dgm:cxn modelId="{845794DD-B76F-4C3D-BD5C-D50E1B25BBEB}" type="presParOf" srcId="{1CDDDCD3-2900-4595-9514-F8C660A432D7}" destId="{DA9E141F-5FAD-4104-8698-D28C3B1BD9A0}" srcOrd="1" destOrd="0" presId="urn:microsoft.com/office/officeart/2005/8/layout/hierarchy4"/>
    <dgm:cxn modelId="{7689AF9B-8926-4E34-B9FD-1C2874C636FE}" type="presParOf" srcId="{1CDDDCD3-2900-4595-9514-F8C660A432D7}" destId="{A70102B3-C2AA-46BA-A58E-5C6D551A3D56}" srcOrd="2" destOrd="0" presId="urn:microsoft.com/office/officeart/2005/8/layout/hierarchy4"/>
    <dgm:cxn modelId="{988E700B-90AE-42A3-A125-1F840B93495D}" type="presParOf" srcId="{A70102B3-C2AA-46BA-A58E-5C6D551A3D56}" destId="{5C4A5315-2711-4C9B-99DE-AB8AE31A3BA1}" srcOrd="0" destOrd="0" presId="urn:microsoft.com/office/officeart/2005/8/layout/hierarchy4"/>
    <dgm:cxn modelId="{6143F6BC-9F0A-477C-A3C2-0E9B30762D4F}" type="presParOf" srcId="{5C4A5315-2711-4C9B-99DE-AB8AE31A3BA1}" destId="{05CBB7E5-77CC-4674-AAA1-3A2FDA7F6BE3}" srcOrd="0" destOrd="0" presId="urn:microsoft.com/office/officeart/2005/8/layout/hierarchy4"/>
    <dgm:cxn modelId="{A14B6C94-4432-4AF0-B212-4D2B9BED5D07}" type="presParOf" srcId="{5C4A5315-2711-4C9B-99DE-AB8AE31A3BA1}" destId="{F3816FB7-7EA2-4C59-A011-3A6415B4225D}" srcOrd="1" destOrd="0" presId="urn:microsoft.com/office/officeart/2005/8/layout/hierarchy4"/>
    <dgm:cxn modelId="{FCB6D150-0599-42E7-BE56-7F62B187D51C}" type="presParOf" srcId="{A70102B3-C2AA-46BA-A58E-5C6D551A3D56}" destId="{3C076804-0D4E-4E51-8D21-58898C13C3FD}" srcOrd="1" destOrd="0" presId="urn:microsoft.com/office/officeart/2005/8/layout/hierarchy4"/>
    <dgm:cxn modelId="{BF8E591B-C9D4-40AE-8E5E-1DAE4B2DD55B}" type="presParOf" srcId="{A70102B3-C2AA-46BA-A58E-5C6D551A3D56}" destId="{7D4A4622-02A4-403C-B148-2BF6D4F9BE62}" srcOrd="2" destOrd="0" presId="urn:microsoft.com/office/officeart/2005/8/layout/hierarchy4"/>
    <dgm:cxn modelId="{2A0D816A-EF57-4F23-8A7B-77A0B756EB9F}" type="presParOf" srcId="{7D4A4622-02A4-403C-B148-2BF6D4F9BE62}" destId="{70EA43F9-D234-40B5-8264-2F55FED66630}" srcOrd="0" destOrd="0" presId="urn:microsoft.com/office/officeart/2005/8/layout/hierarchy4"/>
    <dgm:cxn modelId="{580FDB6D-5518-486A-A406-21E623428C90}" type="presParOf" srcId="{7D4A4622-02A4-403C-B148-2BF6D4F9BE62}" destId="{EA6FA805-856A-4542-B061-66179027F289}" srcOrd="1" destOrd="0" presId="urn:microsoft.com/office/officeart/2005/8/layout/hierarchy4"/>
    <dgm:cxn modelId="{CC4EDFF9-449D-4DBC-BCCF-B2826744838E}" type="presParOf" srcId="{A70102B3-C2AA-46BA-A58E-5C6D551A3D56}" destId="{C3CDF1FA-C52F-40F6-81D7-E9B75C1EE5B3}" srcOrd="3" destOrd="0" presId="urn:microsoft.com/office/officeart/2005/8/layout/hierarchy4"/>
    <dgm:cxn modelId="{0037481A-7A5C-4ACC-B99D-1A6F885050EE}" type="presParOf" srcId="{A70102B3-C2AA-46BA-A58E-5C6D551A3D56}" destId="{5A0C33AB-ACC2-47DA-AC0B-83F8C9CB2424}" srcOrd="4" destOrd="0" presId="urn:microsoft.com/office/officeart/2005/8/layout/hierarchy4"/>
    <dgm:cxn modelId="{04110925-2169-491F-A016-2E7DCF8E7C01}" type="presParOf" srcId="{5A0C33AB-ACC2-47DA-AC0B-83F8C9CB2424}" destId="{9A2B51BC-AC7A-4925-87FF-1C3E394AF832}" srcOrd="0" destOrd="0" presId="urn:microsoft.com/office/officeart/2005/8/layout/hierarchy4"/>
    <dgm:cxn modelId="{2E8E9D7D-0486-4800-8BB6-88849FA74255}" type="presParOf" srcId="{5A0C33AB-ACC2-47DA-AC0B-83F8C9CB2424}" destId="{0EBF9EDE-6E65-4C3F-97DC-2AB010B6E2CF}" srcOrd="1" destOrd="0" presId="urn:microsoft.com/office/officeart/2005/8/layout/hierarchy4"/>
    <dgm:cxn modelId="{0CBBC226-25C5-4C38-9E6B-F88316F2EF0F}" type="presParOf" srcId="{A70102B3-C2AA-46BA-A58E-5C6D551A3D56}" destId="{3E450ADB-37DC-409B-A475-F47C59FBEF56}" srcOrd="5" destOrd="0" presId="urn:microsoft.com/office/officeart/2005/8/layout/hierarchy4"/>
    <dgm:cxn modelId="{326747BD-A64D-44EA-AE13-13F81C0C7AB3}" type="presParOf" srcId="{A70102B3-C2AA-46BA-A58E-5C6D551A3D56}" destId="{69C893AA-FDC9-4AC4-9432-1CAF20F1A96D}" srcOrd="6" destOrd="0" presId="urn:microsoft.com/office/officeart/2005/8/layout/hierarchy4"/>
    <dgm:cxn modelId="{F04F2625-B342-49C9-917F-0ACCD327F7BF}" type="presParOf" srcId="{69C893AA-FDC9-4AC4-9432-1CAF20F1A96D}" destId="{F66BFA2C-382C-4985-A018-D2625DEF8623}" srcOrd="0" destOrd="0" presId="urn:microsoft.com/office/officeart/2005/8/layout/hierarchy4"/>
    <dgm:cxn modelId="{7703DC7C-EB8C-4836-8A02-C50AACE02F4C}" type="presParOf" srcId="{69C893AA-FDC9-4AC4-9432-1CAF20F1A96D}" destId="{46C02458-452B-49F2-B4FE-9586BEE186A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E6372C3-2422-4405-81CD-7A08EF4A22FB}" type="doc">
      <dgm:prSet loTypeId="urn:microsoft.com/office/officeart/2005/8/layout/hList1" loCatId="list" qsTypeId="urn:microsoft.com/office/officeart/2005/8/quickstyle/3d4" qsCatId="3D" csTypeId="urn:microsoft.com/office/officeart/2005/8/colors/colorful5" csCatId="colorful" phldr="1"/>
      <dgm:spPr/>
      <dgm:t>
        <a:bodyPr/>
        <a:lstStyle/>
        <a:p>
          <a:endParaRPr lang="en-US"/>
        </a:p>
      </dgm:t>
    </dgm:pt>
    <dgm:pt modelId="{4C5FFD07-12D8-40FB-99E4-7AE10C961857}">
      <dgm:prSet phldrT="[Text]"/>
      <dgm:spPr>
        <a:solidFill>
          <a:schemeClr val="accent1"/>
        </a:solidFill>
      </dgm:spPr>
      <dgm:t>
        <a:bodyPr/>
        <a:lstStyle/>
        <a:p>
          <a:r>
            <a:rPr lang="en-US" b="1" dirty="0" smtClean="0"/>
            <a:t>2010-2011</a:t>
          </a:r>
          <a:endParaRPr lang="en-US" b="1" dirty="0"/>
        </a:p>
      </dgm:t>
    </dgm:pt>
    <dgm:pt modelId="{66FE38FB-AA7D-4134-8056-6E32ACEB91F7}" type="parTrans" cxnId="{D5EEF1F2-6CB1-4CB4-A49E-209B9C80CF06}">
      <dgm:prSet/>
      <dgm:spPr/>
      <dgm:t>
        <a:bodyPr/>
        <a:lstStyle/>
        <a:p>
          <a:endParaRPr lang="en-US"/>
        </a:p>
      </dgm:t>
    </dgm:pt>
    <dgm:pt modelId="{C2BAC7D9-BCAA-413E-9728-BCBA86D797CD}" type="sibTrans" cxnId="{D5EEF1F2-6CB1-4CB4-A49E-209B9C80CF06}">
      <dgm:prSet/>
      <dgm:spPr/>
      <dgm:t>
        <a:bodyPr/>
        <a:lstStyle/>
        <a:p>
          <a:endParaRPr lang="en-US"/>
        </a:p>
      </dgm:t>
    </dgm:pt>
    <dgm:pt modelId="{BBB3A478-127B-4A29-B42F-824A450FA50D}">
      <dgm:prSet phldrT="[Text]"/>
      <dgm:spPr/>
      <dgm:t>
        <a:bodyPr/>
        <a:lstStyle/>
        <a:p>
          <a:r>
            <a:rPr lang="en-US" dirty="0" smtClean="0"/>
            <a:t>Introduce new standards</a:t>
          </a:r>
          <a:endParaRPr lang="en-US" dirty="0"/>
        </a:p>
      </dgm:t>
    </dgm:pt>
    <dgm:pt modelId="{EE8D43E8-A981-4428-843B-65FE9AE191A9}" type="parTrans" cxnId="{BCC427BF-C40D-43FC-B2F8-4F9C8E8D2B17}">
      <dgm:prSet/>
      <dgm:spPr/>
      <dgm:t>
        <a:bodyPr/>
        <a:lstStyle/>
        <a:p>
          <a:endParaRPr lang="en-US"/>
        </a:p>
      </dgm:t>
    </dgm:pt>
    <dgm:pt modelId="{38AC0F4E-081E-40B7-ABF4-806E1E5D3089}" type="sibTrans" cxnId="{BCC427BF-C40D-43FC-B2F8-4F9C8E8D2B17}">
      <dgm:prSet/>
      <dgm:spPr/>
      <dgm:t>
        <a:bodyPr/>
        <a:lstStyle/>
        <a:p>
          <a:endParaRPr lang="en-US"/>
        </a:p>
      </dgm:t>
    </dgm:pt>
    <dgm:pt modelId="{3EE796D4-228C-4A17-A93F-E24745218DA8}">
      <dgm:prSet phldrT="[Text]"/>
      <dgm:spPr>
        <a:solidFill>
          <a:srgbClr val="00B050"/>
        </a:solidFill>
      </dgm:spPr>
      <dgm:t>
        <a:bodyPr/>
        <a:lstStyle/>
        <a:p>
          <a:r>
            <a:rPr lang="en-US" b="1" dirty="0" smtClean="0"/>
            <a:t>2011-2012</a:t>
          </a:r>
          <a:endParaRPr lang="en-US" b="1" dirty="0"/>
        </a:p>
      </dgm:t>
    </dgm:pt>
    <dgm:pt modelId="{2754C864-993F-4598-AF66-8C09836B2006}" type="parTrans" cxnId="{8A39AE24-130F-4ACD-8A3E-B4623423AF5A}">
      <dgm:prSet/>
      <dgm:spPr/>
      <dgm:t>
        <a:bodyPr/>
        <a:lstStyle/>
        <a:p>
          <a:endParaRPr lang="en-US"/>
        </a:p>
      </dgm:t>
    </dgm:pt>
    <dgm:pt modelId="{35089D85-B912-45F5-9DEE-7A2BCB5E3817}" type="sibTrans" cxnId="{8A39AE24-130F-4ACD-8A3E-B4623423AF5A}">
      <dgm:prSet/>
      <dgm:spPr/>
      <dgm:t>
        <a:bodyPr/>
        <a:lstStyle/>
        <a:p>
          <a:endParaRPr lang="en-US"/>
        </a:p>
      </dgm:t>
    </dgm:pt>
    <dgm:pt modelId="{3B4F0935-67F6-4667-BF08-8BCD81D4F4A8}">
      <dgm:prSet phldrT="[Text]"/>
      <dgm:spPr>
        <a:solidFill>
          <a:srgbClr val="92D050"/>
        </a:solidFill>
      </dgm:spPr>
      <dgm:t>
        <a:bodyPr/>
        <a:lstStyle/>
        <a:p>
          <a:r>
            <a:rPr lang="en-US" b="1" dirty="0" smtClean="0"/>
            <a:t>2012-2013</a:t>
          </a:r>
          <a:endParaRPr lang="en-US" b="1" dirty="0"/>
        </a:p>
      </dgm:t>
    </dgm:pt>
    <dgm:pt modelId="{26DB731B-AA7D-4CA2-8385-05B8130DBC3A}" type="parTrans" cxnId="{1BD78587-335F-4C67-88F1-43A15B8C3011}">
      <dgm:prSet/>
      <dgm:spPr/>
      <dgm:t>
        <a:bodyPr/>
        <a:lstStyle/>
        <a:p>
          <a:endParaRPr lang="en-US"/>
        </a:p>
      </dgm:t>
    </dgm:pt>
    <dgm:pt modelId="{F238C428-8719-4943-9BD5-D4B15F0BA5DA}" type="sibTrans" cxnId="{1BD78587-335F-4C67-88F1-43A15B8C3011}">
      <dgm:prSet/>
      <dgm:spPr/>
      <dgm:t>
        <a:bodyPr/>
        <a:lstStyle/>
        <a:p>
          <a:endParaRPr lang="en-US"/>
        </a:p>
      </dgm:t>
    </dgm:pt>
    <dgm:pt modelId="{E36D0CE2-E2E0-4905-A43A-28BD80EDDA49}">
      <dgm:prSet phldrT="[Text]"/>
      <dgm:spPr/>
      <dgm:t>
        <a:bodyPr rIns="91440" bIns="91440"/>
        <a:lstStyle/>
        <a:p>
          <a:r>
            <a:rPr lang="en-US" dirty="0" smtClean="0"/>
            <a:t>Introduce performance tasks and scoring rubrics</a:t>
          </a:r>
          <a:endParaRPr lang="en-US" dirty="0"/>
        </a:p>
      </dgm:t>
    </dgm:pt>
    <dgm:pt modelId="{EA3A1B3F-88B4-41A7-A42E-05F983B2D6C6}" type="parTrans" cxnId="{5597DF1E-8B77-4267-8AFE-15EA2BB361FF}">
      <dgm:prSet/>
      <dgm:spPr/>
      <dgm:t>
        <a:bodyPr/>
        <a:lstStyle/>
        <a:p>
          <a:endParaRPr lang="en-US"/>
        </a:p>
      </dgm:t>
    </dgm:pt>
    <dgm:pt modelId="{8CF70D55-96CF-4EAF-8979-9FCFE640EF66}" type="sibTrans" cxnId="{5597DF1E-8B77-4267-8AFE-15EA2BB361FF}">
      <dgm:prSet/>
      <dgm:spPr/>
      <dgm:t>
        <a:bodyPr/>
        <a:lstStyle/>
        <a:p>
          <a:endParaRPr lang="en-US"/>
        </a:p>
      </dgm:t>
    </dgm:pt>
    <dgm:pt modelId="{95E9CA3C-1F2F-4CAF-98D9-BA2C05B7E215}">
      <dgm:prSet phldrT="[Text]"/>
      <dgm:spPr/>
      <dgm:t>
        <a:bodyPr rIns="91440" bIns="91440"/>
        <a:lstStyle/>
        <a:p>
          <a:r>
            <a:rPr lang="en-US" dirty="0" smtClean="0"/>
            <a:t>Practice online formative assessments</a:t>
          </a:r>
          <a:endParaRPr lang="en-US" dirty="0"/>
        </a:p>
      </dgm:t>
    </dgm:pt>
    <dgm:pt modelId="{93AE7909-ECEC-4D72-8045-534B8B877C5F}" type="parTrans" cxnId="{1A94254D-7096-44C8-BEFB-D406F8887457}">
      <dgm:prSet/>
      <dgm:spPr/>
      <dgm:t>
        <a:bodyPr/>
        <a:lstStyle/>
        <a:p>
          <a:endParaRPr lang="en-US"/>
        </a:p>
      </dgm:t>
    </dgm:pt>
    <dgm:pt modelId="{DB04BA0F-2893-4B4C-95E2-827A02C88D5B}" type="sibTrans" cxnId="{1A94254D-7096-44C8-BEFB-D406F8887457}">
      <dgm:prSet/>
      <dgm:spPr/>
      <dgm:t>
        <a:bodyPr/>
        <a:lstStyle/>
        <a:p>
          <a:endParaRPr lang="en-US"/>
        </a:p>
      </dgm:t>
    </dgm:pt>
    <dgm:pt modelId="{D5E0273F-AE99-403A-8663-204A3DAB8DA8}">
      <dgm:prSet phldrT="[Text]"/>
      <dgm:spPr>
        <a:solidFill>
          <a:srgbClr val="FF6600"/>
        </a:solidFill>
      </dgm:spPr>
      <dgm:t>
        <a:bodyPr/>
        <a:lstStyle/>
        <a:p>
          <a:r>
            <a:rPr lang="en-US" b="1" dirty="0" smtClean="0"/>
            <a:t>2013-2014</a:t>
          </a:r>
          <a:endParaRPr lang="en-US" b="1" dirty="0"/>
        </a:p>
      </dgm:t>
    </dgm:pt>
    <dgm:pt modelId="{37DB587E-64A7-4DA5-9BFA-D539C46E40E7}" type="parTrans" cxnId="{BCBFC961-99A2-4D81-BABD-578976F4A40C}">
      <dgm:prSet/>
      <dgm:spPr/>
      <dgm:t>
        <a:bodyPr/>
        <a:lstStyle/>
        <a:p>
          <a:endParaRPr lang="en-US"/>
        </a:p>
      </dgm:t>
    </dgm:pt>
    <dgm:pt modelId="{1F6D934B-9360-4078-84A9-76F4C93AE5B7}" type="sibTrans" cxnId="{BCBFC961-99A2-4D81-BABD-578976F4A40C}">
      <dgm:prSet/>
      <dgm:spPr/>
      <dgm:t>
        <a:bodyPr/>
        <a:lstStyle/>
        <a:p>
          <a:endParaRPr lang="en-US"/>
        </a:p>
      </dgm:t>
    </dgm:pt>
    <dgm:pt modelId="{AF008BE6-1AD8-42FD-87BF-8EA22B250E97}">
      <dgm:prSet phldrT="[Text]"/>
      <dgm:spPr/>
      <dgm:t>
        <a:bodyPr/>
        <a:lstStyle/>
        <a:p>
          <a:r>
            <a:rPr lang="en-US" dirty="0" smtClean="0"/>
            <a:t>Integrate standards and curricula into district curricula and teachers’ course planning</a:t>
          </a:r>
          <a:endParaRPr lang="en-US" dirty="0"/>
        </a:p>
      </dgm:t>
    </dgm:pt>
    <dgm:pt modelId="{DC4A4103-8DBD-4367-90FF-C969CC152374}" type="parTrans" cxnId="{8F722838-884A-4C50-9E7E-7BA0BDCF8B5C}">
      <dgm:prSet/>
      <dgm:spPr/>
      <dgm:t>
        <a:bodyPr/>
        <a:lstStyle/>
        <a:p>
          <a:endParaRPr lang="en-US"/>
        </a:p>
      </dgm:t>
    </dgm:pt>
    <dgm:pt modelId="{45B87ACF-7B4B-4AF1-BF44-9BE4D1D5C375}" type="sibTrans" cxnId="{8F722838-884A-4C50-9E7E-7BA0BDCF8B5C}">
      <dgm:prSet/>
      <dgm:spPr/>
      <dgm:t>
        <a:bodyPr/>
        <a:lstStyle/>
        <a:p>
          <a:endParaRPr lang="en-US"/>
        </a:p>
      </dgm:t>
    </dgm:pt>
    <dgm:pt modelId="{696151E1-2997-4E3C-A9D5-8B53896E29ED}">
      <dgm:prSet phldrT="[Text]"/>
      <dgm:spPr/>
      <dgm:t>
        <a:bodyPr/>
        <a:lstStyle/>
        <a:p>
          <a:r>
            <a:rPr lang="en-US" dirty="0" smtClean="0"/>
            <a:t>Integrate performance tasks in course activities</a:t>
          </a:r>
          <a:endParaRPr lang="en-US" dirty="0"/>
        </a:p>
      </dgm:t>
    </dgm:pt>
    <dgm:pt modelId="{BDC5DB9D-FCD3-40E9-87B6-37E0994D8B57}" type="parTrans" cxnId="{2E8C0FF8-76E8-4B85-9F65-6E391B42BBDA}">
      <dgm:prSet/>
      <dgm:spPr/>
      <dgm:t>
        <a:bodyPr/>
        <a:lstStyle/>
        <a:p>
          <a:endParaRPr lang="en-US"/>
        </a:p>
      </dgm:t>
    </dgm:pt>
    <dgm:pt modelId="{1743D30B-668A-4920-BC90-578C3BCC2BD8}" type="sibTrans" cxnId="{2E8C0FF8-76E8-4B85-9F65-6E391B42BBDA}">
      <dgm:prSet/>
      <dgm:spPr/>
      <dgm:t>
        <a:bodyPr/>
        <a:lstStyle/>
        <a:p>
          <a:endParaRPr lang="en-US"/>
        </a:p>
      </dgm:t>
    </dgm:pt>
    <dgm:pt modelId="{FECC5036-1CE4-49AA-8468-FD1C3E2FF0C5}">
      <dgm:prSet phldrT="[Text]"/>
      <dgm:spPr/>
      <dgm:t>
        <a:bodyPr/>
        <a:lstStyle/>
        <a:p>
          <a:r>
            <a:rPr lang="en-US" dirty="0" smtClean="0"/>
            <a:t>Participate in creating model curricula</a:t>
          </a:r>
          <a:endParaRPr lang="en-US" dirty="0"/>
        </a:p>
      </dgm:t>
    </dgm:pt>
    <dgm:pt modelId="{57914D5B-3550-476F-B638-EF9AB13C40E5}" type="parTrans" cxnId="{8AE534C3-0C73-4CF5-952A-AA0E8FCD346D}">
      <dgm:prSet/>
      <dgm:spPr/>
      <dgm:t>
        <a:bodyPr/>
        <a:lstStyle/>
        <a:p>
          <a:endParaRPr lang="en-US"/>
        </a:p>
      </dgm:t>
    </dgm:pt>
    <dgm:pt modelId="{0DD5656D-9B69-4A92-8523-339EFE084F03}" type="sibTrans" cxnId="{8AE534C3-0C73-4CF5-952A-AA0E8FCD346D}">
      <dgm:prSet/>
      <dgm:spPr/>
      <dgm:t>
        <a:bodyPr/>
        <a:lstStyle/>
        <a:p>
          <a:endParaRPr lang="en-US"/>
        </a:p>
      </dgm:t>
    </dgm:pt>
    <dgm:pt modelId="{88AD9517-03D8-4E4C-9CE0-8893224A08E9}">
      <dgm:prSet phldrT="[Text]"/>
      <dgm:spPr/>
      <dgm:t>
        <a:bodyPr/>
        <a:lstStyle/>
        <a:p>
          <a:r>
            <a:rPr lang="en-US" dirty="0" smtClean="0"/>
            <a:t>Build awareness of new standards</a:t>
          </a:r>
          <a:endParaRPr lang="en-US" dirty="0"/>
        </a:p>
      </dgm:t>
    </dgm:pt>
    <dgm:pt modelId="{3808C8FB-D589-4C34-86AC-9582893E642D}" type="parTrans" cxnId="{553B6500-1D53-43B9-9839-12C716DFBAFA}">
      <dgm:prSet/>
      <dgm:spPr/>
      <dgm:t>
        <a:bodyPr/>
        <a:lstStyle/>
        <a:p>
          <a:endParaRPr lang="en-US"/>
        </a:p>
      </dgm:t>
    </dgm:pt>
    <dgm:pt modelId="{54298A61-8D84-48A2-9643-D1AA5DD76F7B}" type="sibTrans" cxnId="{553B6500-1D53-43B9-9839-12C716DFBAFA}">
      <dgm:prSet/>
      <dgm:spPr/>
      <dgm:t>
        <a:bodyPr/>
        <a:lstStyle/>
        <a:p>
          <a:endParaRPr lang="en-US"/>
        </a:p>
      </dgm:t>
    </dgm:pt>
    <dgm:pt modelId="{423C5E5C-40E6-426D-90E3-4906CA7E7BF9}">
      <dgm:prSet phldrT="[Text]"/>
      <dgm:spPr/>
      <dgm:t>
        <a:bodyPr/>
        <a:lstStyle/>
        <a:p>
          <a:r>
            <a:rPr lang="en-US" dirty="0" smtClean="0"/>
            <a:t>Introduce model curricula</a:t>
          </a:r>
          <a:endParaRPr lang="en-US" dirty="0"/>
        </a:p>
      </dgm:t>
    </dgm:pt>
    <dgm:pt modelId="{1A92F7EF-8677-486F-8BA2-306B46ACF99C}" type="parTrans" cxnId="{2679F26B-5DB2-4DE1-B410-C3C59B7DC92F}">
      <dgm:prSet/>
      <dgm:spPr/>
      <dgm:t>
        <a:bodyPr/>
        <a:lstStyle/>
        <a:p>
          <a:endParaRPr lang="en-US"/>
        </a:p>
      </dgm:t>
    </dgm:pt>
    <dgm:pt modelId="{C4B48DA6-DD0E-4468-9DF1-93FD494528B2}" type="sibTrans" cxnId="{2679F26B-5DB2-4DE1-B410-C3C59B7DC92F}">
      <dgm:prSet/>
      <dgm:spPr/>
      <dgm:t>
        <a:bodyPr/>
        <a:lstStyle/>
        <a:p>
          <a:endParaRPr lang="en-US"/>
        </a:p>
      </dgm:t>
    </dgm:pt>
    <dgm:pt modelId="{7D64A088-979F-40EC-8453-2203E41DE644}">
      <dgm:prSet phldrT="[Text]"/>
      <dgm:spPr/>
      <dgm:t>
        <a:bodyPr/>
        <a:lstStyle/>
        <a:p>
          <a:r>
            <a:rPr lang="en-US" dirty="0" smtClean="0"/>
            <a:t>Conduct crosswalk activities</a:t>
          </a:r>
          <a:endParaRPr lang="en-US" dirty="0"/>
        </a:p>
      </dgm:t>
    </dgm:pt>
    <dgm:pt modelId="{23FEE699-F094-4D03-A100-9D448B446F31}" type="parTrans" cxnId="{4913654E-049E-421A-9BC7-2491C007E5B9}">
      <dgm:prSet/>
      <dgm:spPr/>
      <dgm:t>
        <a:bodyPr/>
        <a:lstStyle/>
        <a:p>
          <a:endParaRPr lang="en-US"/>
        </a:p>
      </dgm:t>
    </dgm:pt>
    <dgm:pt modelId="{D114C1AA-58DE-4DF2-B42B-5AF22B87E116}" type="sibTrans" cxnId="{4913654E-049E-421A-9BC7-2491C007E5B9}">
      <dgm:prSet/>
      <dgm:spPr/>
      <dgm:t>
        <a:bodyPr/>
        <a:lstStyle/>
        <a:p>
          <a:endParaRPr lang="en-US"/>
        </a:p>
      </dgm:t>
    </dgm:pt>
    <dgm:pt modelId="{8579679F-544F-4DFE-8C8E-7C3291FB305B}">
      <dgm:prSet phldrT="[Text]"/>
      <dgm:spPr/>
      <dgm:t>
        <a:bodyPr/>
        <a:lstStyle/>
        <a:p>
          <a:r>
            <a:rPr lang="en-US" dirty="0" smtClean="0"/>
            <a:t>Initiate formative instruction PD</a:t>
          </a:r>
          <a:endParaRPr lang="en-US" dirty="0"/>
        </a:p>
      </dgm:t>
    </dgm:pt>
    <dgm:pt modelId="{D07E339D-375B-422E-8B49-BC6E1528092E}" type="parTrans" cxnId="{0B8234C0-7BE3-409F-9BFA-0A6C4C817B1E}">
      <dgm:prSet/>
      <dgm:spPr/>
      <dgm:t>
        <a:bodyPr/>
        <a:lstStyle/>
        <a:p>
          <a:endParaRPr lang="en-US"/>
        </a:p>
      </dgm:t>
    </dgm:pt>
    <dgm:pt modelId="{5748A714-3405-4165-A652-DB63DDE016B6}" type="sibTrans" cxnId="{0B8234C0-7BE3-409F-9BFA-0A6C4C817B1E}">
      <dgm:prSet/>
      <dgm:spPr/>
      <dgm:t>
        <a:bodyPr/>
        <a:lstStyle/>
        <a:p>
          <a:endParaRPr lang="en-US"/>
        </a:p>
      </dgm:t>
    </dgm:pt>
    <dgm:pt modelId="{3062AF69-DCB7-4156-949C-51E5147D4353}">
      <dgm:prSet phldrT="[Text]"/>
      <dgm:spPr/>
      <dgm:t>
        <a:bodyPr/>
        <a:lstStyle/>
        <a:p>
          <a:r>
            <a:rPr lang="en-US" dirty="0" smtClean="0"/>
            <a:t>Continue formative instruction PD</a:t>
          </a:r>
          <a:endParaRPr lang="en-US" dirty="0"/>
        </a:p>
      </dgm:t>
    </dgm:pt>
    <dgm:pt modelId="{7B0CB19B-500F-4D07-82E4-E99EB83906ED}" type="parTrans" cxnId="{B833650A-42DA-4435-8249-B5F7C2F1C202}">
      <dgm:prSet/>
      <dgm:spPr/>
      <dgm:t>
        <a:bodyPr/>
        <a:lstStyle/>
        <a:p>
          <a:endParaRPr lang="en-US"/>
        </a:p>
      </dgm:t>
    </dgm:pt>
    <dgm:pt modelId="{495463BD-033D-406D-BD40-35FAE21BC51E}" type="sibTrans" cxnId="{B833650A-42DA-4435-8249-B5F7C2F1C202}">
      <dgm:prSet/>
      <dgm:spPr/>
      <dgm:t>
        <a:bodyPr/>
        <a:lstStyle/>
        <a:p>
          <a:endParaRPr lang="en-US"/>
        </a:p>
      </dgm:t>
    </dgm:pt>
    <dgm:pt modelId="{4952D7A9-E76C-4B4F-A4EB-B28B6FB7F0D8}">
      <dgm:prSet phldrT="[Text]"/>
      <dgm:spPr/>
      <dgm:t>
        <a:bodyPr rIns="91440" bIns="91440"/>
        <a:lstStyle/>
        <a:p>
          <a:r>
            <a:rPr lang="en-US" dirty="0" smtClean="0"/>
            <a:t>Introduce instructional improvement system</a:t>
          </a:r>
          <a:endParaRPr lang="en-US" dirty="0"/>
        </a:p>
      </dgm:t>
    </dgm:pt>
    <dgm:pt modelId="{89D724A7-9A9E-4985-8ABD-A0EB3BAD020E}" type="parTrans" cxnId="{79F47399-588F-4DCD-94DF-4C461D66ACDF}">
      <dgm:prSet/>
      <dgm:spPr/>
      <dgm:t>
        <a:bodyPr/>
        <a:lstStyle/>
        <a:p>
          <a:endParaRPr lang="en-US"/>
        </a:p>
      </dgm:t>
    </dgm:pt>
    <dgm:pt modelId="{F36903ED-684D-4B36-9F6E-779D1CDE17E8}" type="sibTrans" cxnId="{79F47399-588F-4DCD-94DF-4C461D66ACDF}">
      <dgm:prSet/>
      <dgm:spPr/>
      <dgm:t>
        <a:bodyPr/>
        <a:lstStyle/>
        <a:p>
          <a:endParaRPr lang="en-US"/>
        </a:p>
      </dgm:t>
    </dgm:pt>
    <dgm:pt modelId="{1E343FAA-F3EC-45BC-ADDF-BD60FB01C49B}">
      <dgm:prSet phldrT="[Text]"/>
      <dgm:spPr/>
      <dgm:t>
        <a:bodyPr/>
        <a:lstStyle/>
        <a:p>
          <a:r>
            <a:rPr lang="en-US" dirty="0" smtClean="0"/>
            <a:t>Prepare for online testing</a:t>
          </a:r>
          <a:endParaRPr lang="en-US" dirty="0"/>
        </a:p>
      </dgm:t>
    </dgm:pt>
    <dgm:pt modelId="{B83C8143-3247-42EB-81EE-1126B1A85CC4}" type="parTrans" cxnId="{83F1969A-EE7C-4FF5-BBDD-CE36D0DF25F7}">
      <dgm:prSet/>
      <dgm:spPr/>
      <dgm:t>
        <a:bodyPr/>
        <a:lstStyle/>
        <a:p>
          <a:endParaRPr lang="en-US"/>
        </a:p>
      </dgm:t>
    </dgm:pt>
    <dgm:pt modelId="{BE3569E0-79E6-45FD-BF63-E2C2C2B9E0F5}" type="sibTrans" cxnId="{83F1969A-EE7C-4FF5-BBDD-CE36D0DF25F7}">
      <dgm:prSet/>
      <dgm:spPr/>
      <dgm:t>
        <a:bodyPr/>
        <a:lstStyle/>
        <a:p>
          <a:endParaRPr lang="en-US"/>
        </a:p>
      </dgm:t>
    </dgm:pt>
    <dgm:pt modelId="{CF2551E0-2BA5-4917-9CCC-0A789E6DD014}">
      <dgm:prSet phldrT="[Text]"/>
      <dgm:spPr/>
      <dgm:t>
        <a:bodyPr/>
        <a:lstStyle/>
        <a:p>
          <a:r>
            <a:rPr lang="en-US" dirty="0" smtClean="0"/>
            <a:t>Complete formative instruction PD</a:t>
          </a:r>
          <a:endParaRPr lang="en-US" dirty="0"/>
        </a:p>
      </dgm:t>
    </dgm:pt>
    <dgm:pt modelId="{0FB1298E-4138-49CF-A281-DE0F72A1430D}" type="parTrans" cxnId="{7C9EDB8D-1747-4D94-8F4F-9FAEE9BD3D3D}">
      <dgm:prSet/>
      <dgm:spPr/>
      <dgm:t>
        <a:bodyPr/>
        <a:lstStyle/>
        <a:p>
          <a:endParaRPr lang="en-US"/>
        </a:p>
      </dgm:t>
    </dgm:pt>
    <dgm:pt modelId="{75EB90D5-EB82-49D4-85CF-243FFAA36A53}" type="sibTrans" cxnId="{7C9EDB8D-1747-4D94-8F4F-9FAEE9BD3D3D}">
      <dgm:prSet/>
      <dgm:spPr/>
      <dgm:t>
        <a:bodyPr/>
        <a:lstStyle/>
        <a:p>
          <a:endParaRPr lang="en-US"/>
        </a:p>
      </dgm:t>
    </dgm:pt>
    <dgm:pt modelId="{61E33DF4-14A6-4BD0-BFA1-523DA153D60C}">
      <dgm:prSet phldrT="[Text]"/>
      <dgm:spPr/>
      <dgm:t>
        <a:bodyPr/>
        <a:lstStyle/>
        <a:p>
          <a:endParaRPr lang="en-US" dirty="0"/>
        </a:p>
      </dgm:t>
    </dgm:pt>
    <dgm:pt modelId="{5BC90AE9-EBCC-4283-8A28-2AE6A83D638E}" type="parTrans" cxnId="{B6A81E66-0277-4EB4-8611-2813B49EF25F}">
      <dgm:prSet/>
      <dgm:spPr/>
      <dgm:t>
        <a:bodyPr/>
        <a:lstStyle/>
        <a:p>
          <a:endParaRPr lang="en-US"/>
        </a:p>
      </dgm:t>
    </dgm:pt>
    <dgm:pt modelId="{5A44A0F7-9629-4F3D-8EFA-76E887F37D80}" type="sibTrans" cxnId="{B6A81E66-0277-4EB4-8611-2813B49EF25F}">
      <dgm:prSet/>
      <dgm:spPr/>
      <dgm:t>
        <a:bodyPr/>
        <a:lstStyle/>
        <a:p>
          <a:endParaRPr lang="en-US"/>
        </a:p>
      </dgm:t>
    </dgm:pt>
    <dgm:pt modelId="{BFCE755E-B034-48AD-AF95-CADED0F092B6}">
      <dgm:prSet phldrT="[Text]"/>
      <dgm:spPr/>
      <dgm:t>
        <a:bodyPr/>
        <a:lstStyle/>
        <a:p>
          <a:r>
            <a:rPr lang="en-US" dirty="0" smtClean="0"/>
            <a:t>Begin using CCSS for K-2 and 11-12.</a:t>
          </a:r>
          <a:endParaRPr lang="en-US" dirty="0"/>
        </a:p>
      </dgm:t>
    </dgm:pt>
    <dgm:pt modelId="{D346D31E-3D03-4F6B-B173-9B1ABC91B297}" type="parTrans" cxnId="{5C39D1BC-D7AC-48ED-91F4-148CB15D5C7C}">
      <dgm:prSet/>
      <dgm:spPr/>
      <dgm:t>
        <a:bodyPr/>
        <a:lstStyle/>
        <a:p>
          <a:endParaRPr lang="en-US"/>
        </a:p>
      </dgm:t>
    </dgm:pt>
    <dgm:pt modelId="{E67C88C2-29AF-4B72-A85B-261F1A5B24B2}" type="sibTrans" cxnId="{5C39D1BC-D7AC-48ED-91F4-148CB15D5C7C}">
      <dgm:prSet/>
      <dgm:spPr/>
      <dgm:t>
        <a:bodyPr/>
        <a:lstStyle/>
        <a:p>
          <a:endParaRPr lang="en-US"/>
        </a:p>
      </dgm:t>
    </dgm:pt>
    <dgm:pt modelId="{5C51E6D0-3E64-4FCE-A85D-89F29CEFB4E0}" type="pres">
      <dgm:prSet presAssocID="{7E6372C3-2422-4405-81CD-7A08EF4A22FB}" presName="Name0" presStyleCnt="0">
        <dgm:presLayoutVars>
          <dgm:dir/>
          <dgm:animLvl val="lvl"/>
          <dgm:resizeHandles val="exact"/>
        </dgm:presLayoutVars>
      </dgm:prSet>
      <dgm:spPr/>
      <dgm:t>
        <a:bodyPr/>
        <a:lstStyle/>
        <a:p>
          <a:endParaRPr lang="en-US"/>
        </a:p>
      </dgm:t>
    </dgm:pt>
    <dgm:pt modelId="{16C05E3C-F04D-4901-94A3-6A7D51FEEF0F}" type="pres">
      <dgm:prSet presAssocID="{4C5FFD07-12D8-40FB-99E4-7AE10C961857}" presName="composite" presStyleCnt="0"/>
      <dgm:spPr/>
    </dgm:pt>
    <dgm:pt modelId="{BD10BEBF-051A-4416-9BA4-E0C852D9539D}" type="pres">
      <dgm:prSet presAssocID="{4C5FFD07-12D8-40FB-99E4-7AE10C961857}" presName="parTx" presStyleLbl="alignNode1" presStyleIdx="0" presStyleCnt="4" custScaleY="107986" custLinFactNeighborY="-86571">
        <dgm:presLayoutVars>
          <dgm:chMax val="0"/>
          <dgm:chPref val="0"/>
          <dgm:bulletEnabled val="1"/>
        </dgm:presLayoutVars>
      </dgm:prSet>
      <dgm:spPr/>
      <dgm:t>
        <a:bodyPr/>
        <a:lstStyle/>
        <a:p>
          <a:endParaRPr lang="en-US"/>
        </a:p>
      </dgm:t>
    </dgm:pt>
    <dgm:pt modelId="{568553A7-FEA6-4B2D-95C7-FEAC25A07F30}" type="pres">
      <dgm:prSet presAssocID="{4C5FFD07-12D8-40FB-99E4-7AE10C961857}" presName="desTx" presStyleLbl="alignAccFollowNode1" presStyleIdx="0" presStyleCnt="4" custLinFactNeighborY="255">
        <dgm:presLayoutVars>
          <dgm:bulletEnabled val="1"/>
        </dgm:presLayoutVars>
      </dgm:prSet>
      <dgm:spPr/>
      <dgm:t>
        <a:bodyPr/>
        <a:lstStyle/>
        <a:p>
          <a:endParaRPr lang="en-US"/>
        </a:p>
      </dgm:t>
    </dgm:pt>
    <dgm:pt modelId="{80B92A8B-87B4-4CF5-BB60-C5D30175AC83}" type="pres">
      <dgm:prSet presAssocID="{C2BAC7D9-BCAA-413E-9728-BCBA86D797CD}" presName="space" presStyleCnt="0"/>
      <dgm:spPr/>
    </dgm:pt>
    <dgm:pt modelId="{BB9BFCDD-6AF7-4CB0-8255-CCBE7084C6C3}" type="pres">
      <dgm:prSet presAssocID="{3EE796D4-228C-4A17-A93F-E24745218DA8}" presName="composite" presStyleCnt="0"/>
      <dgm:spPr/>
    </dgm:pt>
    <dgm:pt modelId="{A61A3B6A-69F6-4CDF-ABC3-FD7F7440713E}" type="pres">
      <dgm:prSet presAssocID="{3EE796D4-228C-4A17-A93F-E24745218DA8}" presName="parTx" presStyleLbl="alignNode1" presStyleIdx="1" presStyleCnt="4" custScaleY="110107" custLinFactNeighborX="-540" custLinFactNeighborY="-82398">
        <dgm:presLayoutVars>
          <dgm:chMax val="0"/>
          <dgm:chPref val="0"/>
          <dgm:bulletEnabled val="1"/>
        </dgm:presLayoutVars>
      </dgm:prSet>
      <dgm:spPr/>
      <dgm:t>
        <a:bodyPr/>
        <a:lstStyle/>
        <a:p>
          <a:endParaRPr lang="en-US"/>
        </a:p>
      </dgm:t>
    </dgm:pt>
    <dgm:pt modelId="{B28601FC-F714-4456-BBDB-6C42B2AC6025}" type="pres">
      <dgm:prSet presAssocID="{3EE796D4-228C-4A17-A93F-E24745218DA8}" presName="desTx" presStyleLbl="alignAccFollowNode1" presStyleIdx="1" presStyleCnt="4" custLinFactNeighborY="1919">
        <dgm:presLayoutVars>
          <dgm:bulletEnabled val="1"/>
        </dgm:presLayoutVars>
      </dgm:prSet>
      <dgm:spPr/>
      <dgm:t>
        <a:bodyPr/>
        <a:lstStyle/>
        <a:p>
          <a:endParaRPr lang="en-US"/>
        </a:p>
      </dgm:t>
    </dgm:pt>
    <dgm:pt modelId="{DCD66308-A42F-43F7-B89D-C34D6B070493}" type="pres">
      <dgm:prSet presAssocID="{35089D85-B912-45F5-9DEE-7A2BCB5E3817}" presName="space" presStyleCnt="0"/>
      <dgm:spPr/>
    </dgm:pt>
    <dgm:pt modelId="{457BC498-30CB-40C2-9EF4-DE5D451DFDE0}" type="pres">
      <dgm:prSet presAssocID="{3B4F0935-67F6-4667-BF08-8BCD81D4F4A8}" presName="composite" presStyleCnt="0"/>
      <dgm:spPr/>
    </dgm:pt>
    <dgm:pt modelId="{C4A89FB4-B90E-43EC-B5FA-1A04457BEFE0}" type="pres">
      <dgm:prSet presAssocID="{3B4F0935-67F6-4667-BF08-8BCD81D4F4A8}" presName="parTx" presStyleLbl="alignNode1" presStyleIdx="2" presStyleCnt="4" custScaleY="109887" custLinFactNeighborX="-440" custLinFactNeighborY="-1825">
        <dgm:presLayoutVars>
          <dgm:chMax val="0"/>
          <dgm:chPref val="0"/>
          <dgm:bulletEnabled val="1"/>
        </dgm:presLayoutVars>
      </dgm:prSet>
      <dgm:spPr/>
      <dgm:t>
        <a:bodyPr/>
        <a:lstStyle/>
        <a:p>
          <a:endParaRPr lang="en-US"/>
        </a:p>
      </dgm:t>
    </dgm:pt>
    <dgm:pt modelId="{F2277D6E-B0B2-4EB5-893D-880C7FD0133A}" type="pres">
      <dgm:prSet presAssocID="{3B4F0935-67F6-4667-BF08-8BCD81D4F4A8}" presName="desTx" presStyleLbl="alignAccFollowNode1" presStyleIdx="2" presStyleCnt="4" custLinFactNeighborY="1926">
        <dgm:presLayoutVars>
          <dgm:bulletEnabled val="1"/>
        </dgm:presLayoutVars>
      </dgm:prSet>
      <dgm:spPr/>
      <dgm:t>
        <a:bodyPr/>
        <a:lstStyle/>
        <a:p>
          <a:endParaRPr lang="en-US"/>
        </a:p>
      </dgm:t>
    </dgm:pt>
    <dgm:pt modelId="{7A0AA0C0-70FC-4E60-9F85-7D9903C05556}" type="pres">
      <dgm:prSet presAssocID="{F238C428-8719-4943-9BD5-D4B15F0BA5DA}" presName="space" presStyleCnt="0"/>
      <dgm:spPr/>
    </dgm:pt>
    <dgm:pt modelId="{BAC30CB8-7610-422A-8C3E-51BFDFC79BF2}" type="pres">
      <dgm:prSet presAssocID="{D5E0273F-AE99-403A-8663-204A3DAB8DA8}" presName="composite" presStyleCnt="0"/>
      <dgm:spPr/>
    </dgm:pt>
    <dgm:pt modelId="{A56524A7-3DFA-44BF-93F5-46DF965A00BA}" type="pres">
      <dgm:prSet presAssocID="{D5E0273F-AE99-403A-8663-204A3DAB8DA8}" presName="parTx" presStyleLbl="alignNode1" presStyleIdx="3" presStyleCnt="4" custScaleY="109982" custLinFactNeighborX="166" custLinFactNeighborY="-1801">
        <dgm:presLayoutVars>
          <dgm:chMax val="0"/>
          <dgm:chPref val="0"/>
          <dgm:bulletEnabled val="1"/>
        </dgm:presLayoutVars>
      </dgm:prSet>
      <dgm:spPr/>
      <dgm:t>
        <a:bodyPr/>
        <a:lstStyle/>
        <a:p>
          <a:endParaRPr lang="en-US"/>
        </a:p>
      </dgm:t>
    </dgm:pt>
    <dgm:pt modelId="{D60EF3DF-3C98-4713-B413-5FE7C4596934}" type="pres">
      <dgm:prSet presAssocID="{D5E0273F-AE99-403A-8663-204A3DAB8DA8}" presName="desTx" presStyleLbl="alignAccFollowNode1" presStyleIdx="3" presStyleCnt="4" custLinFactNeighborY="1923">
        <dgm:presLayoutVars>
          <dgm:bulletEnabled val="1"/>
        </dgm:presLayoutVars>
      </dgm:prSet>
      <dgm:spPr/>
      <dgm:t>
        <a:bodyPr/>
        <a:lstStyle/>
        <a:p>
          <a:endParaRPr lang="en-US"/>
        </a:p>
      </dgm:t>
    </dgm:pt>
  </dgm:ptLst>
  <dgm:cxnLst>
    <dgm:cxn modelId="{0B8234C0-7BE3-409F-9BFA-0A6C4C817B1E}" srcId="{3EE796D4-228C-4A17-A93F-E24745218DA8}" destId="{8579679F-544F-4DFE-8C8E-7C3291FB305B}" srcOrd="3" destOrd="0" parTransId="{D07E339D-375B-422E-8B49-BC6E1528092E}" sibTransId="{5748A714-3405-4165-A652-DB63DDE016B6}"/>
    <dgm:cxn modelId="{BCBFC961-99A2-4D81-BABD-578976F4A40C}" srcId="{7E6372C3-2422-4405-81CD-7A08EF4A22FB}" destId="{D5E0273F-AE99-403A-8663-204A3DAB8DA8}" srcOrd="3" destOrd="0" parTransId="{37DB587E-64A7-4DA5-9BFA-D539C46E40E7}" sibTransId="{1F6D934B-9360-4078-84A9-76F4C93AE5B7}"/>
    <dgm:cxn modelId="{09C42F39-3329-4792-91FA-807528C1561A}" type="presOf" srcId="{696151E1-2997-4E3C-A9D5-8B53896E29ED}" destId="{D60EF3DF-3C98-4713-B413-5FE7C4596934}" srcOrd="0" destOrd="1" presId="urn:microsoft.com/office/officeart/2005/8/layout/hList1"/>
    <dgm:cxn modelId="{83F1969A-EE7C-4FF5-BBDD-CE36D0DF25F7}" srcId="{D5E0273F-AE99-403A-8663-204A3DAB8DA8}" destId="{1E343FAA-F3EC-45BC-ADDF-BD60FB01C49B}" srcOrd="2" destOrd="0" parTransId="{B83C8143-3247-42EB-81EE-1126B1A85CC4}" sibTransId="{BE3569E0-79E6-45FD-BF63-E2C2C2B9E0F5}"/>
    <dgm:cxn modelId="{0323F8A2-956A-4833-8BD6-ACFB9613016B}" type="presOf" srcId="{8579679F-544F-4DFE-8C8E-7C3291FB305B}" destId="{B28601FC-F714-4456-BBDB-6C42B2AC6025}" srcOrd="0" destOrd="3" presId="urn:microsoft.com/office/officeart/2005/8/layout/hList1"/>
    <dgm:cxn modelId="{0E7F89B5-5ADA-4490-8DB1-701E96AD1C98}" type="presOf" srcId="{AF008BE6-1AD8-42FD-87BF-8EA22B250E97}" destId="{D60EF3DF-3C98-4713-B413-5FE7C4596934}" srcOrd="0" destOrd="0" presId="urn:microsoft.com/office/officeart/2005/8/layout/hList1"/>
    <dgm:cxn modelId="{BCC427BF-C40D-43FC-B2F8-4F9C8E8D2B17}" srcId="{4C5FFD07-12D8-40FB-99E4-7AE10C961857}" destId="{BBB3A478-127B-4A29-B42F-824A450FA50D}" srcOrd="0" destOrd="0" parTransId="{EE8D43E8-A981-4428-843B-65FE9AE191A9}" sibTransId="{38AC0F4E-081E-40B7-ABF4-806E1E5D3089}"/>
    <dgm:cxn modelId="{5412B513-43E9-49B5-A823-07AF7DBE00EE}" type="presOf" srcId="{3B4F0935-67F6-4667-BF08-8BCD81D4F4A8}" destId="{C4A89FB4-B90E-43EC-B5FA-1A04457BEFE0}" srcOrd="0" destOrd="0" presId="urn:microsoft.com/office/officeart/2005/8/layout/hList1"/>
    <dgm:cxn modelId="{79F47399-588F-4DCD-94DF-4C461D66ACDF}" srcId="{3B4F0935-67F6-4667-BF08-8BCD81D4F4A8}" destId="{4952D7A9-E76C-4B4F-A4EB-B28B6FB7F0D8}" srcOrd="3" destOrd="0" parTransId="{89D724A7-9A9E-4985-8ABD-A0EB3BAD020E}" sibTransId="{F36903ED-684D-4B36-9F6E-779D1CDE17E8}"/>
    <dgm:cxn modelId="{4913654E-049E-421A-9BC7-2491C007E5B9}" srcId="{3EE796D4-228C-4A17-A93F-E24745218DA8}" destId="{7D64A088-979F-40EC-8453-2203E41DE644}" srcOrd="2" destOrd="0" parTransId="{23FEE699-F094-4D03-A100-9D448B446F31}" sibTransId="{D114C1AA-58DE-4DF2-B42B-5AF22B87E116}"/>
    <dgm:cxn modelId="{5C90F6B5-CE2C-4631-BB8E-0429756C8E77}" type="presOf" srcId="{7E6372C3-2422-4405-81CD-7A08EF4A22FB}" destId="{5C51E6D0-3E64-4FCE-A85D-89F29CEFB4E0}" srcOrd="0" destOrd="0" presId="urn:microsoft.com/office/officeart/2005/8/layout/hList1"/>
    <dgm:cxn modelId="{5C7F05EC-AB67-4992-9DE9-FDA922233543}" type="presOf" srcId="{95E9CA3C-1F2F-4CAF-98D9-BA2C05B7E215}" destId="{F2277D6E-B0B2-4EB5-893D-880C7FD0133A}" srcOrd="0" destOrd="2" presId="urn:microsoft.com/office/officeart/2005/8/layout/hList1"/>
    <dgm:cxn modelId="{4E6FF810-9505-42B4-A002-E99DA2C49935}" type="presOf" srcId="{D5E0273F-AE99-403A-8663-204A3DAB8DA8}" destId="{A56524A7-3DFA-44BF-93F5-46DF965A00BA}" srcOrd="0" destOrd="0" presId="urn:microsoft.com/office/officeart/2005/8/layout/hList1"/>
    <dgm:cxn modelId="{8A39AE24-130F-4ACD-8A3E-B4623423AF5A}" srcId="{7E6372C3-2422-4405-81CD-7A08EF4A22FB}" destId="{3EE796D4-228C-4A17-A93F-E24745218DA8}" srcOrd="1" destOrd="0" parTransId="{2754C864-993F-4598-AF66-8C09836B2006}" sibTransId="{35089D85-B912-45F5-9DEE-7A2BCB5E3817}"/>
    <dgm:cxn modelId="{FF4D4BCE-A8B7-4D8D-A949-F417A9DE0A3D}" type="presOf" srcId="{3062AF69-DCB7-4156-949C-51E5147D4353}" destId="{F2277D6E-B0B2-4EB5-893D-880C7FD0133A}" srcOrd="0" destOrd="1" presId="urn:microsoft.com/office/officeart/2005/8/layout/hList1"/>
    <dgm:cxn modelId="{4556A1E1-70DB-401D-9EE4-359E444BF11C}" type="presOf" srcId="{4952D7A9-E76C-4B4F-A4EB-B28B6FB7F0D8}" destId="{F2277D6E-B0B2-4EB5-893D-880C7FD0133A}" srcOrd="0" destOrd="3" presId="urn:microsoft.com/office/officeart/2005/8/layout/hList1"/>
    <dgm:cxn modelId="{2E8C0FF8-76E8-4B85-9F65-6E391B42BBDA}" srcId="{D5E0273F-AE99-403A-8663-204A3DAB8DA8}" destId="{696151E1-2997-4E3C-A9D5-8B53896E29ED}" srcOrd="1" destOrd="0" parTransId="{BDC5DB9D-FCD3-40E9-87B6-37E0994D8B57}" sibTransId="{1743D30B-668A-4920-BC90-578C3BCC2BD8}"/>
    <dgm:cxn modelId="{36D68DA7-1F83-4C7C-9F30-C8FCC6C9A07A}" type="presOf" srcId="{FECC5036-1CE4-49AA-8468-FD1C3E2FF0C5}" destId="{568553A7-FEA6-4B2D-95C7-FEAC25A07F30}" srcOrd="0" destOrd="1" presId="urn:microsoft.com/office/officeart/2005/8/layout/hList1"/>
    <dgm:cxn modelId="{1BD78587-335F-4C67-88F1-43A15B8C3011}" srcId="{7E6372C3-2422-4405-81CD-7A08EF4A22FB}" destId="{3B4F0935-67F6-4667-BF08-8BCD81D4F4A8}" srcOrd="2" destOrd="0" parTransId="{26DB731B-AA7D-4CA2-8385-05B8130DBC3A}" sibTransId="{F238C428-8719-4943-9BD5-D4B15F0BA5DA}"/>
    <dgm:cxn modelId="{06459BE3-36B1-44DA-8AA2-18AE92704ADF}" type="presOf" srcId="{BBB3A478-127B-4A29-B42F-824A450FA50D}" destId="{568553A7-FEA6-4B2D-95C7-FEAC25A07F30}" srcOrd="0" destOrd="0" presId="urn:microsoft.com/office/officeart/2005/8/layout/hList1"/>
    <dgm:cxn modelId="{009DB6AE-9453-4121-BC6D-5E61930D5999}" type="presOf" srcId="{423C5E5C-40E6-426D-90E3-4906CA7E7BF9}" destId="{B28601FC-F714-4456-BBDB-6C42B2AC6025}" srcOrd="0" destOrd="1" presId="urn:microsoft.com/office/officeart/2005/8/layout/hList1"/>
    <dgm:cxn modelId="{7A12CD75-FCBB-4A2D-9324-67FA470A3EF3}" type="presOf" srcId="{7D64A088-979F-40EC-8453-2203E41DE644}" destId="{B28601FC-F714-4456-BBDB-6C42B2AC6025}" srcOrd="0" destOrd="2" presId="urn:microsoft.com/office/officeart/2005/8/layout/hList1"/>
    <dgm:cxn modelId="{6FEBA2B7-AA9C-4A3F-AFA4-03D5D75670C6}" type="presOf" srcId="{61E33DF4-14A6-4BD0-BFA1-523DA153D60C}" destId="{B28601FC-F714-4456-BBDB-6C42B2AC6025}" srcOrd="0" destOrd="5" presId="urn:microsoft.com/office/officeart/2005/8/layout/hList1"/>
    <dgm:cxn modelId="{7C9EDB8D-1747-4D94-8F4F-9FAEE9BD3D3D}" srcId="{D5E0273F-AE99-403A-8663-204A3DAB8DA8}" destId="{CF2551E0-2BA5-4917-9CCC-0A789E6DD014}" srcOrd="3" destOrd="0" parTransId="{0FB1298E-4138-49CF-A281-DE0F72A1430D}" sibTransId="{75EB90D5-EB82-49D4-85CF-243FFAA36A53}"/>
    <dgm:cxn modelId="{C8044331-68CC-46AD-90AE-DD8D20D8D80A}" type="presOf" srcId="{CF2551E0-2BA5-4917-9CCC-0A789E6DD014}" destId="{D60EF3DF-3C98-4713-B413-5FE7C4596934}" srcOrd="0" destOrd="3" presId="urn:microsoft.com/office/officeart/2005/8/layout/hList1"/>
    <dgm:cxn modelId="{1A94254D-7096-44C8-BEFB-D406F8887457}" srcId="{3B4F0935-67F6-4667-BF08-8BCD81D4F4A8}" destId="{95E9CA3C-1F2F-4CAF-98D9-BA2C05B7E215}" srcOrd="2" destOrd="0" parTransId="{93AE7909-ECEC-4D72-8045-534B8B877C5F}" sibTransId="{DB04BA0F-2893-4B4C-95E2-827A02C88D5B}"/>
    <dgm:cxn modelId="{6E787E24-3639-4455-9FA0-BFE252418B6C}" type="presOf" srcId="{BFCE755E-B034-48AD-AF95-CADED0F092B6}" destId="{B28601FC-F714-4456-BBDB-6C42B2AC6025}" srcOrd="0" destOrd="4" presId="urn:microsoft.com/office/officeart/2005/8/layout/hList1"/>
    <dgm:cxn modelId="{AE2A3DE4-FFC4-4AA7-82B0-E535BFF91198}" type="presOf" srcId="{E36D0CE2-E2E0-4905-A43A-28BD80EDDA49}" destId="{F2277D6E-B0B2-4EB5-893D-880C7FD0133A}" srcOrd="0" destOrd="0" presId="urn:microsoft.com/office/officeart/2005/8/layout/hList1"/>
    <dgm:cxn modelId="{0C7DDC3A-A1BF-4EE2-A74B-1BC88E4F6FE4}" type="presOf" srcId="{88AD9517-03D8-4E4C-9CE0-8893224A08E9}" destId="{B28601FC-F714-4456-BBDB-6C42B2AC6025}" srcOrd="0" destOrd="0" presId="urn:microsoft.com/office/officeart/2005/8/layout/hList1"/>
    <dgm:cxn modelId="{2679F26B-5DB2-4DE1-B410-C3C59B7DC92F}" srcId="{3EE796D4-228C-4A17-A93F-E24745218DA8}" destId="{423C5E5C-40E6-426D-90E3-4906CA7E7BF9}" srcOrd="1" destOrd="0" parTransId="{1A92F7EF-8677-486F-8BA2-306B46ACF99C}" sibTransId="{C4B48DA6-DD0E-4468-9DF1-93FD494528B2}"/>
    <dgm:cxn modelId="{5C39D1BC-D7AC-48ED-91F4-148CB15D5C7C}" srcId="{3EE796D4-228C-4A17-A93F-E24745218DA8}" destId="{BFCE755E-B034-48AD-AF95-CADED0F092B6}" srcOrd="4" destOrd="0" parTransId="{D346D31E-3D03-4F6B-B173-9B1ABC91B297}" sibTransId="{E67C88C2-29AF-4B72-A85B-261F1A5B24B2}"/>
    <dgm:cxn modelId="{553B6500-1D53-43B9-9839-12C716DFBAFA}" srcId="{3EE796D4-228C-4A17-A93F-E24745218DA8}" destId="{88AD9517-03D8-4E4C-9CE0-8893224A08E9}" srcOrd="0" destOrd="0" parTransId="{3808C8FB-D589-4C34-86AC-9582893E642D}" sibTransId="{54298A61-8D84-48A2-9643-D1AA5DD76F7B}"/>
    <dgm:cxn modelId="{D5EEF1F2-6CB1-4CB4-A49E-209B9C80CF06}" srcId="{7E6372C3-2422-4405-81CD-7A08EF4A22FB}" destId="{4C5FFD07-12D8-40FB-99E4-7AE10C961857}" srcOrd="0" destOrd="0" parTransId="{66FE38FB-AA7D-4134-8056-6E32ACEB91F7}" sibTransId="{C2BAC7D9-BCAA-413E-9728-BCBA86D797CD}"/>
    <dgm:cxn modelId="{B833650A-42DA-4435-8249-B5F7C2F1C202}" srcId="{3B4F0935-67F6-4667-BF08-8BCD81D4F4A8}" destId="{3062AF69-DCB7-4156-949C-51E5147D4353}" srcOrd="1" destOrd="0" parTransId="{7B0CB19B-500F-4D07-82E4-E99EB83906ED}" sibTransId="{495463BD-033D-406D-BD40-35FAE21BC51E}"/>
    <dgm:cxn modelId="{D8E00881-3FDB-4E43-8690-BEA84A68FD55}" type="presOf" srcId="{3EE796D4-228C-4A17-A93F-E24745218DA8}" destId="{A61A3B6A-69F6-4CDF-ABC3-FD7F7440713E}" srcOrd="0" destOrd="0" presId="urn:microsoft.com/office/officeart/2005/8/layout/hList1"/>
    <dgm:cxn modelId="{4122964C-0CAD-4CDC-A181-3BFA5F9CF570}" type="presOf" srcId="{4C5FFD07-12D8-40FB-99E4-7AE10C961857}" destId="{BD10BEBF-051A-4416-9BA4-E0C852D9539D}" srcOrd="0" destOrd="0" presId="urn:microsoft.com/office/officeart/2005/8/layout/hList1"/>
    <dgm:cxn modelId="{8F722838-884A-4C50-9E7E-7BA0BDCF8B5C}" srcId="{D5E0273F-AE99-403A-8663-204A3DAB8DA8}" destId="{AF008BE6-1AD8-42FD-87BF-8EA22B250E97}" srcOrd="0" destOrd="0" parTransId="{DC4A4103-8DBD-4367-90FF-C969CC152374}" sibTransId="{45B87ACF-7B4B-4AF1-BF44-9BE4D1D5C375}"/>
    <dgm:cxn modelId="{205FD78D-6346-4C33-8249-AF31C12C10E1}" type="presOf" srcId="{1E343FAA-F3EC-45BC-ADDF-BD60FB01C49B}" destId="{D60EF3DF-3C98-4713-B413-5FE7C4596934}" srcOrd="0" destOrd="2" presId="urn:microsoft.com/office/officeart/2005/8/layout/hList1"/>
    <dgm:cxn modelId="{B6A81E66-0277-4EB4-8611-2813B49EF25F}" srcId="{3EE796D4-228C-4A17-A93F-E24745218DA8}" destId="{61E33DF4-14A6-4BD0-BFA1-523DA153D60C}" srcOrd="5" destOrd="0" parTransId="{5BC90AE9-EBCC-4283-8A28-2AE6A83D638E}" sibTransId="{5A44A0F7-9629-4F3D-8EFA-76E887F37D80}"/>
    <dgm:cxn modelId="{5597DF1E-8B77-4267-8AFE-15EA2BB361FF}" srcId="{3B4F0935-67F6-4667-BF08-8BCD81D4F4A8}" destId="{E36D0CE2-E2E0-4905-A43A-28BD80EDDA49}" srcOrd="0" destOrd="0" parTransId="{EA3A1B3F-88B4-41A7-A42E-05F983B2D6C6}" sibTransId="{8CF70D55-96CF-4EAF-8979-9FCFE640EF66}"/>
    <dgm:cxn modelId="{8AE534C3-0C73-4CF5-952A-AA0E8FCD346D}" srcId="{4C5FFD07-12D8-40FB-99E4-7AE10C961857}" destId="{FECC5036-1CE4-49AA-8468-FD1C3E2FF0C5}" srcOrd="1" destOrd="0" parTransId="{57914D5B-3550-476F-B638-EF9AB13C40E5}" sibTransId="{0DD5656D-9B69-4A92-8523-339EFE084F03}"/>
    <dgm:cxn modelId="{B28EB958-7952-4277-AC1E-7A2FE971F975}" type="presParOf" srcId="{5C51E6D0-3E64-4FCE-A85D-89F29CEFB4E0}" destId="{16C05E3C-F04D-4901-94A3-6A7D51FEEF0F}" srcOrd="0" destOrd="0" presId="urn:microsoft.com/office/officeart/2005/8/layout/hList1"/>
    <dgm:cxn modelId="{38379BB0-F5E3-45E7-8776-1D0E280863C4}" type="presParOf" srcId="{16C05E3C-F04D-4901-94A3-6A7D51FEEF0F}" destId="{BD10BEBF-051A-4416-9BA4-E0C852D9539D}" srcOrd="0" destOrd="0" presId="urn:microsoft.com/office/officeart/2005/8/layout/hList1"/>
    <dgm:cxn modelId="{16EF54FC-03CC-41CF-AD23-7E77A532BAC6}" type="presParOf" srcId="{16C05E3C-F04D-4901-94A3-6A7D51FEEF0F}" destId="{568553A7-FEA6-4B2D-95C7-FEAC25A07F30}" srcOrd="1" destOrd="0" presId="urn:microsoft.com/office/officeart/2005/8/layout/hList1"/>
    <dgm:cxn modelId="{DA99ED2D-5F5A-458E-ACDA-B27D12884E55}" type="presParOf" srcId="{5C51E6D0-3E64-4FCE-A85D-89F29CEFB4E0}" destId="{80B92A8B-87B4-4CF5-BB60-C5D30175AC83}" srcOrd="1" destOrd="0" presId="urn:microsoft.com/office/officeart/2005/8/layout/hList1"/>
    <dgm:cxn modelId="{DD8C8385-89EA-433C-A9C5-92DACBF84289}" type="presParOf" srcId="{5C51E6D0-3E64-4FCE-A85D-89F29CEFB4E0}" destId="{BB9BFCDD-6AF7-4CB0-8255-CCBE7084C6C3}" srcOrd="2" destOrd="0" presId="urn:microsoft.com/office/officeart/2005/8/layout/hList1"/>
    <dgm:cxn modelId="{60D60A31-C965-4755-9F96-D9593FA4121C}" type="presParOf" srcId="{BB9BFCDD-6AF7-4CB0-8255-CCBE7084C6C3}" destId="{A61A3B6A-69F6-4CDF-ABC3-FD7F7440713E}" srcOrd="0" destOrd="0" presId="urn:microsoft.com/office/officeart/2005/8/layout/hList1"/>
    <dgm:cxn modelId="{F3FC9F54-D410-40EF-A879-CD6BEE82957C}" type="presParOf" srcId="{BB9BFCDD-6AF7-4CB0-8255-CCBE7084C6C3}" destId="{B28601FC-F714-4456-BBDB-6C42B2AC6025}" srcOrd="1" destOrd="0" presId="urn:microsoft.com/office/officeart/2005/8/layout/hList1"/>
    <dgm:cxn modelId="{7DC1FA65-23E8-4BCA-A92E-83D6FE0CFAB7}" type="presParOf" srcId="{5C51E6D0-3E64-4FCE-A85D-89F29CEFB4E0}" destId="{DCD66308-A42F-43F7-B89D-C34D6B070493}" srcOrd="3" destOrd="0" presId="urn:microsoft.com/office/officeart/2005/8/layout/hList1"/>
    <dgm:cxn modelId="{F114C146-6A05-4B09-823C-45FB73C45C7F}" type="presParOf" srcId="{5C51E6D0-3E64-4FCE-A85D-89F29CEFB4E0}" destId="{457BC498-30CB-40C2-9EF4-DE5D451DFDE0}" srcOrd="4" destOrd="0" presId="urn:microsoft.com/office/officeart/2005/8/layout/hList1"/>
    <dgm:cxn modelId="{61A590BB-35A9-4C5C-9D2E-10F59419698D}" type="presParOf" srcId="{457BC498-30CB-40C2-9EF4-DE5D451DFDE0}" destId="{C4A89FB4-B90E-43EC-B5FA-1A04457BEFE0}" srcOrd="0" destOrd="0" presId="urn:microsoft.com/office/officeart/2005/8/layout/hList1"/>
    <dgm:cxn modelId="{036F372F-A8AF-49A4-9AA0-F52401DEABEA}" type="presParOf" srcId="{457BC498-30CB-40C2-9EF4-DE5D451DFDE0}" destId="{F2277D6E-B0B2-4EB5-893D-880C7FD0133A}" srcOrd="1" destOrd="0" presId="urn:microsoft.com/office/officeart/2005/8/layout/hList1"/>
    <dgm:cxn modelId="{4F288A42-4837-4447-94D5-AC9CAAC05ED0}" type="presParOf" srcId="{5C51E6D0-3E64-4FCE-A85D-89F29CEFB4E0}" destId="{7A0AA0C0-70FC-4E60-9F85-7D9903C05556}" srcOrd="5" destOrd="0" presId="urn:microsoft.com/office/officeart/2005/8/layout/hList1"/>
    <dgm:cxn modelId="{7F0875D1-AFCB-4054-8D31-A589598E0ADB}" type="presParOf" srcId="{5C51E6D0-3E64-4FCE-A85D-89F29CEFB4E0}" destId="{BAC30CB8-7610-422A-8C3E-51BFDFC79BF2}" srcOrd="6" destOrd="0" presId="urn:microsoft.com/office/officeart/2005/8/layout/hList1"/>
    <dgm:cxn modelId="{22B4F301-20D8-40A7-88A3-431417DA30E9}" type="presParOf" srcId="{BAC30CB8-7610-422A-8C3E-51BFDFC79BF2}" destId="{A56524A7-3DFA-44BF-93F5-46DF965A00BA}" srcOrd="0" destOrd="0" presId="urn:microsoft.com/office/officeart/2005/8/layout/hList1"/>
    <dgm:cxn modelId="{B758E86C-DB06-400A-B2B5-8CE929C8715E}" type="presParOf" srcId="{BAC30CB8-7610-422A-8C3E-51BFDFC79BF2}" destId="{D60EF3DF-3C98-4713-B413-5FE7C459693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1E96BD-345F-4BB1-8241-C3DD2C5FDF78}"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BAE06AC0-7351-4CB6-9966-1DA46EE8F1B7}">
      <dgm:prSet phldrT="[Text]" custT="1"/>
      <dgm:spPr>
        <a:effectLst>
          <a:outerShdw blurRad="50800" dist="38100" dir="2700000" algn="tl" rotWithShape="0">
            <a:prstClr val="black">
              <a:alpha val="40000"/>
            </a:prstClr>
          </a:outerShdw>
        </a:effectLst>
      </dgm:spPr>
      <dgm:t>
        <a:bodyPr/>
        <a:lstStyle/>
        <a:p>
          <a:pPr>
            <a:lnSpc>
              <a:spcPct val="100000"/>
            </a:lnSpc>
            <a:spcAft>
              <a:spcPts val="0"/>
            </a:spcAft>
          </a:pPr>
          <a:r>
            <a:rPr lang="en-US" sz="3600" dirty="0" smtClean="0"/>
            <a:t>Ohio’s New Learning Standards for English Language Arts </a:t>
          </a:r>
          <a:endParaRPr lang="en-US" sz="3600" dirty="0"/>
        </a:p>
      </dgm:t>
    </dgm:pt>
    <dgm:pt modelId="{79D32B3E-9DD8-426F-AB0B-52BBC864EEFE}" type="parTrans" cxnId="{80CA4CD2-8A06-45D5-9F3C-AB37BABFFBF2}">
      <dgm:prSet/>
      <dgm:spPr/>
      <dgm:t>
        <a:bodyPr/>
        <a:lstStyle/>
        <a:p>
          <a:endParaRPr lang="en-US"/>
        </a:p>
      </dgm:t>
    </dgm:pt>
    <dgm:pt modelId="{096F35AF-9ACA-488B-89A4-6C8FD465E0F3}" type="sibTrans" cxnId="{80CA4CD2-8A06-45D5-9F3C-AB37BABFFBF2}">
      <dgm:prSet/>
      <dgm:spPr/>
      <dgm:t>
        <a:bodyPr/>
        <a:lstStyle/>
        <a:p>
          <a:endParaRPr lang="en-US"/>
        </a:p>
      </dgm:t>
    </dgm:pt>
    <dgm:pt modelId="{742C6E34-E33B-4A33-BC04-95625686B699}">
      <dgm:prSet phldrT="[Text]">
        <dgm:style>
          <a:lnRef idx="3">
            <a:schemeClr val="lt1"/>
          </a:lnRef>
          <a:fillRef idx="1">
            <a:schemeClr val="accent4"/>
          </a:fillRef>
          <a:effectRef idx="1">
            <a:schemeClr val="accent4"/>
          </a:effectRef>
          <a:fontRef idx="minor">
            <a:schemeClr val="lt1"/>
          </a:fontRef>
        </dgm:style>
      </dgm:prSet>
      <dgm:spPr/>
      <dgm:t>
        <a:bodyPr/>
        <a:lstStyle/>
        <a:p>
          <a:r>
            <a:rPr lang="en-US" dirty="0" smtClean="0"/>
            <a:t>Reading Strand</a:t>
          </a:r>
          <a:endParaRPr lang="en-US" dirty="0"/>
        </a:p>
      </dgm:t>
    </dgm:pt>
    <dgm:pt modelId="{98C4B04C-8A55-4E87-AD3F-03BEFB4D0241}" type="parTrans" cxnId="{B6A4DFC2-7B6B-44AE-97B5-E7C79CA72B86}">
      <dgm:prSet/>
      <dgm:spPr/>
      <dgm:t>
        <a:bodyPr/>
        <a:lstStyle/>
        <a:p>
          <a:endParaRPr lang="en-US"/>
        </a:p>
      </dgm:t>
    </dgm:pt>
    <dgm:pt modelId="{DF5E199B-0D42-414E-B4DC-64230C140269}" type="sibTrans" cxnId="{B6A4DFC2-7B6B-44AE-97B5-E7C79CA72B86}">
      <dgm:prSet/>
      <dgm:spPr/>
      <dgm:t>
        <a:bodyPr/>
        <a:lstStyle/>
        <a:p>
          <a:endParaRPr lang="en-US"/>
        </a:p>
      </dgm:t>
    </dgm:pt>
    <dgm:pt modelId="{842AAE02-0256-424E-9A29-D23F2D4EED0F}">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smtClean="0"/>
            <a:t>Topic</a:t>
          </a:r>
          <a:endParaRPr lang="en-US" dirty="0"/>
        </a:p>
      </dgm:t>
    </dgm:pt>
    <dgm:pt modelId="{7571D1CE-F33C-49BA-8FEF-A43D4CA3AEF0}" type="parTrans" cxnId="{B1C0E640-97F4-49C6-8D5F-3C3ECA9AF400}">
      <dgm:prSet/>
      <dgm:spPr/>
      <dgm:t>
        <a:bodyPr/>
        <a:lstStyle/>
        <a:p>
          <a:endParaRPr lang="en-US"/>
        </a:p>
      </dgm:t>
    </dgm:pt>
    <dgm:pt modelId="{08B19DA3-0B2B-408F-9FD5-075012D8A600}" type="sibTrans" cxnId="{B1C0E640-97F4-49C6-8D5F-3C3ECA9AF400}">
      <dgm:prSet/>
      <dgm:spPr/>
      <dgm:t>
        <a:bodyPr/>
        <a:lstStyle/>
        <a:p>
          <a:endParaRPr lang="en-US"/>
        </a:p>
      </dgm:t>
    </dgm:pt>
    <dgm:pt modelId="{7A2CA4EF-FC74-40FF-9FB9-CE23EB4BE964}">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smtClean="0"/>
            <a:t>Topic</a:t>
          </a:r>
          <a:endParaRPr lang="en-US" dirty="0"/>
        </a:p>
      </dgm:t>
    </dgm:pt>
    <dgm:pt modelId="{40E83AEE-159F-4DDC-A781-92E37E09792E}" type="parTrans" cxnId="{6CFCF0BC-13DD-4C4B-822C-32836DF77C83}">
      <dgm:prSet/>
      <dgm:spPr/>
      <dgm:t>
        <a:bodyPr/>
        <a:lstStyle/>
        <a:p>
          <a:endParaRPr lang="en-US"/>
        </a:p>
      </dgm:t>
    </dgm:pt>
    <dgm:pt modelId="{91EF8015-3875-443B-857F-1A2E97DE88A7}" type="sibTrans" cxnId="{6CFCF0BC-13DD-4C4B-822C-32836DF77C83}">
      <dgm:prSet/>
      <dgm:spPr/>
      <dgm:t>
        <a:bodyPr/>
        <a:lstStyle/>
        <a:p>
          <a:endParaRPr lang="en-US"/>
        </a:p>
      </dgm:t>
    </dgm:pt>
    <dgm:pt modelId="{26358317-3DED-423A-88DE-CEF28C73BE6D}">
      <dgm:prSet phldrT="[Text]">
        <dgm:style>
          <a:lnRef idx="3">
            <a:schemeClr val="lt1"/>
          </a:lnRef>
          <a:fillRef idx="1">
            <a:schemeClr val="accent2"/>
          </a:fillRef>
          <a:effectRef idx="1">
            <a:schemeClr val="accent2"/>
          </a:effectRef>
          <a:fontRef idx="minor">
            <a:schemeClr val="lt1"/>
          </a:fontRef>
        </dgm:style>
      </dgm:prSet>
      <dgm:spPr/>
      <dgm:t>
        <a:bodyPr/>
        <a:lstStyle/>
        <a:p>
          <a:r>
            <a:rPr lang="en-US" dirty="0" smtClean="0"/>
            <a:t>Writing Strand</a:t>
          </a:r>
          <a:endParaRPr lang="en-US" dirty="0"/>
        </a:p>
      </dgm:t>
    </dgm:pt>
    <dgm:pt modelId="{570329DF-C412-4F8D-8C75-21B636D1545E}" type="parTrans" cxnId="{84BD7A8A-D2FA-4027-8398-1F2E3C2AE077}">
      <dgm:prSet/>
      <dgm:spPr/>
      <dgm:t>
        <a:bodyPr/>
        <a:lstStyle/>
        <a:p>
          <a:endParaRPr lang="en-US"/>
        </a:p>
      </dgm:t>
    </dgm:pt>
    <dgm:pt modelId="{ED18E20D-7A8E-46CD-8D66-47E6C55EDC9E}" type="sibTrans" cxnId="{84BD7A8A-D2FA-4027-8398-1F2E3C2AE077}">
      <dgm:prSet/>
      <dgm:spPr/>
      <dgm:t>
        <a:bodyPr/>
        <a:lstStyle/>
        <a:p>
          <a:endParaRPr lang="en-US"/>
        </a:p>
      </dgm:t>
    </dgm:pt>
    <dgm:pt modelId="{A08A1183-BE2B-46F2-8639-349DAFA7B4B2}">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Topic</a:t>
          </a:r>
          <a:endParaRPr lang="en-US" dirty="0"/>
        </a:p>
      </dgm:t>
    </dgm:pt>
    <dgm:pt modelId="{CD45EE1E-16E4-4EE5-AC28-3981F30367C2}" type="parTrans" cxnId="{DA5FC237-4F4F-4751-BC01-55E39AF7F467}">
      <dgm:prSet/>
      <dgm:spPr/>
      <dgm:t>
        <a:bodyPr/>
        <a:lstStyle/>
        <a:p>
          <a:endParaRPr lang="en-US"/>
        </a:p>
      </dgm:t>
    </dgm:pt>
    <dgm:pt modelId="{55EF88A2-766F-4DC6-A233-6EB5321337B5}" type="sibTrans" cxnId="{DA5FC237-4F4F-4751-BC01-55E39AF7F467}">
      <dgm:prSet/>
      <dgm:spPr/>
      <dgm:t>
        <a:bodyPr/>
        <a:lstStyle/>
        <a:p>
          <a:endParaRPr lang="en-US"/>
        </a:p>
      </dgm:t>
    </dgm:pt>
    <dgm:pt modelId="{8D6EF211-8577-4B4B-9A79-28FFC6D2A72E}">
      <dgm:prSet>
        <dgm:style>
          <a:lnRef idx="3">
            <a:schemeClr val="lt1"/>
          </a:lnRef>
          <a:fillRef idx="1">
            <a:schemeClr val="accent6"/>
          </a:fillRef>
          <a:effectRef idx="1">
            <a:schemeClr val="accent6"/>
          </a:effectRef>
          <a:fontRef idx="minor">
            <a:schemeClr val="lt1"/>
          </a:fontRef>
        </dgm:style>
      </dgm:prSet>
      <dgm:spPr/>
      <dgm:t>
        <a:bodyPr/>
        <a:lstStyle/>
        <a:p>
          <a:r>
            <a:rPr lang="en-US" dirty="0" smtClean="0"/>
            <a:t>Speaking and Listening</a:t>
          </a:r>
          <a:endParaRPr lang="en-US" dirty="0"/>
        </a:p>
      </dgm:t>
    </dgm:pt>
    <dgm:pt modelId="{5253FD67-BC78-4803-A399-92C274FC7979}" type="parTrans" cxnId="{862ECCE5-8733-40B2-8481-36FDB8792623}">
      <dgm:prSet/>
      <dgm:spPr/>
      <dgm:t>
        <a:bodyPr/>
        <a:lstStyle/>
        <a:p>
          <a:endParaRPr lang="en-US"/>
        </a:p>
      </dgm:t>
    </dgm:pt>
    <dgm:pt modelId="{E44D9DDE-14C6-4A16-B6C4-9FBC0D9C8616}" type="sibTrans" cxnId="{862ECCE5-8733-40B2-8481-36FDB8792623}">
      <dgm:prSet/>
      <dgm:spPr/>
      <dgm:t>
        <a:bodyPr/>
        <a:lstStyle/>
        <a:p>
          <a:endParaRPr lang="en-US"/>
        </a:p>
      </dgm:t>
    </dgm:pt>
    <dgm:pt modelId="{AB8C26BA-3D87-4CB6-A0F6-F64CB19286C5}">
      <dgm:prSet>
        <dgm:style>
          <a:lnRef idx="3">
            <a:schemeClr val="lt1"/>
          </a:lnRef>
          <a:fillRef idx="1">
            <a:schemeClr val="accent3"/>
          </a:fillRef>
          <a:effectRef idx="1">
            <a:schemeClr val="accent3"/>
          </a:effectRef>
          <a:fontRef idx="minor">
            <a:schemeClr val="lt1"/>
          </a:fontRef>
        </dgm:style>
      </dgm:prSet>
      <dgm:spPr/>
      <dgm:t>
        <a:bodyPr/>
        <a:lstStyle/>
        <a:p>
          <a:r>
            <a:rPr lang="en-US" dirty="0" smtClean="0"/>
            <a:t>Language Strand</a:t>
          </a:r>
          <a:endParaRPr lang="en-US" dirty="0"/>
        </a:p>
      </dgm:t>
    </dgm:pt>
    <dgm:pt modelId="{4E2177BD-FE8B-4015-95DC-E96313C4A41F}" type="parTrans" cxnId="{39F9631C-081F-45DE-9B09-BBC92A959465}">
      <dgm:prSet/>
      <dgm:spPr/>
      <dgm:t>
        <a:bodyPr/>
        <a:lstStyle/>
        <a:p>
          <a:endParaRPr lang="en-US"/>
        </a:p>
      </dgm:t>
    </dgm:pt>
    <dgm:pt modelId="{004D96CE-053A-48B5-9B87-32F7C6F2BC58}" type="sibTrans" cxnId="{39F9631C-081F-45DE-9B09-BBC92A959465}">
      <dgm:prSet/>
      <dgm:spPr/>
      <dgm:t>
        <a:bodyPr/>
        <a:lstStyle/>
        <a:p>
          <a:endParaRPr lang="en-US"/>
        </a:p>
      </dgm:t>
    </dgm:pt>
    <dgm:pt modelId="{7312F32A-EE5A-453E-B80D-18AFEFB4BA04}">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Topic</a:t>
          </a:r>
          <a:endParaRPr lang="en-US" dirty="0"/>
        </a:p>
      </dgm:t>
    </dgm:pt>
    <dgm:pt modelId="{60027188-CB8B-4D65-960B-9095B8A86AB4}" type="parTrans" cxnId="{82734DBA-CC04-4A0D-A32B-0CC828200506}">
      <dgm:prSet/>
      <dgm:spPr/>
      <dgm:t>
        <a:bodyPr/>
        <a:lstStyle/>
        <a:p>
          <a:endParaRPr lang="en-US"/>
        </a:p>
      </dgm:t>
    </dgm:pt>
    <dgm:pt modelId="{D1C1B6A2-2655-442F-AC36-E297ECDA3883}" type="sibTrans" cxnId="{82734DBA-CC04-4A0D-A32B-0CC828200506}">
      <dgm:prSet/>
      <dgm:spPr/>
      <dgm:t>
        <a:bodyPr/>
        <a:lstStyle/>
        <a:p>
          <a:endParaRPr lang="en-US"/>
        </a:p>
      </dgm:t>
    </dgm:pt>
    <dgm:pt modelId="{5F03EEA2-B4A9-4BB7-8080-AEDC7F897931}">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Topic</a:t>
          </a:r>
          <a:endParaRPr lang="en-US" dirty="0"/>
        </a:p>
      </dgm:t>
    </dgm:pt>
    <dgm:pt modelId="{78FE446F-C685-48A7-9C10-299E6140533B}" type="parTrans" cxnId="{E5B78459-B383-4754-8EA2-A0279F7AC927}">
      <dgm:prSet/>
      <dgm:spPr/>
      <dgm:t>
        <a:bodyPr/>
        <a:lstStyle/>
        <a:p>
          <a:endParaRPr lang="en-US"/>
        </a:p>
      </dgm:t>
    </dgm:pt>
    <dgm:pt modelId="{AC8C6B04-3FA0-4D97-971F-4C539576F89A}" type="sibTrans" cxnId="{E5B78459-B383-4754-8EA2-A0279F7AC927}">
      <dgm:prSet/>
      <dgm:spPr/>
      <dgm:t>
        <a:bodyPr/>
        <a:lstStyle/>
        <a:p>
          <a:endParaRPr lang="en-US"/>
        </a:p>
      </dgm:t>
    </dgm:pt>
    <dgm:pt modelId="{A927AC3F-57A8-41D5-ADDA-559AE86CAF91}">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Topic</a:t>
          </a:r>
          <a:endParaRPr lang="en-US" dirty="0"/>
        </a:p>
      </dgm:t>
    </dgm:pt>
    <dgm:pt modelId="{0F2B5460-F57A-4424-83BE-1DB3FE184625}" type="parTrans" cxnId="{A8451DBD-72DB-4011-9022-62C2CE742118}">
      <dgm:prSet/>
      <dgm:spPr/>
      <dgm:t>
        <a:bodyPr/>
        <a:lstStyle/>
        <a:p>
          <a:endParaRPr lang="en-US"/>
        </a:p>
      </dgm:t>
    </dgm:pt>
    <dgm:pt modelId="{45F261B2-1771-4222-B5CC-57233A507C68}" type="sibTrans" cxnId="{A8451DBD-72DB-4011-9022-62C2CE742118}">
      <dgm:prSet/>
      <dgm:spPr/>
      <dgm:t>
        <a:bodyPr/>
        <a:lstStyle/>
        <a:p>
          <a:endParaRPr lang="en-US"/>
        </a:p>
      </dgm:t>
    </dgm:pt>
    <dgm:pt modelId="{BBF119AE-4410-457D-AAC0-FCD22C22413D}">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Topic</a:t>
          </a:r>
          <a:endParaRPr lang="en-US" dirty="0"/>
        </a:p>
      </dgm:t>
    </dgm:pt>
    <dgm:pt modelId="{5103CB43-A040-492E-8D46-DA3F94DB9690}" type="parTrans" cxnId="{508C8F87-022F-42FB-95A4-1762A5D676FD}">
      <dgm:prSet/>
      <dgm:spPr/>
      <dgm:t>
        <a:bodyPr/>
        <a:lstStyle/>
        <a:p>
          <a:endParaRPr lang="en-US"/>
        </a:p>
      </dgm:t>
    </dgm:pt>
    <dgm:pt modelId="{F49DDBD6-3E5A-4BEA-9D0A-62FBB99D931C}" type="sibTrans" cxnId="{508C8F87-022F-42FB-95A4-1762A5D676FD}">
      <dgm:prSet/>
      <dgm:spPr/>
      <dgm:t>
        <a:bodyPr/>
        <a:lstStyle/>
        <a:p>
          <a:endParaRPr lang="en-US"/>
        </a:p>
      </dgm:t>
    </dgm:pt>
    <dgm:pt modelId="{2D282359-C8B3-4D7D-B707-78CA17DDF47B}">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Topic</a:t>
          </a:r>
          <a:endParaRPr lang="en-US" dirty="0"/>
        </a:p>
      </dgm:t>
    </dgm:pt>
    <dgm:pt modelId="{AE8C23A1-E9C4-49C7-9DE3-99C788D8AEE5}" type="parTrans" cxnId="{CB3C378B-21A7-4279-A62C-5FFF7FF54F95}">
      <dgm:prSet/>
      <dgm:spPr/>
      <dgm:t>
        <a:bodyPr/>
        <a:lstStyle/>
        <a:p>
          <a:endParaRPr lang="en-US"/>
        </a:p>
      </dgm:t>
    </dgm:pt>
    <dgm:pt modelId="{BF48D84C-D129-4867-B111-E94D9BC39E35}" type="sibTrans" cxnId="{CB3C378B-21A7-4279-A62C-5FFF7FF54F95}">
      <dgm:prSet/>
      <dgm:spPr/>
      <dgm:t>
        <a:bodyPr/>
        <a:lstStyle/>
        <a:p>
          <a:endParaRPr lang="en-US"/>
        </a:p>
      </dgm:t>
    </dgm:pt>
    <dgm:pt modelId="{ED5E6B23-C6E8-4F1B-98C7-5279B1812688}" type="pres">
      <dgm:prSet presAssocID="{2A1E96BD-345F-4BB1-8241-C3DD2C5FDF78}" presName="Name0" presStyleCnt="0">
        <dgm:presLayoutVars>
          <dgm:chPref val="1"/>
          <dgm:dir/>
          <dgm:animOne val="branch"/>
          <dgm:animLvl val="lvl"/>
          <dgm:resizeHandles/>
        </dgm:presLayoutVars>
      </dgm:prSet>
      <dgm:spPr/>
      <dgm:t>
        <a:bodyPr/>
        <a:lstStyle/>
        <a:p>
          <a:endParaRPr lang="en-US"/>
        </a:p>
      </dgm:t>
    </dgm:pt>
    <dgm:pt modelId="{4181A348-E88F-4C56-AAD4-D0E61CF20E09}" type="pres">
      <dgm:prSet presAssocID="{BAE06AC0-7351-4CB6-9966-1DA46EE8F1B7}" presName="vertOne" presStyleCnt="0"/>
      <dgm:spPr/>
    </dgm:pt>
    <dgm:pt modelId="{A6BC643A-6D28-4E84-B725-F54DCC306D59}" type="pres">
      <dgm:prSet presAssocID="{BAE06AC0-7351-4CB6-9966-1DA46EE8F1B7}" presName="txOne" presStyleLbl="node0" presStyleIdx="0" presStyleCnt="1" custScaleY="95476" custLinFactNeighborY="37928">
        <dgm:presLayoutVars>
          <dgm:chPref val="3"/>
        </dgm:presLayoutVars>
      </dgm:prSet>
      <dgm:spPr/>
      <dgm:t>
        <a:bodyPr/>
        <a:lstStyle/>
        <a:p>
          <a:endParaRPr lang="en-US"/>
        </a:p>
      </dgm:t>
    </dgm:pt>
    <dgm:pt modelId="{E3B02432-1F36-4867-A036-81337A6880CD}" type="pres">
      <dgm:prSet presAssocID="{BAE06AC0-7351-4CB6-9966-1DA46EE8F1B7}" presName="parTransOne" presStyleCnt="0"/>
      <dgm:spPr/>
    </dgm:pt>
    <dgm:pt modelId="{D195FC7A-CEED-46B9-B36B-90BCBCB905BB}" type="pres">
      <dgm:prSet presAssocID="{BAE06AC0-7351-4CB6-9966-1DA46EE8F1B7}" presName="horzOne" presStyleCnt="0"/>
      <dgm:spPr/>
    </dgm:pt>
    <dgm:pt modelId="{F658784C-1B60-4790-A9DE-7838331BDE41}" type="pres">
      <dgm:prSet presAssocID="{742C6E34-E33B-4A33-BC04-95625686B699}" presName="vertTwo" presStyleCnt="0"/>
      <dgm:spPr/>
    </dgm:pt>
    <dgm:pt modelId="{7AB0A68B-758A-4CA2-ADC9-EB84A0125750}" type="pres">
      <dgm:prSet presAssocID="{742C6E34-E33B-4A33-BC04-95625686B699}" presName="txTwo" presStyleLbl="node2" presStyleIdx="0" presStyleCnt="4">
        <dgm:presLayoutVars>
          <dgm:chPref val="3"/>
        </dgm:presLayoutVars>
      </dgm:prSet>
      <dgm:spPr/>
      <dgm:t>
        <a:bodyPr/>
        <a:lstStyle/>
        <a:p>
          <a:endParaRPr lang="en-US"/>
        </a:p>
      </dgm:t>
    </dgm:pt>
    <dgm:pt modelId="{5C1B7B67-E96F-4014-83DB-2B5E92A9A98C}" type="pres">
      <dgm:prSet presAssocID="{742C6E34-E33B-4A33-BC04-95625686B699}" presName="parTransTwo" presStyleCnt="0"/>
      <dgm:spPr/>
    </dgm:pt>
    <dgm:pt modelId="{62149102-6E40-4E24-B2A3-1F2D764D3F37}" type="pres">
      <dgm:prSet presAssocID="{742C6E34-E33B-4A33-BC04-95625686B699}" presName="horzTwo" presStyleCnt="0"/>
      <dgm:spPr/>
    </dgm:pt>
    <dgm:pt modelId="{4CD71343-A7FE-4360-BDB1-E610FC62FB33}" type="pres">
      <dgm:prSet presAssocID="{842AAE02-0256-424E-9A29-D23F2D4EED0F}" presName="vertThree" presStyleCnt="0"/>
      <dgm:spPr/>
    </dgm:pt>
    <dgm:pt modelId="{2DE1A538-73C8-4BCE-AD55-692DF162FC3A}" type="pres">
      <dgm:prSet presAssocID="{842AAE02-0256-424E-9A29-D23F2D4EED0F}" presName="txThree" presStyleLbl="node3" presStyleIdx="0" presStyleCnt="8">
        <dgm:presLayoutVars>
          <dgm:chPref val="3"/>
        </dgm:presLayoutVars>
      </dgm:prSet>
      <dgm:spPr/>
      <dgm:t>
        <a:bodyPr/>
        <a:lstStyle/>
        <a:p>
          <a:endParaRPr lang="en-US"/>
        </a:p>
      </dgm:t>
    </dgm:pt>
    <dgm:pt modelId="{7D5E446A-DB8B-40A5-A5CD-945DA8A6CB25}" type="pres">
      <dgm:prSet presAssocID="{842AAE02-0256-424E-9A29-D23F2D4EED0F}" presName="horzThree" presStyleCnt="0"/>
      <dgm:spPr/>
    </dgm:pt>
    <dgm:pt modelId="{062E3CFC-0B60-4BD4-9E73-CF90879D90B9}" type="pres">
      <dgm:prSet presAssocID="{08B19DA3-0B2B-408F-9FD5-075012D8A600}" presName="sibSpaceThree" presStyleCnt="0"/>
      <dgm:spPr/>
    </dgm:pt>
    <dgm:pt modelId="{E8587265-65DB-4F5F-9583-A49AAE563465}" type="pres">
      <dgm:prSet presAssocID="{7A2CA4EF-FC74-40FF-9FB9-CE23EB4BE964}" presName="vertThree" presStyleCnt="0"/>
      <dgm:spPr/>
    </dgm:pt>
    <dgm:pt modelId="{1FCD91A8-64AB-4409-B355-25B68C3A9EFE}" type="pres">
      <dgm:prSet presAssocID="{7A2CA4EF-FC74-40FF-9FB9-CE23EB4BE964}" presName="txThree" presStyleLbl="node3" presStyleIdx="1" presStyleCnt="8">
        <dgm:presLayoutVars>
          <dgm:chPref val="3"/>
        </dgm:presLayoutVars>
      </dgm:prSet>
      <dgm:spPr/>
      <dgm:t>
        <a:bodyPr/>
        <a:lstStyle/>
        <a:p>
          <a:endParaRPr lang="en-US"/>
        </a:p>
      </dgm:t>
    </dgm:pt>
    <dgm:pt modelId="{C1A36005-1193-466C-8204-1CF3162675A6}" type="pres">
      <dgm:prSet presAssocID="{7A2CA4EF-FC74-40FF-9FB9-CE23EB4BE964}" presName="horzThree" presStyleCnt="0"/>
      <dgm:spPr/>
    </dgm:pt>
    <dgm:pt modelId="{4EAF902F-F0C1-4798-A343-1B98393E0A61}" type="pres">
      <dgm:prSet presAssocID="{DF5E199B-0D42-414E-B4DC-64230C140269}" presName="sibSpaceTwo" presStyleCnt="0"/>
      <dgm:spPr/>
    </dgm:pt>
    <dgm:pt modelId="{72DDE12B-7CB5-4930-8841-53A9107721D7}" type="pres">
      <dgm:prSet presAssocID="{26358317-3DED-423A-88DE-CEF28C73BE6D}" presName="vertTwo" presStyleCnt="0"/>
      <dgm:spPr/>
    </dgm:pt>
    <dgm:pt modelId="{278012AB-3B90-427F-8719-72CD51F4B3A9}" type="pres">
      <dgm:prSet presAssocID="{26358317-3DED-423A-88DE-CEF28C73BE6D}" presName="txTwo" presStyleLbl="node2" presStyleIdx="1" presStyleCnt="4">
        <dgm:presLayoutVars>
          <dgm:chPref val="3"/>
        </dgm:presLayoutVars>
      </dgm:prSet>
      <dgm:spPr/>
      <dgm:t>
        <a:bodyPr/>
        <a:lstStyle/>
        <a:p>
          <a:endParaRPr lang="en-US"/>
        </a:p>
      </dgm:t>
    </dgm:pt>
    <dgm:pt modelId="{DAC7CFBC-B627-4A4C-B72F-EA853DA782E6}" type="pres">
      <dgm:prSet presAssocID="{26358317-3DED-423A-88DE-CEF28C73BE6D}" presName="parTransTwo" presStyleCnt="0"/>
      <dgm:spPr/>
    </dgm:pt>
    <dgm:pt modelId="{AFC72883-66FF-4B00-A8DA-CC9EB3BEAAD9}" type="pres">
      <dgm:prSet presAssocID="{26358317-3DED-423A-88DE-CEF28C73BE6D}" presName="horzTwo" presStyleCnt="0"/>
      <dgm:spPr/>
    </dgm:pt>
    <dgm:pt modelId="{83632FEB-DCA1-4DF5-8755-A5C6B8C7E3C1}" type="pres">
      <dgm:prSet presAssocID="{A08A1183-BE2B-46F2-8639-349DAFA7B4B2}" presName="vertThree" presStyleCnt="0"/>
      <dgm:spPr/>
    </dgm:pt>
    <dgm:pt modelId="{0A52EA2D-F54E-4B01-B583-1FEAB25DCC21}" type="pres">
      <dgm:prSet presAssocID="{A08A1183-BE2B-46F2-8639-349DAFA7B4B2}" presName="txThree" presStyleLbl="node3" presStyleIdx="2" presStyleCnt="8">
        <dgm:presLayoutVars>
          <dgm:chPref val="3"/>
        </dgm:presLayoutVars>
      </dgm:prSet>
      <dgm:spPr/>
      <dgm:t>
        <a:bodyPr/>
        <a:lstStyle/>
        <a:p>
          <a:endParaRPr lang="en-US"/>
        </a:p>
      </dgm:t>
    </dgm:pt>
    <dgm:pt modelId="{B55F7B6D-9A3C-4FA2-A152-3822D4695680}" type="pres">
      <dgm:prSet presAssocID="{A08A1183-BE2B-46F2-8639-349DAFA7B4B2}" presName="horzThree" presStyleCnt="0"/>
      <dgm:spPr/>
    </dgm:pt>
    <dgm:pt modelId="{E36FB38C-2381-492B-A78A-990E36F1905F}" type="pres">
      <dgm:prSet presAssocID="{55EF88A2-766F-4DC6-A233-6EB5321337B5}" presName="sibSpaceThree" presStyleCnt="0"/>
      <dgm:spPr/>
    </dgm:pt>
    <dgm:pt modelId="{4D6F4F57-BDA6-4D86-9BD0-28A0E1FDA74B}" type="pres">
      <dgm:prSet presAssocID="{7312F32A-EE5A-453E-B80D-18AFEFB4BA04}" presName="vertThree" presStyleCnt="0"/>
      <dgm:spPr/>
    </dgm:pt>
    <dgm:pt modelId="{073E6B7D-B7D7-4AE1-AB4C-F05413F01569}" type="pres">
      <dgm:prSet presAssocID="{7312F32A-EE5A-453E-B80D-18AFEFB4BA04}" presName="txThree" presStyleLbl="node3" presStyleIdx="3" presStyleCnt="8" custLinFactNeighborY="-555">
        <dgm:presLayoutVars>
          <dgm:chPref val="3"/>
        </dgm:presLayoutVars>
      </dgm:prSet>
      <dgm:spPr/>
      <dgm:t>
        <a:bodyPr/>
        <a:lstStyle/>
        <a:p>
          <a:endParaRPr lang="en-US"/>
        </a:p>
      </dgm:t>
    </dgm:pt>
    <dgm:pt modelId="{A5F48DC4-D30E-4F4E-AF82-738FDC4552D7}" type="pres">
      <dgm:prSet presAssocID="{7312F32A-EE5A-453E-B80D-18AFEFB4BA04}" presName="horzThree" presStyleCnt="0"/>
      <dgm:spPr/>
    </dgm:pt>
    <dgm:pt modelId="{33D320DA-5161-413B-AC41-7E12F341430C}" type="pres">
      <dgm:prSet presAssocID="{ED18E20D-7A8E-46CD-8D66-47E6C55EDC9E}" presName="sibSpaceTwo" presStyleCnt="0"/>
      <dgm:spPr/>
    </dgm:pt>
    <dgm:pt modelId="{8C09B2C3-EDD3-413A-AB93-B0C8643348B6}" type="pres">
      <dgm:prSet presAssocID="{8D6EF211-8577-4B4B-9A79-28FFC6D2A72E}" presName="vertTwo" presStyleCnt="0"/>
      <dgm:spPr/>
    </dgm:pt>
    <dgm:pt modelId="{C772E142-C90B-4A3E-A286-6F38287A4FEC}" type="pres">
      <dgm:prSet presAssocID="{8D6EF211-8577-4B4B-9A79-28FFC6D2A72E}" presName="txTwo" presStyleLbl="node2" presStyleIdx="2" presStyleCnt="4">
        <dgm:presLayoutVars>
          <dgm:chPref val="3"/>
        </dgm:presLayoutVars>
      </dgm:prSet>
      <dgm:spPr/>
      <dgm:t>
        <a:bodyPr/>
        <a:lstStyle/>
        <a:p>
          <a:endParaRPr lang="en-US"/>
        </a:p>
      </dgm:t>
    </dgm:pt>
    <dgm:pt modelId="{BED65370-1F96-497E-975D-0C64EE432B0A}" type="pres">
      <dgm:prSet presAssocID="{8D6EF211-8577-4B4B-9A79-28FFC6D2A72E}" presName="parTransTwo" presStyleCnt="0"/>
      <dgm:spPr/>
    </dgm:pt>
    <dgm:pt modelId="{CA8FE13B-4625-401A-9928-61CBBA2FA55B}" type="pres">
      <dgm:prSet presAssocID="{8D6EF211-8577-4B4B-9A79-28FFC6D2A72E}" presName="horzTwo" presStyleCnt="0"/>
      <dgm:spPr/>
    </dgm:pt>
    <dgm:pt modelId="{8688746D-14B5-4A76-87DA-44B65F925178}" type="pres">
      <dgm:prSet presAssocID="{5F03EEA2-B4A9-4BB7-8080-AEDC7F897931}" presName="vertThree" presStyleCnt="0"/>
      <dgm:spPr/>
    </dgm:pt>
    <dgm:pt modelId="{96657C6B-FF0C-48AB-90E5-CFAFF0759E7C}" type="pres">
      <dgm:prSet presAssocID="{5F03EEA2-B4A9-4BB7-8080-AEDC7F897931}" presName="txThree" presStyleLbl="node3" presStyleIdx="4" presStyleCnt="8">
        <dgm:presLayoutVars>
          <dgm:chPref val="3"/>
        </dgm:presLayoutVars>
      </dgm:prSet>
      <dgm:spPr/>
      <dgm:t>
        <a:bodyPr/>
        <a:lstStyle/>
        <a:p>
          <a:endParaRPr lang="en-US"/>
        </a:p>
      </dgm:t>
    </dgm:pt>
    <dgm:pt modelId="{5AB2B8C4-798C-4BFA-BD35-CD4D8039F0F7}" type="pres">
      <dgm:prSet presAssocID="{5F03EEA2-B4A9-4BB7-8080-AEDC7F897931}" presName="horzThree" presStyleCnt="0"/>
      <dgm:spPr/>
    </dgm:pt>
    <dgm:pt modelId="{7E268CBE-5026-4A6C-9D75-4A2283C9611F}" type="pres">
      <dgm:prSet presAssocID="{AC8C6B04-3FA0-4D97-971F-4C539576F89A}" presName="sibSpaceThree" presStyleCnt="0"/>
      <dgm:spPr/>
    </dgm:pt>
    <dgm:pt modelId="{3B4D6505-8513-4F02-A5AA-0CA0DD2DB2F0}" type="pres">
      <dgm:prSet presAssocID="{A927AC3F-57A8-41D5-ADDA-559AE86CAF91}" presName="vertThree" presStyleCnt="0"/>
      <dgm:spPr/>
    </dgm:pt>
    <dgm:pt modelId="{7E98F329-8EEB-416F-A3A7-D3AAB423A1AA}" type="pres">
      <dgm:prSet presAssocID="{A927AC3F-57A8-41D5-ADDA-559AE86CAF91}" presName="txThree" presStyleLbl="node3" presStyleIdx="5" presStyleCnt="8">
        <dgm:presLayoutVars>
          <dgm:chPref val="3"/>
        </dgm:presLayoutVars>
      </dgm:prSet>
      <dgm:spPr/>
      <dgm:t>
        <a:bodyPr/>
        <a:lstStyle/>
        <a:p>
          <a:endParaRPr lang="en-US"/>
        </a:p>
      </dgm:t>
    </dgm:pt>
    <dgm:pt modelId="{ED1189FA-853D-40DC-B8DD-C85844FEB79D}" type="pres">
      <dgm:prSet presAssocID="{A927AC3F-57A8-41D5-ADDA-559AE86CAF91}" presName="horzThree" presStyleCnt="0"/>
      <dgm:spPr/>
    </dgm:pt>
    <dgm:pt modelId="{28086509-9530-48A8-967F-14B1B79220F1}" type="pres">
      <dgm:prSet presAssocID="{E44D9DDE-14C6-4A16-B6C4-9FBC0D9C8616}" presName="sibSpaceTwo" presStyleCnt="0"/>
      <dgm:spPr/>
    </dgm:pt>
    <dgm:pt modelId="{DF2CBE17-AB91-4233-8E79-390BDDCD60EE}" type="pres">
      <dgm:prSet presAssocID="{AB8C26BA-3D87-4CB6-A0F6-F64CB19286C5}" presName="vertTwo" presStyleCnt="0"/>
      <dgm:spPr/>
    </dgm:pt>
    <dgm:pt modelId="{2506F5B9-7297-48B6-8693-CD7FFD46FA7D}" type="pres">
      <dgm:prSet presAssocID="{AB8C26BA-3D87-4CB6-A0F6-F64CB19286C5}" presName="txTwo" presStyleLbl="node2" presStyleIdx="3" presStyleCnt="4">
        <dgm:presLayoutVars>
          <dgm:chPref val="3"/>
        </dgm:presLayoutVars>
      </dgm:prSet>
      <dgm:spPr/>
      <dgm:t>
        <a:bodyPr/>
        <a:lstStyle/>
        <a:p>
          <a:endParaRPr lang="en-US"/>
        </a:p>
      </dgm:t>
    </dgm:pt>
    <dgm:pt modelId="{9288DAA7-DFAF-4FD1-880E-3CE06F735CC6}" type="pres">
      <dgm:prSet presAssocID="{AB8C26BA-3D87-4CB6-A0F6-F64CB19286C5}" presName="parTransTwo" presStyleCnt="0"/>
      <dgm:spPr/>
    </dgm:pt>
    <dgm:pt modelId="{2F5C0B56-8093-4B82-B0EE-CB97A0789E5E}" type="pres">
      <dgm:prSet presAssocID="{AB8C26BA-3D87-4CB6-A0F6-F64CB19286C5}" presName="horzTwo" presStyleCnt="0"/>
      <dgm:spPr/>
    </dgm:pt>
    <dgm:pt modelId="{8A41DB7B-8623-41F8-9118-13DA73B57BAA}" type="pres">
      <dgm:prSet presAssocID="{BBF119AE-4410-457D-AAC0-FCD22C22413D}" presName="vertThree" presStyleCnt="0"/>
      <dgm:spPr/>
    </dgm:pt>
    <dgm:pt modelId="{BA1B51D6-F25D-43DF-8747-EA307E52C446}" type="pres">
      <dgm:prSet presAssocID="{BBF119AE-4410-457D-AAC0-FCD22C22413D}" presName="txThree" presStyleLbl="node3" presStyleIdx="6" presStyleCnt="8">
        <dgm:presLayoutVars>
          <dgm:chPref val="3"/>
        </dgm:presLayoutVars>
      </dgm:prSet>
      <dgm:spPr/>
      <dgm:t>
        <a:bodyPr/>
        <a:lstStyle/>
        <a:p>
          <a:endParaRPr lang="en-US"/>
        </a:p>
      </dgm:t>
    </dgm:pt>
    <dgm:pt modelId="{221F9563-9BC9-483F-887B-66D28D5B70E4}" type="pres">
      <dgm:prSet presAssocID="{BBF119AE-4410-457D-AAC0-FCD22C22413D}" presName="horzThree" presStyleCnt="0"/>
      <dgm:spPr/>
    </dgm:pt>
    <dgm:pt modelId="{AD2F88CC-F16C-4986-8F39-42387468DEBA}" type="pres">
      <dgm:prSet presAssocID="{F49DDBD6-3E5A-4BEA-9D0A-62FBB99D931C}" presName="sibSpaceThree" presStyleCnt="0"/>
      <dgm:spPr/>
    </dgm:pt>
    <dgm:pt modelId="{6DAA2BBB-A5C4-46CA-AE4F-0BC5671C6BC4}" type="pres">
      <dgm:prSet presAssocID="{2D282359-C8B3-4D7D-B707-78CA17DDF47B}" presName="vertThree" presStyleCnt="0"/>
      <dgm:spPr/>
    </dgm:pt>
    <dgm:pt modelId="{C23299BA-7681-4A2F-B86D-879BC4AC2A3A}" type="pres">
      <dgm:prSet presAssocID="{2D282359-C8B3-4D7D-B707-78CA17DDF47B}" presName="txThree" presStyleLbl="node3" presStyleIdx="7" presStyleCnt="8">
        <dgm:presLayoutVars>
          <dgm:chPref val="3"/>
        </dgm:presLayoutVars>
      </dgm:prSet>
      <dgm:spPr/>
      <dgm:t>
        <a:bodyPr/>
        <a:lstStyle/>
        <a:p>
          <a:endParaRPr lang="en-US"/>
        </a:p>
      </dgm:t>
    </dgm:pt>
    <dgm:pt modelId="{75D99222-0947-4BD7-BEBF-7274200795C3}" type="pres">
      <dgm:prSet presAssocID="{2D282359-C8B3-4D7D-B707-78CA17DDF47B}" presName="horzThree" presStyleCnt="0"/>
      <dgm:spPr/>
    </dgm:pt>
  </dgm:ptLst>
  <dgm:cxnLst>
    <dgm:cxn modelId="{C5E81A70-0EDF-4640-9880-7EB12F5B9B76}" type="presOf" srcId="{26358317-3DED-423A-88DE-CEF28C73BE6D}" destId="{278012AB-3B90-427F-8719-72CD51F4B3A9}" srcOrd="0" destOrd="0" presId="urn:microsoft.com/office/officeart/2005/8/layout/hierarchy4"/>
    <dgm:cxn modelId="{29665298-7E52-4803-9E23-3B29E3DABA3C}" type="presOf" srcId="{5F03EEA2-B4A9-4BB7-8080-AEDC7F897931}" destId="{96657C6B-FF0C-48AB-90E5-CFAFF0759E7C}" srcOrd="0" destOrd="0" presId="urn:microsoft.com/office/officeart/2005/8/layout/hierarchy4"/>
    <dgm:cxn modelId="{D48E61C2-1A9A-4C30-AA1E-6B7667188C93}" type="presOf" srcId="{AB8C26BA-3D87-4CB6-A0F6-F64CB19286C5}" destId="{2506F5B9-7297-48B6-8693-CD7FFD46FA7D}" srcOrd="0" destOrd="0" presId="urn:microsoft.com/office/officeart/2005/8/layout/hierarchy4"/>
    <dgm:cxn modelId="{A1A55D1C-E275-4318-A0BB-52076FAFF7D8}" type="presOf" srcId="{8D6EF211-8577-4B4B-9A79-28FFC6D2A72E}" destId="{C772E142-C90B-4A3E-A286-6F38287A4FEC}" srcOrd="0" destOrd="0" presId="urn:microsoft.com/office/officeart/2005/8/layout/hierarchy4"/>
    <dgm:cxn modelId="{F30A07AF-AC15-4F25-B803-803A536DACED}" type="presOf" srcId="{7312F32A-EE5A-453E-B80D-18AFEFB4BA04}" destId="{073E6B7D-B7D7-4AE1-AB4C-F05413F01569}" srcOrd="0" destOrd="0" presId="urn:microsoft.com/office/officeart/2005/8/layout/hierarchy4"/>
    <dgm:cxn modelId="{84BD7A8A-D2FA-4027-8398-1F2E3C2AE077}" srcId="{BAE06AC0-7351-4CB6-9966-1DA46EE8F1B7}" destId="{26358317-3DED-423A-88DE-CEF28C73BE6D}" srcOrd="1" destOrd="0" parTransId="{570329DF-C412-4F8D-8C75-21B636D1545E}" sibTransId="{ED18E20D-7A8E-46CD-8D66-47E6C55EDC9E}"/>
    <dgm:cxn modelId="{82734DBA-CC04-4A0D-A32B-0CC828200506}" srcId="{26358317-3DED-423A-88DE-CEF28C73BE6D}" destId="{7312F32A-EE5A-453E-B80D-18AFEFB4BA04}" srcOrd="1" destOrd="0" parTransId="{60027188-CB8B-4D65-960B-9095B8A86AB4}" sibTransId="{D1C1B6A2-2655-442F-AC36-E297ECDA3883}"/>
    <dgm:cxn modelId="{508C8F87-022F-42FB-95A4-1762A5D676FD}" srcId="{AB8C26BA-3D87-4CB6-A0F6-F64CB19286C5}" destId="{BBF119AE-4410-457D-AAC0-FCD22C22413D}" srcOrd="0" destOrd="0" parTransId="{5103CB43-A040-492E-8D46-DA3F94DB9690}" sibTransId="{F49DDBD6-3E5A-4BEA-9D0A-62FBB99D931C}"/>
    <dgm:cxn modelId="{9609B80A-DB98-4E7D-B804-A64C4ADE1BF7}" type="presOf" srcId="{7A2CA4EF-FC74-40FF-9FB9-CE23EB4BE964}" destId="{1FCD91A8-64AB-4409-B355-25B68C3A9EFE}" srcOrd="0" destOrd="0" presId="urn:microsoft.com/office/officeart/2005/8/layout/hierarchy4"/>
    <dgm:cxn modelId="{208E094A-D337-459D-87F0-5BC882918026}" type="presOf" srcId="{2A1E96BD-345F-4BB1-8241-C3DD2C5FDF78}" destId="{ED5E6B23-C6E8-4F1B-98C7-5279B1812688}" srcOrd="0" destOrd="0" presId="urn:microsoft.com/office/officeart/2005/8/layout/hierarchy4"/>
    <dgm:cxn modelId="{5EFBB0B8-5F5E-43A6-9DA4-E438B5E07D96}" type="presOf" srcId="{A08A1183-BE2B-46F2-8639-349DAFA7B4B2}" destId="{0A52EA2D-F54E-4B01-B583-1FEAB25DCC21}" srcOrd="0" destOrd="0" presId="urn:microsoft.com/office/officeart/2005/8/layout/hierarchy4"/>
    <dgm:cxn modelId="{F8CFE500-C530-4566-8163-92B0F42DE6C3}" type="presOf" srcId="{BAE06AC0-7351-4CB6-9966-1DA46EE8F1B7}" destId="{A6BC643A-6D28-4E84-B725-F54DCC306D59}" srcOrd="0" destOrd="0" presId="urn:microsoft.com/office/officeart/2005/8/layout/hierarchy4"/>
    <dgm:cxn modelId="{DA5FC237-4F4F-4751-BC01-55E39AF7F467}" srcId="{26358317-3DED-423A-88DE-CEF28C73BE6D}" destId="{A08A1183-BE2B-46F2-8639-349DAFA7B4B2}" srcOrd="0" destOrd="0" parTransId="{CD45EE1E-16E4-4EE5-AC28-3981F30367C2}" sibTransId="{55EF88A2-766F-4DC6-A233-6EB5321337B5}"/>
    <dgm:cxn modelId="{CB3C378B-21A7-4279-A62C-5FFF7FF54F95}" srcId="{AB8C26BA-3D87-4CB6-A0F6-F64CB19286C5}" destId="{2D282359-C8B3-4D7D-B707-78CA17DDF47B}" srcOrd="1" destOrd="0" parTransId="{AE8C23A1-E9C4-49C7-9DE3-99C788D8AEE5}" sibTransId="{BF48D84C-D129-4867-B111-E94D9BC39E35}"/>
    <dgm:cxn modelId="{39F9631C-081F-45DE-9B09-BBC92A959465}" srcId="{BAE06AC0-7351-4CB6-9966-1DA46EE8F1B7}" destId="{AB8C26BA-3D87-4CB6-A0F6-F64CB19286C5}" srcOrd="3" destOrd="0" parTransId="{4E2177BD-FE8B-4015-95DC-E96313C4A41F}" sibTransId="{004D96CE-053A-48B5-9B87-32F7C6F2BC58}"/>
    <dgm:cxn modelId="{80CA4CD2-8A06-45D5-9F3C-AB37BABFFBF2}" srcId="{2A1E96BD-345F-4BB1-8241-C3DD2C5FDF78}" destId="{BAE06AC0-7351-4CB6-9966-1DA46EE8F1B7}" srcOrd="0" destOrd="0" parTransId="{79D32B3E-9DD8-426F-AB0B-52BBC864EEFE}" sibTransId="{096F35AF-9ACA-488B-89A4-6C8FD465E0F3}"/>
    <dgm:cxn modelId="{862ECCE5-8733-40B2-8481-36FDB8792623}" srcId="{BAE06AC0-7351-4CB6-9966-1DA46EE8F1B7}" destId="{8D6EF211-8577-4B4B-9A79-28FFC6D2A72E}" srcOrd="2" destOrd="0" parTransId="{5253FD67-BC78-4803-A399-92C274FC7979}" sibTransId="{E44D9DDE-14C6-4A16-B6C4-9FBC0D9C8616}"/>
    <dgm:cxn modelId="{64BEE7A5-38EB-4A7A-9B72-84C1D0B80E52}" type="presOf" srcId="{A927AC3F-57A8-41D5-ADDA-559AE86CAF91}" destId="{7E98F329-8EEB-416F-A3A7-D3AAB423A1AA}" srcOrd="0" destOrd="0" presId="urn:microsoft.com/office/officeart/2005/8/layout/hierarchy4"/>
    <dgm:cxn modelId="{E5B78459-B383-4754-8EA2-A0279F7AC927}" srcId="{8D6EF211-8577-4B4B-9A79-28FFC6D2A72E}" destId="{5F03EEA2-B4A9-4BB7-8080-AEDC7F897931}" srcOrd="0" destOrd="0" parTransId="{78FE446F-C685-48A7-9C10-299E6140533B}" sibTransId="{AC8C6B04-3FA0-4D97-971F-4C539576F89A}"/>
    <dgm:cxn modelId="{A8451DBD-72DB-4011-9022-62C2CE742118}" srcId="{8D6EF211-8577-4B4B-9A79-28FFC6D2A72E}" destId="{A927AC3F-57A8-41D5-ADDA-559AE86CAF91}" srcOrd="1" destOrd="0" parTransId="{0F2B5460-F57A-4424-83BE-1DB3FE184625}" sibTransId="{45F261B2-1771-4222-B5CC-57233A507C68}"/>
    <dgm:cxn modelId="{A5F38406-DE03-4A23-85B2-A12DC4643E21}" type="presOf" srcId="{BBF119AE-4410-457D-AAC0-FCD22C22413D}" destId="{BA1B51D6-F25D-43DF-8747-EA307E52C446}" srcOrd="0" destOrd="0" presId="urn:microsoft.com/office/officeart/2005/8/layout/hierarchy4"/>
    <dgm:cxn modelId="{6CFCF0BC-13DD-4C4B-822C-32836DF77C83}" srcId="{742C6E34-E33B-4A33-BC04-95625686B699}" destId="{7A2CA4EF-FC74-40FF-9FB9-CE23EB4BE964}" srcOrd="1" destOrd="0" parTransId="{40E83AEE-159F-4DDC-A781-92E37E09792E}" sibTransId="{91EF8015-3875-443B-857F-1A2E97DE88A7}"/>
    <dgm:cxn modelId="{B6A4DFC2-7B6B-44AE-97B5-E7C79CA72B86}" srcId="{BAE06AC0-7351-4CB6-9966-1DA46EE8F1B7}" destId="{742C6E34-E33B-4A33-BC04-95625686B699}" srcOrd="0" destOrd="0" parTransId="{98C4B04C-8A55-4E87-AD3F-03BEFB4D0241}" sibTransId="{DF5E199B-0D42-414E-B4DC-64230C140269}"/>
    <dgm:cxn modelId="{2371BE72-5EF4-423A-8B67-538222F8A51D}" type="presOf" srcId="{842AAE02-0256-424E-9A29-D23F2D4EED0F}" destId="{2DE1A538-73C8-4BCE-AD55-692DF162FC3A}" srcOrd="0" destOrd="0" presId="urn:microsoft.com/office/officeart/2005/8/layout/hierarchy4"/>
    <dgm:cxn modelId="{C5E0B85C-6E05-48A7-9A45-17B9D0FB11F5}" type="presOf" srcId="{742C6E34-E33B-4A33-BC04-95625686B699}" destId="{7AB0A68B-758A-4CA2-ADC9-EB84A0125750}" srcOrd="0" destOrd="0" presId="urn:microsoft.com/office/officeart/2005/8/layout/hierarchy4"/>
    <dgm:cxn modelId="{B1C0E640-97F4-49C6-8D5F-3C3ECA9AF400}" srcId="{742C6E34-E33B-4A33-BC04-95625686B699}" destId="{842AAE02-0256-424E-9A29-D23F2D4EED0F}" srcOrd="0" destOrd="0" parTransId="{7571D1CE-F33C-49BA-8FEF-A43D4CA3AEF0}" sibTransId="{08B19DA3-0B2B-408F-9FD5-075012D8A600}"/>
    <dgm:cxn modelId="{0C05DFDF-98BC-47DE-A19B-9C33330097FF}" type="presOf" srcId="{2D282359-C8B3-4D7D-B707-78CA17DDF47B}" destId="{C23299BA-7681-4A2F-B86D-879BC4AC2A3A}" srcOrd="0" destOrd="0" presId="urn:microsoft.com/office/officeart/2005/8/layout/hierarchy4"/>
    <dgm:cxn modelId="{67931226-FCB4-4896-893F-90FCE71AB991}" type="presParOf" srcId="{ED5E6B23-C6E8-4F1B-98C7-5279B1812688}" destId="{4181A348-E88F-4C56-AAD4-D0E61CF20E09}" srcOrd="0" destOrd="0" presId="urn:microsoft.com/office/officeart/2005/8/layout/hierarchy4"/>
    <dgm:cxn modelId="{8A941592-E230-401A-A2F1-F4B5E1885D30}" type="presParOf" srcId="{4181A348-E88F-4C56-AAD4-D0E61CF20E09}" destId="{A6BC643A-6D28-4E84-B725-F54DCC306D59}" srcOrd="0" destOrd="0" presId="urn:microsoft.com/office/officeart/2005/8/layout/hierarchy4"/>
    <dgm:cxn modelId="{C936B108-145B-4010-884B-65C103DD2200}" type="presParOf" srcId="{4181A348-E88F-4C56-AAD4-D0E61CF20E09}" destId="{E3B02432-1F36-4867-A036-81337A6880CD}" srcOrd="1" destOrd="0" presId="urn:microsoft.com/office/officeart/2005/8/layout/hierarchy4"/>
    <dgm:cxn modelId="{1DD0C9C8-51F6-434E-8738-CA026AB53AB4}" type="presParOf" srcId="{4181A348-E88F-4C56-AAD4-D0E61CF20E09}" destId="{D195FC7A-CEED-46B9-B36B-90BCBCB905BB}" srcOrd="2" destOrd="0" presId="urn:microsoft.com/office/officeart/2005/8/layout/hierarchy4"/>
    <dgm:cxn modelId="{24D07922-3B9C-491D-9F75-2A7E925FEDB5}" type="presParOf" srcId="{D195FC7A-CEED-46B9-B36B-90BCBCB905BB}" destId="{F658784C-1B60-4790-A9DE-7838331BDE41}" srcOrd="0" destOrd="0" presId="urn:microsoft.com/office/officeart/2005/8/layout/hierarchy4"/>
    <dgm:cxn modelId="{91F0938A-5E04-4E37-A637-ECBC3B187D36}" type="presParOf" srcId="{F658784C-1B60-4790-A9DE-7838331BDE41}" destId="{7AB0A68B-758A-4CA2-ADC9-EB84A0125750}" srcOrd="0" destOrd="0" presId="urn:microsoft.com/office/officeart/2005/8/layout/hierarchy4"/>
    <dgm:cxn modelId="{9E653982-540F-4D3A-9624-A3CE8E50FDC7}" type="presParOf" srcId="{F658784C-1B60-4790-A9DE-7838331BDE41}" destId="{5C1B7B67-E96F-4014-83DB-2B5E92A9A98C}" srcOrd="1" destOrd="0" presId="urn:microsoft.com/office/officeart/2005/8/layout/hierarchy4"/>
    <dgm:cxn modelId="{3C39D915-3B45-4E94-9F0F-C91D87EFFC43}" type="presParOf" srcId="{F658784C-1B60-4790-A9DE-7838331BDE41}" destId="{62149102-6E40-4E24-B2A3-1F2D764D3F37}" srcOrd="2" destOrd="0" presId="urn:microsoft.com/office/officeart/2005/8/layout/hierarchy4"/>
    <dgm:cxn modelId="{A6D42C9B-39F9-455D-8D2E-540C989F06EE}" type="presParOf" srcId="{62149102-6E40-4E24-B2A3-1F2D764D3F37}" destId="{4CD71343-A7FE-4360-BDB1-E610FC62FB33}" srcOrd="0" destOrd="0" presId="urn:microsoft.com/office/officeart/2005/8/layout/hierarchy4"/>
    <dgm:cxn modelId="{FCCE9A0D-E1F5-47E4-9239-1E841AE2C3EC}" type="presParOf" srcId="{4CD71343-A7FE-4360-BDB1-E610FC62FB33}" destId="{2DE1A538-73C8-4BCE-AD55-692DF162FC3A}" srcOrd="0" destOrd="0" presId="urn:microsoft.com/office/officeart/2005/8/layout/hierarchy4"/>
    <dgm:cxn modelId="{76762151-204E-41CB-A95B-4D241F78C8A9}" type="presParOf" srcId="{4CD71343-A7FE-4360-BDB1-E610FC62FB33}" destId="{7D5E446A-DB8B-40A5-A5CD-945DA8A6CB25}" srcOrd="1" destOrd="0" presId="urn:microsoft.com/office/officeart/2005/8/layout/hierarchy4"/>
    <dgm:cxn modelId="{2A9359FC-E5F5-48CD-B761-BA265DF53051}" type="presParOf" srcId="{62149102-6E40-4E24-B2A3-1F2D764D3F37}" destId="{062E3CFC-0B60-4BD4-9E73-CF90879D90B9}" srcOrd="1" destOrd="0" presId="urn:microsoft.com/office/officeart/2005/8/layout/hierarchy4"/>
    <dgm:cxn modelId="{C2D5B27B-CA16-40F5-9C38-57FC363C6906}" type="presParOf" srcId="{62149102-6E40-4E24-B2A3-1F2D764D3F37}" destId="{E8587265-65DB-4F5F-9583-A49AAE563465}" srcOrd="2" destOrd="0" presId="urn:microsoft.com/office/officeart/2005/8/layout/hierarchy4"/>
    <dgm:cxn modelId="{DF87A7C9-5711-4910-9AE5-92817A1868F4}" type="presParOf" srcId="{E8587265-65DB-4F5F-9583-A49AAE563465}" destId="{1FCD91A8-64AB-4409-B355-25B68C3A9EFE}" srcOrd="0" destOrd="0" presId="urn:microsoft.com/office/officeart/2005/8/layout/hierarchy4"/>
    <dgm:cxn modelId="{C0A35F04-CE5E-42C6-A18F-E51DD6992DF3}" type="presParOf" srcId="{E8587265-65DB-4F5F-9583-A49AAE563465}" destId="{C1A36005-1193-466C-8204-1CF3162675A6}" srcOrd="1" destOrd="0" presId="urn:microsoft.com/office/officeart/2005/8/layout/hierarchy4"/>
    <dgm:cxn modelId="{0D4FA04D-A235-4463-BCC0-62329FD50848}" type="presParOf" srcId="{D195FC7A-CEED-46B9-B36B-90BCBCB905BB}" destId="{4EAF902F-F0C1-4798-A343-1B98393E0A61}" srcOrd="1" destOrd="0" presId="urn:microsoft.com/office/officeart/2005/8/layout/hierarchy4"/>
    <dgm:cxn modelId="{92941343-B67E-43EE-B7F4-DA4FDD378F59}" type="presParOf" srcId="{D195FC7A-CEED-46B9-B36B-90BCBCB905BB}" destId="{72DDE12B-7CB5-4930-8841-53A9107721D7}" srcOrd="2" destOrd="0" presId="urn:microsoft.com/office/officeart/2005/8/layout/hierarchy4"/>
    <dgm:cxn modelId="{F2356601-9E2A-464D-B8A5-8D9BC7CD03CB}" type="presParOf" srcId="{72DDE12B-7CB5-4930-8841-53A9107721D7}" destId="{278012AB-3B90-427F-8719-72CD51F4B3A9}" srcOrd="0" destOrd="0" presId="urn:microsoft.com/office/officeart/2005/8/layout/hierarchy4"/>
    <dgm:cxn modelId="{A631C319-4B0B-42C2-961B-0B1B3AA8AA3B}" type="presParOf" srcId="{72DDE12B-7CB5-4930-8841-53A9107721D7}" destId="{DAC7CFBC-B627-4A4C-B72F-EA853DA782E6}" srcOrd="1" destOrd="0" presId="urn:microsoft.com/office/officeart/2005/8/layout/hierarchy4"/>
    <dgm:cxn modelId="{857D7422-8984-42E4-AD42-1830B254D51A}" type="presParOf" srcId="{72DDE12B-7CB5-4930-8841-53A9107721D7}" destId="{AFC72883-66FF-4B00-A8DA-CC9EB3BEAAD9}" srcOrd="2" destOrd="0" presId="urn:microsoft.com/office/officeart/2005/8/layout/hierarchy4"/>
    <dgm:cxn modelId="{A8D14252-7CFF-44CA-9570-6837FBFC2A64}" type="presParOf" srcId="{AFC72883-66FF-4B00-A8DA-CC9EB3BEAAD9}" destId="{83632FEB-DCA1-4DF5-8755-A5C6B8C7E3C1}" srcOrd="0" destOrd="0" presId="urn:microsoft.com/office/officeart/2005/8/layout/hierarchy4"/>
    <dgm:cxn modelId="{8EB3C3EE-2571-4292-803B-93300EB3C492}" type="presParOf" srcId="{83632FEB-DCA1-4DF5-8755-A5C6B8C7E3C1}" destId="{0A52EA2D-F54E-4B01-B583-1FEAB25DCC21}" srcOrd="0" destOrd="0" presId="urn:microsoft.com/office/officeart/2005/8/layout/hierarchy4"/>
    <dgm:cxn modelId="{D11A2099-45EE-405E-A90A-18F4FFD25447}" type="presParOf" srcId="{83632FEB-DCA1-4DF5-8755-A5C6B8C7E3C1}" destId="{B55F7B6D-9A3C-4FA2-A152-3822D4695680}" srcOrd="1" destOrd="0" presId="urn:microsoft.com/office/officeart/2005/8/layout/hierarchy4"/>
    <dgm:cxn modelId="{6131C391-4341-4F3D-9D3A-ACEA259E1BF0}" type="presParOf" srcId="{AFC72883-66FF-4B00-A8DA-CC9EB3BEAAD9}" destId="{E36FB38C-2381-492B-A78A-990E36F1905F}" srcOrd="1" destOrd="0" presId="urn:microsoft.com/office/officeart/2005/8/layout/hierarchy4"/>
    <dgm:cxn modelId="{4145F680-E119-4AEC-9CCD-22B1A437764D}" type="presParOf" srcId="{AFC72883-66FF-4B00-A8DA-CC9EB3BEAAD9}" destId="{4D6F4F57-BDA6-4D86-9BD0-28A0E1FDA74B}" srcOrd="2" destOrd="0" presId="urn:microsoft.com/office/officeart/2005/8/layout/hierarchy4"/>
    <dgm:cxn modelId="{92CD01CA-32A5-4710-A673-8BFEC0797FE5}" type="presParOf" srcId="{4D6F4F57-BDA6-4D86-9BD0-28A0E1FDA74B}" destId="{073E6B7D-B7D7-4AE1-AB4C-F05413F01569}" srcOrd="0" destOrd="0" presId="urn:microsoft.com/office/officeart/2005/8/layout/hierarchy4"/>
    <dgm:cxn modelId="{F79CF4EB-69E0-4250-BF05-F79D59614CF7}" type="presParOf" srcId="{4D6F4F57-BDA6-4D86-9BD0-28A0E1FDA74B}" destId="{A5F48DC4-D30E-4F4E-AF82-738FDC4552D7}" srcOrd="1" destOrd="0" presId="urn:microsoft.com/office/officeart/2005/8/layout/hierarchy4"/>
    <dgm:cxn modelId="{7AE30C62-042A-4A0F-8CFF-47AE17AE7ECC}" type="presParOf" srcId="{D195FC7A-CEED-46B9-B36B-90BCBCB905BB}" destId="{33D320DA-5161-413B-AC41-7E12F341430C}" srcOrd="3" destOrd="0" presId="urn:microsoft.com/office/officeart/2005/8/layout/hierarchy4"/>
    <dgm:cxn modelId="{AAD23565-3CD5-4285-9FD8-F7BA3443996E}" type="presParOf" srcId="{D195FC7A-CEED-46B9-B36B-90BCBCB905BB}" destId="{8C09B2C3-EDD3-413A-AB93-B0C8643348B6}" srcOrd="4" destOrd="0" presId="urn:microsoft.com/office/officeart/2005/8/layout/hierarchy4"/>
    <dgm:cxn modelId="{D55BB98C-D154-461E-B47E-7C73ECE24A42}" type="presParOf" srcId="{8C09B2C3-EDD3-413A-AB93-B0C8643348B6}" destId="{C772E142-C90B-4A3E-A286-6F38287A4FEC}" srcOrd="0" destOrd="0" presId="urn:microsoft.com/office/officeart/2005/8/layout/hierarchy4"/>
    <dgm:cxn modelId="{21680E00-E015-4AD5-B073-0B71501C0AAA}" type="presParOf" srcId="{8C09B2C3-EDD3-413A-AB93-B0C8643348B6}" destId="{BED65370-1F96-497E-975D-0C64EE432B0A}" srcOrd="1" destOrd="0" presId="urn:microsoft.com/office/officeart/2005/8/layout/hierarchy4"/>
    <dgm:cxn modelId="{7D605F3A-E36B-4146-954C-2E8B0C5FDB70}" type="presParOf" srcId="{8C09B2C3-EDD3-413A-AB93-B0C8643348B6}" destId="{CA8FE13B-4625-401A-9928-61CBBA2FA55B}" srcOrd="2" destOrd="0" presId="urn:microsoft.com/office/officeart/2005/8/layout/hierarchy4"/>
    <dgm:cxn modelId="{2C9FFA4F-0C19-4AA2-9131-42237ABB0817}" type="presParOf" srcId="{CA8FE13B-4625-401A-9928-61CBBA2FA55B}" destId="{8688746D-14B5-4A76-87DA-44B65F925178}" srcOrd="0" destOrd="0" presId="urn:microsoft.com/office/officeart/2005/8/layout/hierarchy4"/>
    <dgm:cxn modelId="{45176F29-FB78-4C05-9918-223D34CAB684}" type="presParOf" srcId="{8688746D-14B5-4A76-87DA-44B65F925178}" destId="{96657C6B-FF0C-48AB-90E5-CFAFF0759E7C}" srcOrd="0" destOrd="0" presId="urn:microsoft.com/office/officeart/2005/8/layout/hierarchy4"/>
    <dgm:cxn modelId="{907ECC00-9A8E-4C82-B7B7-F04815694364}" type="presParOf" srcId="{8688746D-14B5-4A76-87DA-44B65F925178}" destId="{5AB2B8C4-798C-4BFA-BD35-CD4D8039F0F7}" srcOrd="1" destOrd="0" presId="urn:microsoft.com/office/officeart/2005/8/layout/hierarchy4"/>
    <dgm:cxn modelId="{E4D878A9-BA64-4EC0-9535-BA86AA6A59F4}" type="presParOf" srcId="{CA8FE13B-4625-401A-9928-61CBBA2FA55B}" destId="{7E268CBE-5026-4A6C-9D75-4A2283C9611F}" srcOrd="1" destOrd="0" presId="urn:microsoft.com/office/officeart/2005/8/layout/hierarchy4"/>
    <dgm:cxn modelId="{50849ECA-5F35-4DA0-9DDE-8705C73D7485}" type="presParOf" srcId="{CA8FE13B-4625-401A-9928-61CBBA2FA55B}" destId="{3B4D6505-8513-4F02-A5AA-0CA0DD2DB2F0}" srcOrd="2" destOrd="0" presId="urn:microsoft.com/office/officeart/2005/8/layout/hierarchy4"/>
    <dgm:cxn modelId="{F5B8A747-FE74-4EEA-A063-7547BD525B04}" type="presParOf" srcId="{3B4D6505-8513-4F02-A5AA-0CA0DD2DB2F0}" destId="{7E98F329-8EEB-416F-A3A7-D3AAB423A1AA}" srcOrd="0" destOrd="0" presId="urn:microsoft.com/office/officeart/2005/8/layout/hierarchy4"/>
    <dgm:cxn modelId="{849AB169-6EED-4676-B361-594AC721A6B1}" type="presParOf" srcId="{3B4D6505-8513-4F02-A5AA-0CA0DD2DB2F0}" destId="{ED1189FA-853D-40DC-B8DD-C85844FEB79D}" srcOrd="1" destOrd="0" presId="urn:microsoft.com/office/officeart/2005/8/layout/hierarchy4"/>
    <dgm:cxn modelId="{7D4D045E-8049-4164-8961-9BACDD122B5A}" type="presParOf" srcId="{D195FC7A-CEED-46B9-B36B-90BCBCB905BB}" destId="{28086509-9530-48A8-967F-14B1B79220F1}" srcOrd="5" destOrd="0" presId="urn:microsoft.com/office/officeart/2005/8/layout/hierarchy4"/>
    <dgm:cxn modelId="{91AFC437-9D9B-4331-9235-4BF791F41F86}" type="presParOf" srcId="{D195FC7A-CEED-46B9-B36B-90BCBCB905BB}" destId="{DF2CBE17-AB91-4233-8E79-390BDDCD60EE}" srcOrd="6" destOrd="0" presId="urn:microsoft.com/office/officeart/2005/8/layout/hierarchy4"/>
    <dgm:cxn modelId="{1CF34525-23E0-4224-A759-9EC58439672A}" type="presParOf" srcId="{DF2CBE17-AB91-4233-8E79-390BDDCD60EE}" destId="{2506F5B9-7297-48B6-8693-CD7FFD46FA7D}" srcOrd="0" destOrd="0" presId="urn:microsoft.com/office/officeart/2005/8/layout/hierarchy4"/>
    <dgm:cxn modelId="{FECACE8D-8D15-494E-B051-0DDAE7CC8F92}" type="presParOf" srcId="{DF2CBE17-AB91-4233-8E79-390BDDCD60EE}" destId="{9288DAA7-DFAF-4FD1-880E-3CE06F735CC6}" srcOrd="1" destOrd="0" presId="urn:microsoft.com/office/officeart/2005/8/layout/hierarchy4"/>
    <dgm:cxn modelId="{AD24DEFB-87FA-48E8-BF4E-19CB331B2304}" type="presParOf" srcId="{DF2CBE17-AB91-4233-8E79-390BDDCD60EE}" destId="{2F5C0B56-8093-4B82-B0EE-CB97A0789E5E}" srcOrd="2" destOrd="0" presId="urn:microsoft.com/office/officeart/2005/8/layout/hierarchy4"/>
    <dgm:cxn modelId="{9B681EBC-3A30-419E-916F-147E1DE327E0}" type="presParOf" srcId="{2F5C0B56-8093-4B82-B0EE-CB97A0789E5E}" destId="{8A41DB7B-8623-41F8-9118-13DA73B57BAA}" srcOrd="0" destOrd="0" presId="urn:microsoft.com/office/officeart/2005/8/layout/hierarchy4"/>
    <dgm:cxn modelId="{7FD98317-633F-4793-9B4B-CDF1FE0772C1}" type="presParOf" srcId="{8A41DB7B-8623-41F8-9118-13DA73B57BAA}" destId="{BA1B51D6-F25D-43DF-8747-EA307E52C446}" srcOrd="0" destOrd="0" presId="urn:microsoft.com/office/officeart/2005/8/layout/hierarchy4"/>
    <dgm:cxn modelId="{51051C57-7A28-4791-9339-D66607EB6CC9}" type="presParOf" srcId="{8A41DB7B-8623-41F8-9118-13DA73B57BAA}" destId="{221F9563-9BC9-483F-887B-66D28D5B70E4}" srcOrd="1" destOrd="0" presId="urn:microsoft.com/office/officeart/2005/8/layout/hierarchy4"/>
    <dgm:cxn modelId="{BA367ED5-46C1-4721-BE64-B371CAAF3CAB}" type="presParOf" srcId="{2F5C0B56-8093-4B82-B0EE-CB97A0789E5E}" destId="{AD2F88CC-F16C-4986-8F39-42387468DEBA}" srcOrd="1" destOrd="0" presId="urn:microsoft.com/office/officeart/2005/8/layout/hierarchy4"/>
    <dgm:cxn modelId="{694A4744-6556-48CA-906B-283A99C63C27}" type="presParOf" srcId="{2F5C0B56-8093-4B82-B0EE-CB97A0789E5E}" destId="{6DAA2BBB-A5C4-46CA-AE4F-0BC5671C6BC4}" srcOrd="2" destOrd="0" presId="urn:microsoft.com/office/officeart/2005/8/layout/hierarchy4"/>
    <dgm:cxn modelId="{B0B1F4E3-94A1-4B1E-9E01-6902E5F1D0DE}" type="presParOf" srcId="{6DAA2BBB-A5C4-46CA-AE4F-0BC5671C6BC4}" destId="{C23299BA-7681-4A2F-B86D-879BC4AC2A3A}" srcOrd="0" destOrd="0" presId="urn:microsoft.com/office/officeart/2005/8/layout/hierarchy4"/>
    <dgm:cxn modelId="{2B9275D4-2CA5-4FF6-A01A-F4A6E2EA193F}" type="presParOf" srcId="{6DAA2BBB-A5C4-46CA-AE4F-0BC5671C6BC4}" destId="{75D99222-0947-4BD7-BEBF-7274200795C3}"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F37EB3-AA0D-4B84-A956-8846F9450993}"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E4131599-9321-487B-B619-7C772C6C87BF}">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3600" dirty="0" smtClean="0"/>
            <a:t>Reading Strand</a:t>
          </a:r>
          <a:endParaRPr lang="en-US" sz="3600" dirty="0"/>
        </a:p>
      </dgm:t>
    </dgm:pt>
    <dgm:pt modelId="{AD265291-6836-4EE2-9397-5C881009FF88}" type="parTrans" cxnId="{5D86F8DB-282C-45A7-A060-F0059C9D1137}">
      <dgm:prSet/>
      <dgm:spPr/>
      <dgm:t>
        <a:bodyPr/>
        <a:lstStyle/>
        <a:p>
          <a:endParaRPr lang="en-US"/>
        </a:p>
      </dgm:t>
    </dgm:pt>
    <dgm:pt modelId="{B5739FD0-47A0-445C-B1F8-77E389CCCFDB}" type="sibTrans" cxnId="{5D86F8DB-282C-45A7-A060-F0059C9D1137}">
      <dgm:prSet/>
      <dgm:spPr/>
      <dgm:t>
        <a:bodyPr/>
        <a:lstStyle/>
        <a:p>
          <a:endParaRPr lang="en-US"/>
        </a:p>
      </dgm:t>
    </dgm:pt>
    <dgm:pt modelId="{A364672A-198E-49DA-85A7-0837B78B3045}">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1800" dirty="0" smtClean="0"/>
            <a:t>Reading: Literature</a:t>
          </a:r>
          <a:endParaRPr lang="en-US" sz="1800" dirty="0"/>
        </a:p>
      </dgm:t>
    </dgm:pt>
    <dgm:pt modelId="{6D5F2360-536D-4B61-82F7-98E18EA32450}" type="parTrans" cxnId="{1519001C-36F7-4DC0-A5F9-4FA4C96E04A5}">
      <dgm:prSet/>
      <dgm:spPr/>
      <dgm:t>
        <a:bodyPr/>
        <a:lstStyle/>
        <a:p>
          <a:endParaRPr lang="en-US"/>
        </a:p>
      </dgm:t>
    </dgm:pt>
    <dgm:pt modelId="{B9BBCC07-D87E-414A-97F5-BA37F6A6C717}" type="sibTrans" cxnId="{1519001C-36F7-4DC0-A5F9-4FA4C96E04A5}">
      <dgm:prSet/>
      <dgm:spPr/>
      <dgm:t>
        <a:bodyPr/>
        <a:lstStyle/>
        <a:p>
          <a:endParaRPr lang="en-US"/>
        </a:p>
      </dgm:t>
    </dgm:pt>
    <dgm:pt modelId="{F6104FB7-59C8-4CF2-8FDB-B3025B1A6F41}">
      <dgm:prSet phldrT="[Tex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050" dirty="0" smtClean="0"/>
            <a:t>Key Ideas and Details </a:t>
          </a:r>
          <a:endParaRPr lang="en-US" sz="1050" dirty="0"/>
        </a:p>
      </dgm:t>
    </dgm:pt>
    <dgm:pt modelId="{09466561-1758-4F5A-80C9-0787CD148618}" type="parTrans" cxnId="{DDC78595-A48C-4C9F-BF7D-3EF0D4849A16}">
      <dgm:prSet/>
      <dgm:spPr/>
      <dgm:t>
        <a:bodyPr/>
        <a:lstStyle/>
        <a:p>
          <a:endParaRPr lang="en-US"/>
        </a:p>
      </dgm:t>
    </dgm:pt>
    <dgm:pt modelId="{874A1774-4276-4C83-9780-EB9B9BB96EAC}" type="sibTrans" cxnId="{DDC78595-A48C-4C9F-BF7D-3EF0D4849A16}">
      <dgm:prSet/>
      <dgm:spPr/>
      <dgm:t>
        <a:bodyPr/>
        <a:lstStyle/>
        <a:p>
          <a:endParaRPr lang="en-US"/>
        </a:p>
      </dgm:t>
    </dgm:pt>
    <dgm:pt modelId="{C20E8474-922C-4470-835D-BCF856369973}">
      <dgm:prSet phldrT="[Tex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050" dirty="0" smtClean="0"/>
            <a:t>Craft and Structure </a:t>
          </a:r>
          <a:endParaRPr lang="en-US" sz="1050" dirty="0"/>
        </a:p>
      </dgm:t>
    </dgm:pt>
    <dgm:pt modelId="{E70F6FF2-D5D5-489D-A199-1345427E2871}" type="parTrans" cxnId="{E97E8CC3-036B-4AC6-98D5-C799D75B3A62}">
      <dgm:prSet/>
      <dgm:spPr/>
      <dgm:t>
        <a:bodyPr/>
        <a:lstStyle/>
        <a:p>
          <a:endParaRPr lang="en-US"/>
        </a:p>
      </dgm:t>
    </dgm:pt>
    <dgm:pt modelId="{6C74723F-462C-4A75-B61E-BEB3B98D32B5}" type="sibTrans" cxnId="{E97E8CC3-036B-4AC6-98D5-C799D75B3A62}">
      <dgm:prSet/>
      <dgm:spPr/>
      <dgm:t>
        <a:bodyPr/>
        <a:lstStyle/>
        <a:p>
          <a:endParaRPr lang="en-US"/>
        </a:p>
      </dgm:t>
    </dgm:pt>
    <dgm:pt modelId="{A67E4A19-DB2B-41FD-A401-6E6BFC905722}">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1800" dirty="0" smtClean="0"/>
            <a:t>Reading: Informational Text</a:t>
          </a:r>
          <a:endParaRPr lang="en-US" sz="1800" dirty="0"/>
        </a:p>
      </dgm:t>
    </dgm:pt>
    <dgm:pt modelId="{A3CB33B0-6482-4400-B9BA-FAD5F0FE4440}" type="parTrans" cxnId="{A1D65B7E-913F-4CBA-A9E9-78C92C8F5A05}">
      <dgm:prSet/>
      <dgm:spPr/>
      <dgm:t>
        <a:bodyPr/>
        <a:lstStyle/>
        <a:p>
          <a:endParaRPr lang="en-US"/>
        </a:p>
      </dgm:t>
    </dgm:pt>
    <dgm:pt modelId="{7674CBB2-81A9-4BA5-8778-853C67A30704}" type="sibTrans" cxnId="{A1D65B7E-913F-4CBA-A9E9-78C92C8F5A05}">
      <dgm:prSet/>
      <dgm:spPr/>
      <dgm:t>
        <a:bodyPr/>
        <a:lstStyle/>
        <a:p>
          <a:endParaRPr lang="en-US"/>
        </a:p>
      </dgm:t>
    </dgm:pt>
    <dgm:pt modelId="{ECAC1662-82E4-4663-BBE3-3BF69215EE65}">
      <dgm:prSet phldrT="[Tex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050" dirty="0" smtClean="0"/>
            <a:t>Key Ideas and Details</a:t>
          </a:r>
          <a:endParaRPr lang="en-US" sz="1050" dirty="0"/>
        </a:p>
      </dgm:t>
    </dgm:pt>
    <dgm:pt modelId="{2771EC9D-5A1C-4A75-9BFC-DDD81F0B4220}" type="parTrans" cxnId="{9FFD1653-7A73-4B3B-8BA5-81CA4604AB04}">
      <dgm:prSet/>
      <dgm:spPr/>
      <dgm:t>
        <a:bodyPr/>
        <a:lstStyle/>
        <a:p>
          <a:endParaRPr lang="en-US"/>
        </a:p>
      </dgm:t>
    </dgm:pt>
    <dgm:pt modelId="{32AA66F3-53B4-4906-ACDE-01EF67C35516}" type="sibTrans" cxnId="{9FFD1653-7A73-4B3B-8BA5-81CA4604AB04}">
      <dgm:prSet/>
      <dgm:spPr/>
      <dgm:t>
        <a:bodyPr/>
        <a:lstStyle/>
        <a:p>
          <a:endParaRPr lang="en-US"/>
        </a:p>
      </dgm:t>
    </dgm:pt>
    <dgm:pt modelId="{0911AED7-6325-4A24-AE1D-F01850A12DD3}">
      <dgm:prSet custT="1">
        <dgm:style>
          <a:lnRef idx="1">
            <a:schemeClr val="accent4"/>
          </a:lnRef>
          <a:fillRef idx="2">
            <a:schemeClr val="accent4"/>
          </a:fillRef>
          <a:effectRef idx="1">
            <a:schemeClr val="accent4"/>
          </a:effectRef>
          <a:fontRef idx="minor">
            <a:schemeClr val="dk1"/>
          </a:fontRef>
        </dgm:style>
      </dgm:prSet>
      <dgm:spPr/>
      <dgm:t>
        <a:bodyPr/>
        <a:lstStyle/>
        <a:p>
          <a:pPr>
            <a:lnSpc>
              <a:spcPts val="2100"/>
            </a:lnSpc>
            <a:spcAft>
              <a:spcPts val="0"/>
            </a:spcAft>
          </a:pPr>
          <a:r>
            <a:rPr lang="en-US" sz="1800" dirty="0" smtClean="0"/>
            <a:t>Reading: </a:t>
          </a:r>
          <a:r>
            <a:rPr lang="en-US" sz="1800" spc="-100" baseline="0" dirty="0" smtClean="0"/>
            <a:t>Foundational</a:t>
          </a:r>
          <a:r>
            <a:rPr lang="en-US" sz="1800" dirty="0" smtClean="0"/>
            <a:t> Skills</a:t>
          </a:r>
          <a:endParaRPr lang="en-US" sz="1800" dirty="0"/>
        </a:p>
      </dgm:t>
    </dgm:pt>
    <dgm:pt modelId="{2E038ABC-164A-404E-BC17-0AB6C0BD181B}" type="parTrans" cxnId="{3B20935F-6715-43F1-9BB0-42772F34B623}">
      <dgm:prSet/>
      <dgm:spPr/>
      <dgm:t>
        <a:bodyPr/>
        <a:lstStyle/>
        <a:p>
          <a:endParaRPr lang="en-US"/>
        </a:p>
      </dgm:t>
    </dgm:pt>
    <dgm:pt modelId="{94D5DCCE-3B3E-4617-A04D-E5C7C7EF701C}" type="sibTrans" cxnId="{3B20935F-6715-43F1-9BB0-42772F34B623}">
      <dgm:prSet/>
      <dgm:spPr/>
      <dgm:t>
        <a:bodyPr/>
        <a:lstStyle/>
        <a:p>
          <a:endParaRPr lang="en-US"/>
        </a:p>
      </dgm:t>
    </dgm:pt>
    <dgm:pt modelId="{7D2D9DCD-5665-4180-9BC1-735914106A3C}">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050" dirty="0" smtClean="0"/>
            <a:t>Print Concepts</a:t>
          </a:r>
          <a:endParaRPr lang="en-US" sz="1050" dirty="0"/>
        </a:p>
      </dgm:t>
    </dgm:pt>
    <dgm:pt modelId="{2E42452F-DCE4-4C28-A6CB-CCD8B81EEA8F}" type="parTrans" cxnId="{78EBC7E7-C960-4734-9A6A-29D2BC36C87A}">
      <dgm:prSet/>
      <dgm:spPr/>
      <dgm:t>
        <a:bodyPr/>
        <a:lstStyle/>
        <a:p>
          <a:endParaRPr lang="en-US"/>
        </a:p>
      </dgm:t>
    </dgm:pt>
    <dgm:pt modelId="{CF3E44B1-790E-4ED3-B57B-6513A4C9389D}" type="sibTrans" cxnId="{78EBC7E7-C960-4734-9A6A-29D2BC36C87A}">
      <dgm:prSet/>
      <dgm:spPr/>
      <dgm:t>
        <a:bodyPr/>
        <a:lstStyle/>
        <a:p>
          <a:endParaRPr lang="en-US"/>
        </a:p>
      </dgm:t>
    </dgm:pt>
    <dgm:pt modelId="{E6BF504B-2567-4647-A264-A734DF0E9BCD}">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050" dirty="0" smtClean="0"/>
            <a:t>Phonological Awareness</a:t>
          </a:r>
          <a:endParaRPr lang="en-US" sz="1050" dirty="0"/>
        </a:p>
      </dgm:t>
    </dgm:pt>
    <dgm:pt modelId="{720412AD-03AF-4C74-B208-348AAD233261}" type="parTrans" cxnId="{4376010C-D562-4321-928D-D53470E6593F}">
      <dgm:prSet/>
      <dgm:spPr/>
      <dgm:t>
        <a:bodyPr/>
        <a:lstStyle/>
        <a:p>
          <a:endParaRPr lang="en-US"/>
        </a:p>
      </dgm:t>
    </dgm:pt>
    <dgm:pt modelId="{7F85DFFB-F3DF-490F-8EA0-CF2755293A1A}" type="sibTrans" cxnId="{4376010C-D562-4321-928D-D53470E6593F}">
      <dgm:prSet/>
      <dgm:spPr/>
      <dgm:t>
        <a:bodyPr/>
        <a:lstStyle/>
        <a:p>
          <a:endParaRPr lang="en-US"/>
        </a:p>
      </dgm:t>
    </dgm:pt>
    <dgm:pt modelId="{26F55BC3-CEDF-43D8-BEBA-06585B3CC9E2}">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050" dirty="0" smtClean="0"/>
            <a:t>Craft and Structure</a:t>
          </a:r>
          <a:endParaRPr lang="en-US" sz="1050" dirty="0"/>
        </a:p>
      </dgm:t>
    </dgm:pt>
    <dgm:pt modelId="{73D59C03-CE6F-4605-A924-BC5E82E20CCD}" type="parTrans" cxnId="{83298D3F-2FE6-4795-931F-E91E19AC6B97}">
      <dgm:prSet/>
      <dgm:spPr/>
      <dgm:t>
        <a:bodyPr/>
        <a:lstStyle/>
        <a:p>
          <a:endParaRPr lang="en-US"/>
        </a:p>
      </dgm:t>
    </dgm:pt>
    <dgm:pt modelId="{63E23EC3-E0CA-4B32-8498-F878CB95AC16}" type="sibTrans" cxnId="{83298D3F-2FE6-4795-931F-E91E19AC6B97}">
      <dgm:prSet/>
      <dgm:spPr/>
      <dgm:t>
        <a:bodyPr/>
        <a:lstStyle/>
        <a:p>
          <a:endParaRPr lang="en-US"/>
        </a:p>
      </dgm:t>
    </dgm:pt>
    <dgm:pt modelId="{DC08BD04-3548-43D1-9574-E1ECA067A265}">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800" dirty="0" smtClean="0"/>
            <a:t> </a:t>
          </a:r>
          <a:r>
            <a:rPr lang="en-US" sz="1050" dirty="0" smtClean="0"/>
            <a:t>Integration of Knowledge</a:t>
          </a:r>
        </a:p>
        <a:p>
          <a:r>
            <a:rPr lang="en-US" sz="1050" dirty="0" smtClean="0"/>
            <a:t> and Ideas</a:t>
          </a:r>
          <a:r>
            <a:rPr lang="en-US" sz="800" dirty="0" smtClean="0"/>
            <a:t>   </a:t>
          </a:r>
          <a:endParaRPr lang="en-US" sz="800" dirty="0"/>
        </a:p>
      </dgm:t>
    </dgm:pt>
    <dgm:pt modelId="{A527954D-68FB-475E-B50C-D7F8FE43B0A6}" type="parTrans" cxnId="{83E88281-5CDB-474B-8523-B306754D6935}">
      <dgm:prSet/>
      <dgm:spPr/>
      <dgm:t>
        <a:bodyPr/>
        <a:lstStyle/>
        <a:p>
          <a:endParaRPr lang="en-US"/>
        </a:p>
      </dgm:t>
    </dgm:pt>
    <dgm:pt modelId="{B61C0D0A-B39A-4486-B28F-0437FC0DC178}" type="sibTrans" cxnId="{83E88281-5CDB-474B-8523-B306754D6935}">
      <dgm:prSet/>
      <dgm:spPr/>
      <dgm:t>
        <a:bodyPr/>
        <a:lstStyle/>
        <a:p>
          <a:endParaRPr lang="en-US"/>
        </a:p>
      </dgm:t>
    </dgm:pt>
    <dgm:pt modelId="{2EB05E20-3B46-4F8A-BE78-F79F9E91B2FA}">
      <dgm:prSet custT="1">
        <dgm:style>
          <a:lnRef idx="1">
            <a:schemeClr val="accent4"/>
          </a:lnRef>
          <a:fillRef idx="2">
            <a:schemeClr val="accent4"/>
          </a:fillRef>
          <a:effectRef idx="1">
            <a:schemeClr val="accent4"/>
          </a:effectRef>
          <a:fontRef idx="minor">
            <a:schemeClr val="dk1"/>
          </a:fontRef>
        </dgm:style>
      </dgm:prSet>
      <dgm:spPr/>
      <dgm:t>
        <a:bodyPr vert="vert270"/>
        <a:lstStyle/>
        <a:p>
          <a:pPr>
            <a:lnSpc>
              <a:spcPct val="90000"/>
            </a:lnSpc>
            <a:spcAft>
              <a:spcPts val="0"/>
            </a:spcAft>
          </a:pPr>
          <a:r>
            <a:rPr lang="en-US" sz="1050" dirty="0" smtClean="0"/>
            <a:t>Range of Reading and  </a:t>
          </a:r>
        </a:p>
        <a:p>
          <a:pPr>
            <a:lnSpc>
              <a:spcPct val="90000"/>
            </a:lnSpc>
            <a:spcAft>
              <a:spcPts val="0"/>
            </a:spcAft>
          </a:pPr>
          <a:r>
            <a:rPr lang="en-US" sz="1050" dirty="0" smtClean="0"/>
            <a:t>Level of Text Complexity</a:t>
          </a:r>
          <a:endParaRPr lang="en-US" sz="1050" dirty="0"/>
        </a:p>
      </dgm:t>
    </dgm:pt>
    <dgm:pt modelId="{9EF560D1-F750-4EA3-B036-6E36A70978BC}" type="parTrans" cxnId="{7D1838E6-44F5-406A-8743-590F81C451FF}">
      <dgm:prSet/>
      <dgm:spPr/>
      <dgm:t>
        <a:bodyPr/>
        <a:lstStyle/>
        <a:p>
          <a:endParaRPr lang="en-US"/>
        </a:p>
      </dgm:t>
    </dgm:pt>
    <dgm:pt modelId="{3D812FFE-7239-408A-96EC-497684845512}" type="sibTrans" cxnId="{7D1838E6-44F5-406A-8743-590F81C451FF}">
      <dgm:prSet/>
      <dgm:spPr/>
      <dgm:t>
        <a:bodyPr/>
        <a:lstStyle/>
        <a:p>
          <a:endParaRPr lang="en-US"/>
        </a:p>
      </dgm:t>
    </dgm:pt>
    <dgm:pt modelId="{BAF2831A-9298-4C04-869D-8242E77A568B}">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050" dirty="0" smtClean="0"/>
            <a:t>Integration of Knowledge</a:t>
          </a:r>
        </a:p>
        <a:p>
          <a:r>
            <a:rPr lang="en-US" sz="1050" dirty="0" smtClean="0"/>
            <a:t> and Ideas</a:t>
          </a:r>
          <a:endParaRPr lang="en-US" sz="1050" dirty="0"/>
        </a:p>
      </dgm:t>
    </dgm:pt>
    <dgm:pt modelId="{9C1E2EE4-9C1A-44D5-BFC9-6297213F8BB7}" type="parTrans" cxnId="{F0BCCE9E-74DD-4E11-8A14-F4F710D505A5}">
      <dgm:prSet/>
      <dgm:spPr/>
      <dgm:t>
        <a:bodyPr/>
        <a:lstStyle/>
        <a:p>
          <a:endParaRPr lang="en-US"/>
        </a:p>
      </dgm:t>
    </dgm:pt>
    <dgm:pt modelId="{A9E5DA4E-1181-4A80-BFAB-9B189F07FB79}" type="sibTrans" cxnId="{F0BCCE9E-74DD-4E11-8A14-F4F710D505A5}">
      <dgm:prSet/>
      <dgm:spPr/>
      <dgm:t>
        <a:bodyPr/>
        <a:lstStyle/>
        <a:p>
          <a:endParaRPr lang="en-US"/>
        </a:p>
      </dgm:t>
    </dgm:pt>
    <dgm:pt modelId="{76047681-6481-423F-97BA-1C53CAE4C017}">
      <dgm:prSet custT="1">
        <dgm:style>
          <a:lnRef idx="1">
            <a:schemeClr val="accent4"/>
          </a:lnRef>
          <a:fillRef idx="2">
            <a:schemeClr val="accent4"/>
          </a:fillRef>
          <a:effectRef idx="1">
            <a:schemeClr val="accent4"/>
          </a:effectRef>
          <a:fontRef idx="minor">
            <a:schemeClr val="dk1"/>
          </a:fontRef>
        </dgm:style>
      </dgm:prSet>
      <dgm:spPr/>
      <dgm:t>
        <a:bodyPr vert="vert270"/>
        <a:lstStyle/>
        <a:p>
          <a:pPr>
            <a:lnSpc>
              <a:spcPct val="90000"/>
            </a:lnSpc>
            <a:spcAft>
              <a:spcPts val="0"/>
            </a:spcAft>
          </a:pPr>
          <a:r>
            <a:rPr lang="en-US" sz="1050" dirty="0" smtClean="0"/>
            <a:t>Range of Reading and </a:t>
          </a:r>
        </a:p>
        <a:p>
          <a:pPr>
            <a:lnSpc>
              <a:spcPct val="90000"/>
            </a:lnSpc>
            <a:spcAft>
              <a:spcPts val="0"/>
            </a:spcAft>
          </a:pPr>
          <a:r>
            <a:rPr lang="en-US" sz="1050" dirty="0" smtClean="0"/>
            <a:t>Level of Text Complexity</a:t>
          </a:r>
          <a:endParaRPr lang="en-US" sz="1050" dirty="0"/>
        </a:p>
      </dgm:t>
    </dgm:pt>
    <dgm:pt modelId="{7FA03C47-2A69-48B6-8007-420BD7F4B8D7}" type="parTrans" cxnId="{56998140-A435-4E75-94CD-6723CFFA032D}">
      <dgm:prSet/>
      <dgm:spPr/>
      <dgm:t>
        <a:bodyPr/>
        <a:lstStyle/>
        <a:p>
          <a:endParaRPr lang="en-US"/>
        </a:p>
      </dgm:t>
    </dgm:pt>
    <dgm:pt modelId="{7FE2F314-3274-4027-AFFE-356464EA2D23}" type="sibTrans" cxnId="{56998140-A435-4E75-94CD-6723CFFA032D}">
      <dgm:prSet/>
      <dgm:spPr/>
      <dgm:t>
        <a:bodyPr/>
        <a:lstStyle/>
        <a:p>
          <a:endParaRPr lang="en-US"/>
        </a:p>
      </dgm:t>
    </dgm:pt>
    <dgm:pt modelId="{D3DA0A2C-C4C6-481A-A851-E93E8358932E}">
      <dgm:prSet custT="1">
        <dgm:style>
          <a:lnRef idx="1">
            <a:schemeClr val="accent4"/>
          </a:lnRef>
          <a:fillRef idx="2">
            <a:schemeClr val="accent4"/>
          </a:fillRef>
          <a:effectRef idx="1">
            <a:schemeClr val="accent4"/>
          </a:effectRef>
          <a:fontRef idx="minor">
            <a:schemeClr val="dk1"/>
          </a:fontRef>
        </dgm:style>
      </dgm:prSet>
      <dgm:spPr/>
      <dgm:t>
        <a:bodyPr vert="vert270"/>
        <a:lstStyle/>
        <a:p>
          <a:pPr>
            <a:spcAft>
              <a:spcPts val="0"/>
            </a:spcAft>
          </a:pPr>
          <a:r>
            <a:rPr lang="en-US" sz="1050" dirty="0" smtClean="0"/>
            <a:t>Phonics and Word</a:t>
          </a:r>
        </a:p>
        <a:p>
          <a:pPr>
            <a:spcAft>
              <a:spcPts val="0"/>
            </a:spcAft>
          </a:pPr>
          <a:r>
            <a:rPr lang="en-US" sz="1050" dirty="0" smtClean="0"/>
            <a:t> Recognition</a:t>
          </a:r>
          <a:endParaRPr lang="en-US" sz="1050" dirty="0"/>
        </a:p>
      </dgm:t>
    </dgm:pt>
    <dgm:pt modelId="{77D4EC96-DF9E-4DA4-82DF-A13AAB31861B}" type="parTrans" cxnId="{0A773657-641B-4284-8458-6087D685009D}">
      <dgm:prSet/>
      <dgm:spPr/>
      <dgm:t>
        <a:bodyPr/>
        <a:lstStyle/>
        <a:p>
          <a:endParaRPr lang="en-US"/>
        </a:p>
      </dgm:t>
    </dgm:pt>
    <dgm:pt modelId="{D1FCE984-E309-48C9-BED1-884479CA1DAD}" type="sibTrans" cxnId="{0A773657-641B-4284-8458-6087D685009D}">
      <dgm:prSet/>
      <dgm:spPr/>
      <dgm:t>
        <a:bodyPr/>
        <a:lstStyle/>
        <a:p>
          <a:endParaRPr lang="en-US"/>
        </a:p>
      </dgm:t>
    </dgm:pt>
    <dgm:pt modelId="{07F2FF2C-E87E-4653-B0C4-004DAD078738}">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050" dirty="0" smtClean="0"/>
            <a:t>Fluency</a:t>
          </a:r>
          <a:endParaRPr lang="en-US" sz="1050" dirty="0"/>
        </a:p>
      </dgm:t>
    </dgm:pt>
    <dgm:pt modelId="{1A2C55D2-8FBF-487A-B88B-F27308733861}" type="parTrans" cxnId="{2AA59583-41B9-4165-A95B-D89A20E8DEE6}">
      <dgm:prSet/>
      <dgm:spPr/>
      <dgm:t>
        <a:bodyPr/>
        <a:lstStyle/>
        <a:p>
          <a:endParaRPr lang="en-US"/>
        </a:p>
      </dgm:t>
    </dgm:pt>
    <dgm:pt modelId="{F66C38CA-9A48-4C69-A22A-46E001EA2E16}" type="sibTrans" cxnId="{2AA59583-41B9-4165-A95B-D89A20E8DEE6}">
      <dgm:prSet/>
      <dgm:spPr/>
      <dgm:t>
        <a:bodyPr/>
        <a:lstStyle/>
        <a:p>
          <a:endParaRPr lang="en-US"/>
        </a:p>
      </dgm:t>
    </dgm:pt>
    <dgm:pt modelId="{75ED9CBD-0BB3-4703-9778-7C8D45D02BBC}">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1</a:t>
          </a:r>
          <a:endParaRPr lang="en-US" dirty="0"/>
        </a:p>
      </dgm:t>
    </dgm:pt>
    <dgm:pt modelId="{5B03E646-5BED-458B-8743-1320DCE6FB1F}" type="parTrans" cxnId="{42FB5DD8-2F10-40B8-8DA9-D21CB2BB2DB9}">
      <dgm:prSet/>
      <dgm:spPr/>
      <dgm:t>
        <a:bodyPr/>
        <a:lstStyle/>
        <a:p>
          <a:endParaRPr lang="en-US"/>
        </a:p>
      </dgm:t>
    </dgm:pt>
    <dgm:pt modelId="{99E82175-2763-4087-8B95-76587B367EDC}" type="sibTrans" cxnId="{42FB5DD8-2F10-40B8-8DA9-D21CB2BB2DB9}">
      <dgm:prSet/>
      <dgm:spPr/>
      <dgm:t>
        <a:bodyPr/>
        <a:lstStyle/>
        <a:p>
          <a:endParaRPr lang="en-US"/>
        </a:p>
      </dgm:t>
    </dgm:pt>
    <dgm:pt modelId="{A87DC0EF-F13F-40EA-A03D-2D4150ADC5DE}">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2</a:t>
          </a:r>
          <a:endParaRPr lang="en-US" dirty="0"/>
        </a:p>
      </dgm:t>
    </dgm:pt>
    <dgm:pt modelId="{061BBC76-FDC6-4D2C-BFCF-98A0C87C3158}" type="parTrans" cxnId="{74A8290F-C1FB-4184-979F-1785AF1C57AC}">
      <dgm:prSet/>
      <dgm:spPr/>
      <dgm:t>
        <a:bodyPr/>
        <a:lstStyle/>
        <a:p>
          <a:endParaRPr lang="en-US"/>
        </a:p>
      </dgm:t>
    </dgm:pt>
    <dgm:pt modelId="{8D7B1BCC-8CC2-4377-BD16-B1576DCF1958}" type="sibTrans" cxnId="{74A8290F-C1FB-4184-979F-1785AF1C57AC}">
      <dgm:prSet/>
      <dgm:spPr/>
      <dgm:t>
        <a:bodyPr/>
        <a:lstStyle/>
        <a:p>
          <a:endParaRPr lang="en-US"/>
        </a:p>
      </dgm:t>
    </dgm:pt>
    <dgm:pt modelId="{A3DB71B9-70E5-45D9-8C38-13E20BF1460D}">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3</a:t>
          </a:r>
          <a:endParaRPr lang="en-US" dirty="0"/>
        </a:p>
      </dgm:t>
    </dgm:pt>
    <dgm:pt modelId="{58AD872D-48C1-4801-805C-0857733453F8}" type="parTrans" cxnId="{02896DC8-3C3B-466E-9627-C52A5E5BF126}">
      <dgm:prSet/>
      <dgm:spPr/>
      <dgm:t>
        <a:bodyPr/>
        <a:lstStyle/>
        <a:p>
          <a:endParaRPr lang="en-US"/>
        </a:p>
      </dgm:t>
    </dgm:pt>
    <dgm:pt modelId="{48F5E9FE-5E54-42C0-A593-D4E38C82B1A0}" type="sibTrans" cxnId="{02896DC8-3C3B-466E-9627-C52A5E5BF126}">
      <dgm:prSet/>
      <dgm:spPr/>
      <dgm:t>
        <a:bodyPr/>
        <a:lstStyle/>
        <a:p>
          <a:endParaRPr lang="en-US"/>
        </a:p>
      </dgm:t>
    </dgm:pt>
    <dgm:pt modelId="{5480A7A5-254A-485D-984C-3FF05D7E523F}">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4</a:t>
          </a:r>
          <a:endParaRPr lang="en-US" dirty="0"/>
        </a:p>
      </dgm:t>
    </dgm:pt>
    <dgm:pt modelId="{1FBB8DF2-B1ED-44EA-8C72-ECA4A0D489F0}" type="parTrans" cxnId="{FC0C8823-8CD5-484A-99A2-5524EB0E9AB5}">
      <dgm:prSet/>
      <dgm:spPr/>
      <dgm:t>
        <a:bodyPr/>
        <a:lstStyle/>
        <a:p>
          <a:endParaRPr lang="en-US"/>
        </a:p>
      </dgm:t>
    </dgm:pt>
    <dgm:pt modelId="{A7CC41EA-569A-4128-8AD2-6E5071D6CAED}" type="sibTrans" cxnId="{FC0C8823-8CD5-484A-99A2-5524EB0E9AB5}">
      <dgm:prSet/>
      <dgm:spPr/>
      <dgm:t>
        <a:bodyPr/>
        <a:lstStyle/>
        <a:p>
          <a:endParaRPr lang="en-US"/>
        </a:p>
      </dgm:t>
    </dgm:pt>
    <dgm:pt modelId="{E7E3A134-D4D6-4BD3-B533-D1CDD0182900}">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5</a:t>
          </a:r>
          <a:endParaRPr lang="en-US" dirty="0"/>
        </a:p>
      </dgm:t>
    </dgm:pt>
    <dgm:pt modelId="{D8264E50-6296-41EA-8CB6-A3199D56210D}" type="parTrans" cxnId="{98963DA7-B642-4F57-B495-1CA2547CA0E4}">
      <dgm:prSet/>
      <dgm:spPr/>
      <dgm:t>
        <a:bodyPr/>
        <a:lstStyle/>
        <a:p>
          <a:endParaRPr lang="en-US"/>
        </a:p>
      </dgm:t>
    </dgm:pt>
    <dgm:pt modelId="{0CE23F56-4FC1-43F9-A95B-71BD1BF2351C}" type="sibTrans" cxnId="{98963DA7-B642-4F57-B495-1CA2547CA0E4}">
      <dgm:prSet/>
      <dgm:spPr/>
      <dgm:t>
        <a:bodyPr/>
        <a:lstStyle/>
        <a:p>
          <a:endParaRPr lang="en-US"/>
        </a:p>
      </dgm:t>
    </dgm:pt>
    <dgm:pt modelId="{87F13CB1-3C5B-45D2-B4C5-966D50EBF812}">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6</a:t>
          </a:r>
          <a:endParaRPr lang="en-US" dirty="0"/>
        </a:p>
      </dgm:t>
    </dgm:pt>
    <dgm:pt modelId="{5E9036CE-E856-4FDE-BFF8-2416AAACCBCD}" type="parTrans" cxnId="{11FAD4B0-1471-4C16-8D22-DF6FC95C9C52}">
      <dgm:prSet/>
      <dgm:spPr/>
      <dgm:t>
        <a:bodyPr/>
        <a:lstStyle/>
        <a:p>
          <a:endParaRPr lang="en-US"/>
        </a:p>
      </dgm:t>
    </dgm:pt>
    <dgm:pt modelId="{89DCF7DD-4D10-40FF-9C1F-BE4404642F8A}" type="sibTrans" cxnId="{11FAD4B0-1471-4C16-8D22-DF6FC95C9C52}">
      <dgm:prSet/>
      <dgm:spPr/>
      <dgm:t>
        <a:bodyPr/>
        <a:lstStyle/>
        <a:p>
          <a:endParaRPr lang="en-US"/>
        </a:p>
      </dgm:t>
    </dgm:pt>
    <dgm:pt modelId="{3A764B8B-91F8-4ADD-B67F-3EB3DD396AF7}">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7</a:t>
          </a:r>
          <a:endParaRPr lang="en-US" dirty="0"/>
        </a:p>
      </dgm:t>
    </dgm:pt>
    <dgm:pt modelId="{20683D34-8FA1-41A4-B03D-BF8F059D2582}" type="parTrans" cxnId="{ADFDC9DC-D0BF-417F-B361-923747A2EC41}">
      <dgm:prSet/>
      <dgm:spPr/>
      <dgm:t>
        <a:bodyPr/>
        <a:lstStyle/>
        <a:p>
          <a:endParaRPr lang="en-US"/>
        </a:p>
      </dgm:t>
    </dgm:pt>
    <dgm:pt modelId="{C9D396D0-0126-4CD4-9D70-D922153C681B}" type="sibTrans" cxnId="{ADFDC9DC-D0BF-417F-B361-923747A2EC41}">
      <dgm:prSet/>
      <dgm:spPr/>
      <dgm:t>
        <a:bodyPr/>
        <a:lstStyle/>
        <a:p>
          <a:endParaRPr lang="en-US"/>
        </a:p>
      </dgm:t>
    </dgm:pt>
    <dgm:pt modelId="{47B99760-01AA-4FBA-9A87-0489C4FC4C39}">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8</a:t>
          </a:r>
          <a:endParaRPr lang="en-US" dirty="0"/>
        </a:p>
      </dgm:t>
    </dgm:pt>
    <dgm:pt modelId="{F2C55451-DB0E-4CF8-B9B6-EC1E2553F734}" type="parTrans" cxnId="{C365A569-D93A-4EEF-BDB8-2F91BE97D1CC}">
      <dgm:prSet/>
      <dgm:spPr/>
      <dgm:t>
        <a:bodyPr/>
        <a:lstStyle/>
        <a:p>
          <a:endParaRPr lang="en-US"/>
        </a:p>
      </dgm:t>
    </dgm:pt>
    <dgm:pt modelId="{D9DB4052-61D9-4089-9597-819C7150580F}" type="sibTrans" cxnId="{C365A569-D93A-4EEF-BDB8-2F91BE97D1CC}">
      <dgm:prSet/>
      <dgm:spPr/>
      <dgm:t>
        <a:bodyPr/>
        <a:lstStyle/>
        <a:p>
          <a:endParaRPr lang="en-US"/>
        </a:p>
      </dgm:t>
    </dgm:pt>
    <dgm:pt modelId="{2D5ACEAA-739C-4CCB-AE7E-1CF896A0E037}">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9</a:t>
          </a:r>
          <a:endParaRPr lang="en-US" dirty="0"/>
        </a:p>
      </dgm:t>
    </dgm:pt>
    <dgm:pt modelId="{77663C73-E656-46FB-A854-594A1FEB6D72}" type="parTrans" cxnId="{7BA4D4CA-9E5F-44FF-B8F9-8357369D2774}">
      <dgm:prSet/>
      <dgm:spPr/>
      <dgm:t>
        <a:bodyPr/>
        <a:lstStyle/>
        <a:p>
          <a:endParaRPr lang="en-US"/>
        </a:p>
      </dgm:t>
    </dgm:pt>
    <dgm:pt modelId="{888E51A1-7FF5-4363-8974-D1FB08C1C395}" type="sibTrans" cxnId="{7BA4D4CA-9E5F-44FF-B8F9-8357369D2774}">
      <dgm:prSet/>
      <dgm:spPr/>
      <dgm:t>
        <a:bodyPr/>
        <a:lstStyle/>
        <a:p>
          <a:endParaRPr lang="en-US"/>
        </a:p>
      </dgm:t>
    </dgm:pt>
    <dgm:pt modelId="{B13932E5-1674-4AB4-8790-85B127D00259}">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10</a:t>
          </a:r>
          <a:endParaRPr lang="en-US" dirty="0"/>
        </a:p>
      </dgm:t>
    </dgm:pt>
    <dgm:pt modelId="{DEA25941-AB8B-4A01-BD6A-4EFCDE1339C6}" type="parTrans" cxnId="{EE18D74A-262D-4178-8CC4-A4ABBA998663}">
      <dgm:prSet/>
      <dgm:spPr/>
      <dgm:t>
        <a:bodyPr/>
        <a:lstStyle/>
        <a:p>
          <a:endParaRPr lang="en-US"/>
        </a:p>
      </dgm:t>
    </dgm:pt>
    <dgm:pt modelId="{ACBC0EA8-38DB-4381-B469-801E3E03969C}" type="sibTrans" cxnId="{EE18D74A-262D-4178-8CC4-A4ABBA998663}">
      <dgm:prSet/>
      <dgm:spPr/>
      <dgm:t>
        <a:bodyPr/>
        <a:lstStyle/>
        <a:p>
          <a:endParaRPr lang="en-US"/>
        </a:p>
      </dgm:t>
    </dgm:pt>
    <dgm:pt modelId="{449C2B35-7D9A-4C6F-BD3B-0CFFBC55B8E7}">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1</a:t>
          </a:r>
          <a:endParaRPr lang="en-US" dirty="0"/>
        </a:p>
      </dgm:t>
    </dgm:pt>
    <dgm:pt modelId="{ACF55224-3C3A-48BA-BF0E-DF5EB67D2144}" type="parTrans" cxnId="{5CF48CE3-1B02-4D15-BE24-67B4DBC0C015}">
      <dgm:prSet/>
      <dgm:spPr/>
      <dgm:t>
        <a:bodyPr/>
        <a:lstStyle/>
        <a:p>
          <a:endParaRPr lang="en-US"/>
        </a:p>
      </dgm:t>
    </dgm:pt>
    <dgm:pt modelId="{CABFA940-ACAF-48C1-9759-247D6C66F996}" type="sibTrans" cxnId="{5CF48CE3-1B02-4D15-BE24-67B4DBC0C015}">
      <dgm:prSet/>
      <dgm:spPr/>
      <dgm:t>
        <a:bodyPr/>
        <a:lstStyle/>
        <a:p>
          <a:endParaRPr lang="en-US"/>
        </a:p>
      </dgm:t>
    </dgm:pt>
    <dgm:pt modelId="{0AE261F2-B3EF-4DDC-A3A7-A1FEA64BB4E1}">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2</a:t>
          </a:r>
          <a:endParaRPr lang="en-US" dirty="0"/>
        </a:p>
      </dgm:t>
    </dgm:pt>
    <dgm:pt modelId="{EF19A8E4-396B-4A07-9080-76C81501C58D}" type="parTrans" cxnId="{CC1D7F32-45BB-4A63-BA8F-BDEB7E8828F8}">
      <dgm:prSet/>
      <dgm:spPr/>
      <dgm:t>
        <a:bodyPr/>
        <a:lstStyle/>
        <a:p>
          <a:endParaRPr lang="en-US"/>
        </a:p>
      </dgm:t>
    </dgm:pt>
    <dgm:pt modelId="{BBC95B8F-8ADE-4E9E-B4ED-815DE5F18079}" type="sibTrans" cxnId="{CC1D7F32-45BB-4A63-BA8F-BDEB7E8828F8}">
      <dgm:prSet/>
      <dgm:spPr/>
      <dgm:t>
        <a:bodyPr/>
        <a:lstStyle/>
        <a:p>
          <a:endParaRPr lang="en-US"/>
        </a:p>
      </dgm:t>
    </dgm:pt>
    <dgm:pt modelId="{3644B584-9264-4B1F-8E3E-D348B398F17E}">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3</a:t>
          </a:r>
          <a:endParaRPr lang="en-US" dirty="0"/>
        </a:p>
      </dgm:t>
    </dgm:pt>
    <dgm:pt modelId="{1B8A2054-71C3-43A7-BF31-754BB5A5DFB4}" type="parTrans" cxnId="{8D5B16A5-316D-46C3-B820-5F64E0DB4593}">
      <dgm:prSet/>
      <dgm:spPr/>
      <dgm:t>
        <a:bodyPr/>
        <a:lstStyle/>
        <a:p>
          <a:endParaRPr lang="en-US"/>
        </a:p>
      </dgm:t>
    </dgm:pt>
    <dgm:pt modelId="{14A7B041-0BCF-4FEC-BED9-27BE7B49479B}" type="sibTrans" cxnId="{8D5B16A5-316D-46C3-B820-5F64E0DB4593}">
      <dgm:prSet/>
      <dgm:spPr/>
      <dgm:t>
        <a:bodyPr/>
        <a:lstStyle/>
        <a:p>
          <a:endParaRPr lang="en-US"/>
        </a:p>
      </dgm:t>
    </dgm:pt>
    <dgm:pt modelId="{D3241C62-65D1-4E59-8D25-BBEFDFEAD060}">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4 </a:t>
          </a:r>
          <a:endParaRPr lang="en-US" dirty="0"/>
        </a:p>
      </dgm:t>
    </dgm:pt>
    <dgm:pt modelId="{00F346CD-A829-4043-944D-FE037C506005}" type="parTrans" cxnId="{1F1A3323-3B44-4DB7-AFE1-3C70E1392736}">
      <dgm:prSet/>
      <dgm:spPr/>
      <dgm:t>
        <a:bodyPr/>
        <a:lstStyle/>
        <a:p>
          <a:endParaRPr lang="en-US"/>
        </a:p>
      </dgm:t>
    </dgm:pt>
    <dgm:pt modelId="{21D4345B-4FD1-4C56-9616-D09E84892AB2}" type="sibTrans" cxnId="{1F1A3323-3B44-4DB7-AFE1-3C70E1392736}">
      <dgm:prSet/>
      <dgm:spPr/>
      <dgm:t>
        <a:bodyPr/>
        <a:lstStyle/>
        <a:p>
          <a:endParaRPr lang="en-US"/>
        </a:p>
      </dgm:t>
    </dgm:pt>
    <dgm:pt modelId="{200AC021-759A-44EC-A949-DD37CC43F69F}">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5</a:t>
          </a:r>
          <a:endParaRPr lang="en-US" dirty="0"/>
        </a:p>
      </dgm:t>
    </dgm:pt>
    <dgm:pt modelId="{4AED946F-7497-4943-A7CF-F2288C0BB5C1}" type="parTrans" cxnId="{0B199A72-85F1-4AD1-A4EE-762F70394AC0}">
      <dgm:prSet/>
      <dgm:spPr/>
      <dgm:t>
        <a:bodyPr/>
        <a:lstStyle/>
        <a:p>
          <a:endParaRPr lang="en-US"/>
        </a:p>
      </dgm:t>
    </dgm:pt>
    <dgm:pt modelId="{B375BB56-69A4-4987-A357-77E6D5CA03C6}" type="sibTrans" cxnId="{0B199A72-85F1-4AD1-A4EE-762F70394AC0}">
      <dgm:prSet/>
      <dgm:spPr/>
      <dgm:t>
        <a:bodyPr/>
        <a:lstStyle/>
        <a:p>
          <a:endParaRPr lang="en-US"/>
        </a:p>
      </dgm:t>
    </dgm:pt>
    <dgm:pt modelId="{07C7BC3D-9E80-4FA6-8E82-337E795B0C19}">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6</a:t>
          </a:r>
          <a:endParaRPr lang="en-US" dirty="0"/>
        </a:p>
      </dgm:t>
    </dgm:pt>
    <dgm:pt modelId="{D480888E-9586-4AF1-9E08-D3ECC7A2C925}" type="parTrans" cxnId="{5F34C780-731D-474B-84C7-9BA974B8EBAC}">
      <dgm:prSet/>
      <dgm:spPr/>
      <dgm:t>
        <a:bodyPr/>
        <a:lstStyle/>
        <a:p>
          <a:endParaRPr lang="en-US"/>
        </a:p>
      </dgm:t>
    </dgm:pt>
    <dgm:pt modelId="{8800BE58-4059-4740-A38A-605C293EF1F8}" type="sibTrans" cxnId="{5F34C780-731D-474B-84C7-9BA974B8EBAC}">
      <dgm:prSet/>
      <dgm:spPr/>
      <dgm:t>
        <a:bodyPr/>
        <a:lstStyle/>
        <a:p>
          <a:endParaRPr lang="en-US"/>
        </a:p>
      </dgm:t>
    </dgm:pt>
    <dgm:pt modelId="{6C3D07A8-9590-4CCA-8B2C-F5FFE9ABF538}">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7</a:t>
          </a:r>
          <a:endParaRPr lang="en-US" dirty="0"/>
        </a:p>
      </dgm:t>
    </dgm:pt>
    <dgm:pt modelId="{77A60397-7537-4EC0-8D4E-16AB305A8B57}" type="parTrans" cxnId="{A8A3FD9C-8348-4B94-8FDF-8148585D752C}">
      <dgm:prSet/>
      <dgm:spPr/>
      <dgm:t>
        <a:bodyPr/>
        <a:lstStyle/>
        <a:p>
          <a:endParaRPr lang="en-US"/>
        </a:p>
      </dgm:t>
    </dgm:pt>
    <dgm:pt modelId="{7B385199-1FCF-4D91-8969-E0429496598C}" type="sibTrans" cxnId="{A8A3FD9C-8348-4B94-8FDF-8148585D752C}">
      <dgm:prSet/>
      <dgm:spPr/>
      <dgm:t>
        <a:bodyPr/>
        <a:lstStyle/>
        <a:p>
          <a:endParaRPr lang="en-US"/>
        </a:p>
      </dgm:t>
    </dgm:pt>
    <dgm:pt modelId="{C92D0E65-4C1B-45B4-90D2-A5DB178B4B91}">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8</a:t>
          </a:r>
          <a:endParaRPr lang="en-US" dirty="0"/>
        </a:p>
      </dgm:t>
    </dgm:pt>
    <dgm:pt modelId="{35FBAF11-4CD4-404F-87A9-14934E94BC8B}" type="parTrans" cxnId="{D34C85B6-F25E-4EC2-BF20-D8904EE156FE}">
      <dgm:prSet/>
      <dgm:spPr/>
      <dgm:t>
        <a:bodyPr/>
        <a:lstStyle/>
        <a:p>
          <a:endParaRPr lang="en-US"/>
        </a:p>
      </dgm:t>
    </dgm:pt>
    <dgm:pt modelId="{09AA5B1F-0673-40E1-B1DB-B1B1274EA487}" type="sibTrans" cxnId="{D34C85B6-F25E-4EC2-BF20-D8904EE156FE}">
      <dgm:prSet/>
      <dgm:spPr/>
      <dgm:t>
        <a:bodyPr/>
        <a:lstStyle/>
        <a:p>
          <a:endParaRPr lang="en-US"/>
        </a:p>
      </dgm:t>
    </dgm:pt>
    <dgm:pt modelId="{9086F404-C00C-4F07-A57A-2AB31FC730E1}">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9</a:t>
          </a:r>
          <a:endParaRPr lang="en-US" dirty="0"/>
        </a:p>
      </dgm:t>
    </dgm:pt>
    <dgm:pt modelId="{9B69A920-2FBF-4211-809A-B21EFB7909C5}" type="parTrans" cxnId="{3B3CDFA1-A531-4690-8DE7-35E470FB73F1}">
      <dgm:prSet/>
      <dgm:spPr/>
      <dgm:t>
        <a:bodyPr/>
        <a:lstStyle/>
        <a:p>
          <a:endParaRPr lang="en-US"/>
        </a:p>
      </dgm:t>
    </dgm:pt>
    <dgm:pt modelId="{327ACFBF-BA2E-4091-AAAD-4BCFC022A6CF}" type="sibTrans" cxnId="{3B3CDFA1-A531-4690-8DE7-35E470FB73F1}">
      <dgm:prSet/>
      <dgm:spPr/>
      <dgm:t>
        <a:bodyPr/>
        <a:lstStyle/>
        <a:p>
          <a:endParaRPr lang="en-US"/>
        </a:p>
      </dgm:t>
    </dgm:pt>
    <dgm:pt modelId="{BCD9A4CB-7B9A-4910-A1EF-25BEE575EAB2}">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10</a:t>
          </a:r>
          <a:endParaRPr lang="en-US" dirty="0"/>
        </a:p>
      </dgm:t>
    </dgm:pt>
    <dgm:pt modelId="{A6A35640-6C34-40E2-A0AC-1F077388A937}" type="parTrans" cxnId="{742F892E-89C0-4D8A-855F-B37717C13B85}">
      <dgm:prSet/>
      <dgm:spPr/>
      <dgm:t>
        <a:bodyPr/>
        <a:lstStyle/>
        <a:p>
          <a:endParaRPr lang="en-US"/>
        </a:p>
      </dgm:t>
    </dgm:pt>
    <dgm:pt modelId="{62BB4F6B-2458-4684-B9BD-385B549785B4}" type="sibTrans" cxnId="{742F892E-89C0-4D8A-855F-B37717C13B85}">
      <dgm:prSet/>
      <dgm:spPr/>
      <dgm:t>
        <a:bodyPr/>
        <a:lstStyle/>
        <a:p>
          <a:endParaRPr lang="en-US"/>
        </a:p>
      </dgm:t>
    </dgm:pt>
    <dgm:pt modelId="{941E0427-2CFB-497F-BCF9-60132AD44B72}">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1</a:t>
          </a:r>
          <a:endParaRPr lang="en-US" dirty="0"/>
        </a:p>
      </dgm:t>
    </dgm:pt>
    <dgm:pt modelId="{3E05B079-A4A2-4B20-A85C-2B02C9666359}" type="parTrans" cxnId="{17A51861-A1F3-484E-905A-879360C5D411}">
      <dgm:prSet/>
      <dgm:spPr/>
      <dgm:t>
        <a:bodyPr/>
        <a:lstStyle/>
        <a:p>
          <a:endParaRPr lang="en-US"/>
        </a:p>
      </dgm:t>
    </dgm:pt>
    <dgm:pt modelId="{94E136A5-2795-44B1-A601-7E18042C9D9D}" type="sibTrans" cxnId="{17A51861-A1F3-484E-905A-879360C5D411}">
      <dgm:prSet/>
      <dgm:spPr/>
      <dgm:t>
        <a:bodyPr/>
        <a:lstStyle/>
        <a:p>
          <a:endParaRPr lang="en-US"/>
        </a:p>
      </dgm:t>
    </dgm:pt>
    <dgm:pt modelId="{F418DD8A-6F37-4A93-9DF4-C64D1EBAAA8E}">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2</a:t>
          </a:r>
          <a:endParaRPr lang="en-US" dirty="0"/>
        </a:p>
      </dgm:t>
    </dgm:pt>
    <dgm:pt modelId="{61311715-8A47-49A2-B2F1-2EB1C1B87FFF}" type="parTrans" cxnId="{1BBD12DF-8396-4A25-912F-8328DEE06725}">
      <dgm:prSet/>
      <dgm:spPr/>
      <dgm:t>
        <a:bodyPr/>
        <a:lstStyle/>
        <a:p>
          <a:endParaRPr lang="en-US"/>
        </a:p>
      </dgm:t>
    </dgm:pt>
    <dgm:pt modelId="{58AD9F02-A515-4C96-BE2B-B2468D993600}" type="sibTrans" cxnId="{1BBD12DF-8396-4A25-912F-8328DEE06725}">
      <dgm:prSet/>
      <dgm:spPr/>
      <dgm:t>
        <a:bodyPr/>
        <a:lstStyle/>
        <a:p>
          <a:endParaRPr lang="en-US"/>
        </a:p>
      </dgm:t>
    </dgm:pt>
    <dgm:pt modelId="{CB7546E0-F633-4070-8AA5-724508E98BDD}">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3</a:t>
          </a:r>
          <a:endParaRPr lang="en-US" dirty="0"/>
        </a:p>
      </dgm:t>
    </dgm:pt>
    <dgm:pt modelId="{C88D2ECE-0397-4747-A10F-7655D5F8918E}" type="parTrans" cxnId="{B54E0AD4-ADB0-44CF-8AAB-A76FA2EB4CEA}">
      <dgm:prSet/>
      <dgm:spPr/>
      <dgm:t>
        <a:bodyPr/>
        <a:lstStyle/>
        <a:p>
          <a:endParaRPr lang="en-US"/>
        </a:p>
      </dgm:t>
    </dgm:pt>
    <dgm:pt modelId="{92602971-93B3-4713-ABC4-826BCAFB2EA1}" type="sibTrans" cxnId="{B54E0AD4-ADB0-44CF-8AAB-A76FA2EB4CEA}">
      <dgm:prSet/>
      <dgm:spPr/>
      <dgm:t>
        <a:bodyPr/>
        <a:lstStyle/>
        <a:p>
          <a:endParaRPr lang="en-US"/>
        </a:p>
      </dgm:t>
    </dgm:pt>
    <dgm:pt modelId="{E353F0BC-DA43-4527-A8C9-318CDA59D685}">
      <dgm:prSet>
        <dgm:style>
          <a:lnRef idx="1">
            <a:schemeClr val="accent4"/>
          </a:lnRef>
          <a:fillRef idx="2">
            <a:schemeClr val="accent4"/>
          </a:fillRef>
          <a:effectRef idx="1">
            <a:schemeClr val="accent4"/>
          </a:effectRef>
          <a:fontRef idx="minor">
            <a:schemeClr val="dk1"/>
          </a:fontRef>
        </dgm:style>
      </dgm:prSet>
      <dgm:spPr/>
      <dgm:t>
        <a:bodyPr vert="vert270"/>
        <a:lstStyle/>
        <a:p>
          <a:r>
            <a:rPr lang="en-US" dirty="0" smtClean="0"/>
            <a:t>Standard Statement 4</a:t>
          </a:r>
          <a:endParaRPr lang="en-US" dirty="0"/>
        </a:p>
      </dgm:t>
    </dgm:pt>
    <dgm:pt modelId="{0C1AA1D9-0965-45DC-B799-630C34966D55}" type="parTrans" cxnId="{1D00FA56-F438-4C0A-96B8-9BF409F36CC7}">
      <dgm:prSet/>
      <dgm:spPr/>
      <dgm:t>
        <a:bodyPr/>
        <a:lstStyle/>
        <a:p>
          <a:endParaRPr lang="en-US"/>
        </a:p>
      </dgm:t>
    </dgm:pt>
    <dgm:pt modelId="{09885897-8B0A-4517-8D2D-5F20A9EE149D}" type="sibTrans" cxnId="{1D00FA56-F438-4C0A-96B8-9BF409F36CC7}">
      <dgm:prSet/>
      <dgm:spPr/>
      <dgm:t>
        <a:bodyPr/>
        <a:lstStyle/>
        <a:p>
          <a:endParaRPr lang="en-US"/>
        </a:p>
      </dgm:t>
    </dgm:pt>
    <dgm:pt modelId="{F9BD819E-DA9F-42C1-89F8-B59DE9F6A9D9}" type="pres">
      <dgm:prSet presAssocID="{5FF37EB3-AA0D-4B84-A956-8846F9450993}" presName="Name0" presStyleCnt="0">
        <dgm:presLayoutVars>
          <dgm:chPref val="1"/>
          <dgm:dir/>
          <dgm:animOne val="branch"/>
          <dgm:animLvl val="lvl"/>
          <dgm:resizeHandles/>
        </dgm:presLayoutVars>
      </dgm:prSet>
      <dgm:spPr/>
      <dgm:t>
        <a:bodyPr/>
        <a:lstStyle/>
        <a:p>
          <a:endParaRPr lang="en-US"/>
        </a:p>
      </dgm:t>
    </dgm:pt>
    <dgm:pt modelId="{0F64C036-1284-49C7-A324-37AEE3F74A45}" type="pres">
      <dgm:prSet presAssocID="{E4131599-9321-487B-B619-7C772C6C87BF}" presName="vertOne" presStyleCnt="0"/>
      <dgm:spPr/>
    </dgm:pt>
    <dgm:pt modelId="{56309BD7-3BBA-4CAD-9223-2D4B88C16FA9}" type="pres">
      <dgm:prSet presAssocID="{E4131599-9321-487B-B619-7C772C6C87BF}" presName="txOne" presStyleLbl="node0" presStyleIdx="0" presStyleCnt="1" custScaleY="70835">
        <dgm:presLayoutVars>
          <dgm:chPref val="3"/>
        </dgm:presLayoutVars>
      </dgm:prSet>
      <dgm:spPr/>
      <dgm:t>
        <a:bodyPr/>
        <a:lstStyle/>
        <a:p>
          <a:endParaRPr lang="en-US"/>
        </a:p>
      </dgm:t>
    </dgm:pt>
    <dgm:pt modelId="{51CF962A-41EC-4906-A7D6-F18624D7B5CF}" type="pres">
      <dgm:prSet presAssocID="{E4131599-9321-487B-B619-7C772C6C87BF}" presName="parTransOne" presStyleCnt="0"/>
      <dgm:spPr/>
    </dgm:pt>
    <dgm:pt modelId="{F36C8AA3-115F-41B1-903B-1669B346D595}" type="pres">
      <dgm:prSet presAssocID="{E4131599-9321-487B-B619-7C772C6C87BF}" presName="horzOne" presStyleCnt="0"/>
      <dgm:spPr/>
    </dgm:pt>
    <dgm:pt modelId="{2ACC59E5-2B58-4B62-9705-6C6FB31AB35C}" type="pres">
      <dgm:prSet presAssocID="{A364672A-198E-49DA-85A7-0837B78B3045}" presName="vertTwo" presStyleCnt="0"/>
      <dgm:spPr/>
    </dgm:pt>
    <dgm:pt modelId="{E2F05948-5953-4DEE-A349-A3CA99669C1F}" type="pres">
      <dgm:prSet presAssocID="{A364672A-198E-49DA-85A7-0837B78B3045}" presName="txTwo" presStyleLbl="node2" presStyleIdx="0" presStyleCnt="3">
        <dgm:presLayoutVars>
          <dgm:chPref val="3"/>
        </dgm:presLayoutVars>
      </dgm:prSet>
      <dgm:spPr/>
      <dgm:t>
        <a:bodyPr/>
        <a:lstStyle/>
        <a:p>
          <a:endParaRPr lang="en-US"/>
        </a:p>
      </dgm:t>
    </dgm:pt>
    <dgm:pt modelId="{A41767E0-4145-48F6-A785-F2FD9C45EA29}" type="pres">
      <dgm:prSet presAssocID="{A364672A-198E-49DA-85A7-0837B78B3045}" presName="parTransTwo" presStyleCnt="0"/>
      <dgm:spPr/>
    </dgm:pt>
    <dgm:pt modelId="{7F347644-8439-449A-AA0B-4648838AA218}" type="pres">
      <dgm:prSet presAssocID="{A364672A-198E-49DA-85A7-0837B78B3045}" presName="horzTwo" presStyleCnt="0"/>
      <dgm:spPr/>
    </dgm:pt>
    <dgm:pt modelId="{436116BA-0E95-47AF-90A8-A60BA8A86B07}" type="pres">
      <dgm:prSet presAssocID="{F6104FB7-59C8-4CF2-8FDB-B3025B1A6F41}" presName="vertThree" presStyleCnt="0"/>
      <dgm:spPr/>
    </dgm:pt>
    <dgm:pt modelId="{399DFDBD-F338-4FE3-B92E-091B463549BB}" type="pres">
      <dgm:prSet presAssocID="{F6104FB7-59C8-4CF2-8FDB-B3025B1A6F41}" presName="txThree" presStyleLbl="node3" presStyleIdx="0" presStyleCnt="12">
        <dgm:presLayoutVars>
          <dgm:chPref val="3"/>
        </dgm:presLayoutVars>
      </dgm:prSet>
      <dgm:spPr/>
      <dgm:t>
        <a:bodyPr/>
        <a:lstStyle/>
        <a:p>
          <a:endParaRPr lang="en-US"/>
        </a:p>
      </dgm:t>
    </dgm:pt>
    <dgm:pt modelId="{1A1D2129-A1D6-4608-91CB-85499515DCC6}" type="pres">
      <dgm:prSet presAssocID="{F6104FB7-59C8-4CF2-8FDB-B3025B1A6F41}" presName="parTransThree" presStyleCnt="0"/>
      <dgm:spPr/>
    </dgm:pt>
    <dgm:pt modelId="{402DB865-CB61-4BAA-A9EA-7D9C3BC47725}" type="pres">
      <dgm:prSet presAssocID="{F6104FB7-59C8-4CF2-8FDB-B3025B1A6F41}" presName="horzThree" presStyleCnt="0"/>
      <dgm:spPr/>
    </dgm:pt>
    <dgm:pt modelId="{6DEA160F-3F16-44EE-9CFE-D5FE0AB68788}" type="pres">
      <dgm:prSet presAssocID="{75ED9CBD-0BB3-4703-9778-7C8D45D02BBC}" presName="vertFour" presStyleCnt="0">
        <dgm:presLayoutVars>
          <dgm:chPref val="3"/>
        </dgm:presLayoutVars>
      </dgm:prSet>
      <dgm:spPr/>
    </dgm:pt>
    <dgm:pt modelId="{778E899D-0949-4D34-8DDE-867863E4449D}" type="pres">
      <dgm:prSet presAssocID="{75ED9CBD-0BB3-4703-9778-7C8D45D02BBC}" presName="txFour" presStyleLbl="node4" presStyleIdx="0" presStyleCnt="24">
        <dgm:presLayoutVars>
          <dgm:chPref val="3"/>
        </dgm:presLayoutVars>
      </dgm:prSet>
      <dgm:spPr/>
      <dgm:t>
        <a:bodyPr/>
        <a:lstStyle/>
        <a:p>
          <a:endParaRPr lang="en-US"/>
        </a:p>
      </dgm:t>
    </dgm:pt>
    <dgm:pt modelId="{F2A4EAD3-1920-4160-B886-C31E10998A28}" type="pres">
      <dgm:prSet presAssocID="{75ED9CBD-0BB3-4703-9778-7C8D45D02BBC}" presName="horzFour" presStyleCnt="0"/>
      <dgm:spPr/>
    </dgm:pt>
    <dgm:pt modelId="{282DE038-343A-4D3B-966A-EE9E997C1E5B}" type="pres">
      <dgm:prSet presAssocID="{99E82175-2763-4087-8B95-76587B367EDC}" presName="sibSpaceFour" presStyleCnt="0"/>
      <dgm:spPr/>
    </dgm:pt>
    <dgm:pt modelId="{3075465B-E636-4F7D-B415-8C15E4643938}" type="pres">
      <dgm:prSet presAssocID="{A87DC0EF-F13F-40EA-A03D-2D4150ADC5DE}" presName="vertFour" presStyleCnt="0">
        <dgm:presLayoutVars>
          <dgm:chPref val="3"/>
        </dgm:presLayoutVars>
      </dgm:prSet>
      <dgm:spPr/>
    </dgm:pt>
    <dgm:pt modelId="{192AE3B0-F563-4432-AF33-E7E88867E112}" type="pres">
      <dgm:prSet presAssocID="{A87DC0EF-F13F-40EA-A03D-2D4150ADC5DE}" presName="txFour" presStyleLbl="node4" presStyleIdx="1" presStyleCnt="24">
        <dgm:presLayoutVars>
          <dgm:chPref val="3"/>
        </dgm:presLayoutVars>
      </dgm:prSet>
      <dgm:spPr/>
      <dgm:t>
        <a:bodyPr/>
        <a:lstStyle/>
        <a:p>
          <a:endParaRPr lang="en-US"/>
        </a:p>
      </dgm:t>
    </dgm:pt>
    <dgm:pt modelId="{92299C0C-2AEA-420D-AD32-D5EF8CB06561}" type="pres">
      <dgm:prSet presAssocID="{A87DC0EF-F13F-40EA-A03D-2D4150ADC5DE}" presName="horzFour" presStyleCnt="0"/>
      <dgm:spPr/>
    </dgm:pt>
    <dgm:pt modelId="{D7522091-A0FA-4AEB-96C4-C8F54F419928}" type="pres">
      <dgm:prSet presAssocID="{8D7B1BCC-8CC2-4377-BD16-B1576DCF1958}" presName="sibSpaceFour" presStyleCnt="0"/>
      <dgm:spPr/>
    </dgm:pt>
    <dgm:pt modelId="{53FB3467-B1D4-41B7-BC55-B3369463E818}" type="pres">
      <dgm:prSet presAssocID="{A3DB71B9-70E5-45D9-8C38-13E20BF1460D}" presName="vertFour" presStyleCnt="0">
        <dgm:presLayoutVars>
          <dgm:chPref val="3"/>
        </dgm:presLayoutVars>
      </dgm:prSet>
      <dgm:spPr/>
    </dgm:pt>
    <dgm:pt modelId="{4D08CE80-EC30-482D-A4DA-8B390BB8A862}" type="pres">
      <dgm:prSet presAssocID="{A3DB71B9-70E5-45D9-8C38-13E20BF1460D}" presName="txFour" presStyleLbl="node4" presStyleIdx="2" presStyleCnt="24">
        <dgm:presLayoutVars>
          <dgm:chPref val="3"/>
        </dgm:presLayoutVars>
      </dgm:prSet>
      <dgm:spPr/>
      <dgm:t>
        <a:bodyPr/>
        <a:lstStyle/>
        <a:p>
          <a:endParaRPr lang="en-US"/>
        </a:p>
      </dgm:t>
    </dgm:pt>
    <dgm:pt modelId="{12D3FC80-E8A0-49A1-948D-DBCB834FF363}" type="pres">
      <dgm:prSet presAssocID="{A3DB71B9-70E5-45D9-8C38-13E20BF1460D}" presName="horzFour" presStyleCnt="0"/>
      <dgm:spPr/>
    </dgm:pt>
    <dgm:pt modelId="{55148B20-4526-48D3-B9DF-ECEC398A8D0D}" type="pres">
      <dgm:prSet presAssocID="{874A1774-4276-4C83-9780-EB9B9BB96EAC}" presName="sibSpaceThree" presStyleCnt="0"/>
      <dgm:spPr/>
    </dgm:pt>
    <dgm:pt modelId="{78E07240-4EE6-4AB4-9AD3-0E370B00E92B}" type="pres">
      <dgm:prSet presAssocID="{C20E8474-922C-4470-835D-BCF856369973}" presName="vertThree" presStyleCnt="0"/>
      <dgm:spPr/>
    </dgm:pt>
    <dgm:pt modelId="{061B9098-6C0D-4476-9512-79E28173B1FF}" type="pres">
      <dgm:prSet presAssocID="{C20E8474-922C-4470-835D-BCF856369973}" presName="txThree" presStyleLbl="node3" presStyleIdx="1" presStyleCnt="12">
        <dgm:presLayoutVars>
          <dgm:chPref val="3"/>
        </dgm:presLayoutVars>
      </dgm:prSet>
      <dgm:spPr/>
      <dgm:t>
        <a:bodyPr/>
        <a:lstStyle/>
        <a:p>
          <a:endParaRPr lang="en-US"/>
        </a:p>
      </dgm:t>
    </dgm:pt>
    <dgm:pt modelId="{A4346D64-211B-4AF7-8D03-EC4D1D8255D7}" type="pres">
      <dgm:prSet presAssocID="{C20E8474-922C-4470-835D-BCF856369973}" presName="parTransThree" presStyleCnt="0"/>
      <dgm:spPr/>
    </dgm:pt>
    <dgm:pt modelId="{2E128089-5361-4575-A56B-F6F804096992}" type="pres">
      <dgm:prSet presAssocID="{C20E8474-922C-4470-835D-BCF856369973}" presName="horzThree" presStyleCnt="0"/>
      <dgm:spPr/>
    </dgm:pt>
    <dgm:pt modelId="{207F1D68-183F-4DF6-989A-67D41D0051DF}" type="pres">
      <dgm:prSet presAssocID="{5480A7A5-254A-485D-984C-3FF05D7E523F}" presName="vertFour" presStyleCnt="0">
        <dgm:presLayoutVars>
          <dgm:chPref val="3"/>
        </dgm:presLayoutVars>
      </dgm:prSet>
      <dgm:spPr/>
    </dgm:pt>
    <dgm:pt modelId="{C955C6B7-E262-4FF4-9577-5644A3CCD4D6}" type="pres">
      <dgm:prSet presAssocID="{5480A7A5-254A-485D-984C-3FF05D7E523F}" presName="txFour" presStyleLbl="node4" presStyleIdx="3" presStyleCnt="24">
        <dgm:presLayoutVars>
          <dgm:chPref val="3"/>
        </dgm:presLayoutVars>
      </dgm:prSet>
      <dgm:spPr/>
      <dgm:t>
        <a:bodyPr/>
        <a:lstStyle/>
        <a:p>
          <a:endParaRPr lang="en-US"/>
        </a:p>
      </dgm:t>
    </dgm:pt>
    <dgm:pt modelId="{22E92A70-B3A7-41F1-A38C-084E7BB219A3}" type="pres">
      <dgm:prSet presAssocID="{5480A7A5-254A-485D-984C-3FF05D7E523F}" presName="horzFour" presStyleCnt="0"/>
      <dgm:spPr/>
    </dgm:pt>
    <dgm:pt modelId="{4A4CD61B-6533-4858-93C2-64FF9050929C}" type="pres">
      <dgm:prSet presAssocID="{A7CC41EA-569A-4128-8AD2-6E5071D6CAED}" presName="sibSpaceFour" presStyleCnt="0"/>
      <dgm:spPr/>
    </dgm:pt>
    <dgm:pt modelId="{C38F4B61-2E33-4EAF-9079-ECA24222213B}" type="pres">
      <dgm:prSet presAssocID="{E7E3A134-D4D6-4BD3-B533-D1CDD0182900}" presName="vertFour" presStyleCnt="0">
        <dgm:presLayoutVars>
          <dgm:chPref val="3"/>
        </dgm:presLayoutVars>
      </dgm:prSet>
      <dgm:spPr/>
    </dgm:pt>
    <dgm:pt modelId="{F38E05E0-29E2-40BB-9396-926D077325FC}" type="pres">
      <dgm:prSet presAssocID="{E7E3A134-D4D6-4BD3-B533-D1CDD0182900}" presName="txFour" presStyleLbl="node4" presStyleIdx="4" presStyleCnt="24">
        <dgm:presLayoutVars>
          <dgm:chPref val="3"/>
        </dgm:presLayoutVars>
      </dgm:prSet>
      <dgm:spPr/>
      <dgm:t>
        <a:bodyPr/>
        <a:lstStyle/>
        <a:p>
          <a:endParaRPr lang="en-US"/>
        </a:p>
      </dgm:t>
    </dgm:pt>
    <dgm:pt modelId="{D9ADCE6B-1CF4-4BB0-83EC-F5B333E5EC4D}" type="pres">
      <dgm:prSet presAssocID="{E7E3A134-D4D6-4BD3-B533-D1CDD0182900}" presName="horzFour" presStyleCnt="0"/>
      <dgm:spPr/>
    </dgm:pt>
    <dgm:pt modelId="{B624C909-A419-447D-A929-1A58DF53F0D8}" type="pres">
      <dgm:prSet presAssocID="{0CE23F56-4FC1-43F9-A95B-71BD1BF2351C}" presName="sibSpaceFour" presStyleCnt="0"/>
      <dgm:spPr/>
    </dgm:pt>
    <dgm:pt modelId="{B6E25BC2-F9D8-4494-B5EA-81B1E48CB769}" type="pres">
      <dgm:prSet presAssocID="{87F13CB1-3C5B-45D2-B4C5-966D50EBF812}" presName="vertFour" presStyleCnt="0">
        <dgm:presLayoutVars>
          <dgm:chPref val="3"/>
        </dgm:presLayoutVars>
      </dgm:prSet>
      <dgm:spPr/>
    </dgm:pt>
    <dgm:pt modelId="{979DCAB4-6DE5-493C-9702-C5D47A47AF68}" type="pres">
      <dgm:prSet presAssocID="{87F13CB1-3C5B-45D2-B4C5-966D50EBF812}" presName="txFour" presStyleLbl="node4" presStyleIdx="5" presStyleCnt="24">
        <dgm:presLayoutVars>
          <dgm:chPref val="3"/>
        </dgm:presLayoutVars>
      </dgm:prSet>
      <dgm:spPr/>
      <dgm:t>
        <a:bodyPr/>
        <a:lstStyle/>
        <a:p>
          <a:endParaRPr lang="en-US"/>
        </a:p>
      </dgm:t>
    </dgm:pt>
    <dgm:pt modelId="{AE15E077-3036-4971-9F68-D103385C8FED}" type="pres">
      <dgm:prSet presAssocID="{87F13CB1-3C5B-45D2-B4C5-966D50EBF812}" presName="horzFour" presStyleCnt="0"/>
      <dgm:spPr/>
    </dgm:pt>
    <dgm:pt modelId="{40339750-F38B-4AA6-96A4-5E28EB3A6BE9}" type="pres">
      <dgm:prSet presAssocID="{6C74723F-462C-4A75-B61E-BEB3B98D32B5}" presName="sibSpaceThree" presStyleCnt="0"/>
      <dgm:spPr/>
    </dgm:pt>
    <dgm:pt modelId="{B7CC58CB-DF97-459E-A23B-6165FF834866}" type="pres">
      <dgm:prSet presAssocID="{DC08BD04-3548-43D1-9574-E1ECA067A265}" presName="vertThree" presStyleCnt="0"/>
      <dgm:spPr/>
    </dgm:pt>
    <dgm:pt modelId="{BE2EA70F-E5B0-4C9E-92BF-41F789142A13}" type="pres">
      <dgm:prSet presAssocID="{DC08BD04-3548-43D1-9574-E1ECA067A265}" presName="txThree" presStyleLbl="node3" presStyleIdx="2" presStyleCnt="12">
        <dgm:presLayoutVars>
          <dgm:chPref val="3"/>
        </dgm:presLayoutVars>
      </dgm:prSet>
      <dgm:spPr/>
      <dgm:t>
        <a:bodyPr/>
        <a:lstStyle/>
        <a:p>
          <a:endParaRPr lang="en-US"/>
        </a:p>
      </dgm:t>
    </dgm:pt>
    <dgm:pt modelId="{C7E76C49-D831-4809-A7E6-A6E454470BB2}" type="pres">
      <dgm:prSet presAssocID="{DC08BD04-3548-43D1-9574-E1ECA067A265}" presName="parTransThree" presStyleCnt="0"/>
      <dgm:spPr/>
    </dgm:pt>
    <dgm:pt modelId="{CCBF3CC6-0605-4CC1-8108-2D99A795D6DA}" type="pres">
      <dgm:prSet presAssocID="{DC08BD04-3548-43D1-9574-E1ECA067A265}" presName="horzThree" presStyleCnt="0"/>
      <dgm:spPr/>
    </dgm:pt>
    <dgm:pt modelId="{7999D2D2-B2E7-461C-A899-EF744E2FB58E}" type="pres">
      <dgm:prSet presAssocID="{3A764B8B-91F8-4ADD-B67F-3EB3DD396AF7}" presName="vertFour" presStyleCnt="0">
        <dgm:presLayoutVars>
          <dgm:chPref val="3"/>
        </dgm:presLayoutVars>
      </dgm:prSet>
      <dgm:spPr/>
    </dgm:pt>
    <dgm:pt modelId="{C604065B-A918-47E1-942B-0B8548F00AB7}" type="pres">
      <dgm:prSet presAssocID="{3A764B8B-91F8-4ADD-B67F-3EB3DD396AF7}" presName="txFour" presStyleLbl="node4" presStyleIdx="6" presStyleCnt="24">
        <dgm:presLayoutVars>
          <dgm:chPref val="3"/>
        </dgm:presLayoutVars>
      </dgm:prSet>
      <dgm:spPr/>
      <dgm:t>
        <a:bodyPr/>
        <a:lstStyle/>
        <a:p>
          <a:endParaRPr lang="en-US"/>
        </a:p>
      </dgm:t>
    </dgm:pt>
    <dgm:pt modelId="{971584F8-989B-4C21-9F7D-82C536F908E3}" type="pres">
      <dgm:prSet presAssocID="{3A764B8B-91F8-4ADD-B67F-3EB3DD396AF7}" presName="horzFour" presStyleCnt="0"/>
      <dgm:spPr/>
    </dgm:pt>
    <dgm:pt modelId="{4584C205-8CF3-4C93-B9D8-4FD16E020D78}" type="pres">
      <dgm:prSet presAssocID="{C9D396D0-0126-4CD4-9D70-D922153C681B}" presName="sibSpaceFour" presStyleCnt="0"/>
      <dgm:spPr/>
    </dgm:pt>
    <dgm:pt modelId="{B9AE57E4-27F7-4283-953C-D7BA2E53410A}" type="pres">
      <dgm:prSet presAssocID="{47B99760-01AA-4FBA-9A87-0489C4FC4C39}" presName="vertFour" presStyleCnt="0">
        <dgm:presLayoutVars>
          <dgm:chPref val="3"/>
        </dgm:presLayoutVars>
      </dgm:prSet>
      <dgm:spPr/>
    </dgm:pt>
    <dgm:pt modelId="{21F51883-B62D-4E95-BDB1-2BF46477128F}" type="pres">
      <dgm:prSet presAssocID="{47B99760-01AA-4FBA-9A87-0489C4FC4C39}" presName="txFour" presStyleLbl="node4" presStyleIdx="7" presStyleCnt="24">
        <dgm:presLayoutVars>
          <dgm:chPref val="3"/>
        </dgm:presLayoutVars>
      </dgm:prSet>
      <dgm:spPr/>
      <dgm:t>
        <a:bodyPr/>
        <a:lstStyle/>
        <a:p>
          <a:endParaRPr lang="en-US"/>
        </a:p>
      </dgm:t>
    </dgm:pt>
    <dgm:pt modelId="{EBA2AABA-AB4F-44BD-9DD3-C9B1CDA79C6A}" type="pres">
      <dgm:prSet presAssocID="{47B99760-01AA-4FBA-9A87-0489C4FC4C39}" presName="horzFour" presStyleCnt="0"/>
      <dgm:spPr/>
    </dgm:pt>
    <dgm:pt modelId="{077E0983-1BDE-4854-8E14-65CA24C417FA}" type="pres">
      <dgm:prSet presAssocID="{D9DB4052-61D9-4089-9597-819C7150580F}" presName="sibSpaceFour" presStyleCnt="0"/>
      <dgm:spPr/>
    </dgm:pt>
    <dgm:pt modelId="{722C97C4-BDBD-4F97-A41A-A8177EC4544A}" type="pres">
      <dgm:prSet presAssocID="{2D5ACEAA-739C-4CCB-AE7E-1CF896A0E037}" presName="vertFour" presStyleCnt="0">
        <dgm:presLayoutVars>
          <dgm:chPref val="3"/>
        </dgm:presLayoutVars>
      </dgm:prSet>
      <dgm:spPr/>
    </dgm:pt>
    <dgm:pt modelId="{0385220D-BA1C-47FB-9D37-786802131679}" type="pres">
      <dgm:prSet presAssocID="{2D5ACEAA-739C-4CCB-AE7E-1CF896A0E037}" presName="txFour" presStyleLbl="node4" presStyleIdx="8" presStyleCnt="24">
        <dgm:presLayoutVars>
          <dgm:chPref val="3"/>
        </dgm:presLayoutVars>
      </dgm:prSet>
      <dgm:spPr/>
      <dgm:t>
        <a:bodyPr/>
        <a:lstStyle/>
        <a:p>
          <a:endParaRPr lang="en-US"/>
        </a:p>
      </dgm:t>
    </dgm:pt>
    <dgm:pt modelId="{A53368E4-007C-4E95-90BE-B71170E2B469}" type="pres">
      <dgm:prSet presAssocID="{2D5ACEAA-739C-4CCB-AE7E-1CF896A0E037}" presName="horzFour" presStyleCnt="0"/>
      <dgm:spPr/>
    </dgm:pt>
    <dgm:pt modelId="{314ECAE3-C7A5-46B9-BB62-2432E3046621}" type="pres">
      <dgm:prSet presAssocID="{B61C0D0A-B39A-4486-B28F-0437FC0DC178}" presName="sibSpaceThree" presStyleCnt="0"/>
      <dgm:spPr/>
    </dgm:pt>
    <dgm:pt modelId="{5D98294A-0B93-43AF-B990-26F13546B345}" type="pres">
      <dgm:prSet presAssocID="{2EB05E20-3B46-4F8A-BE78-F79F9E91B2FA}" presName="vertThree" presStyleCnt="0"/>
      <dgm:spPr/>
    </dgm:pt>
    <dgm:pt modelId="{A1F7ABB8-72C9-4D1F-A293-FEC313495C7B}" type="pres">
      <dgm:prSet presAssocID="{2EB05E20-3B46-4F8A-BE78-F79F9E91B2FA}" presName="txThree" presStyleLbl="node3" presStyleIdx="3" presStyleCnt="12">
        <dgm:presLayoutVars>
          <dgm:chPref val="3"/>
        </dgm:presLayoutVars>
      </dgm:prSet>
      <dgm:spPr/>
      <dgm:t>
        <a:bodyPr/>
        <a:lstStyle/>
        <a:p>
          <a:endParaRPr lang="en-US"/>
        </a:p>
      </dgm:t>
    </dgm:pt>
    <dgm:pt modelId="{59296FE9-B807-4014-9C55-C6D08CBE8A29}" type="pres">
      <dgm:prSet presAssocID="{2EB05E20-3B46-4F8A-BE78-F79F9E91B2FA}" presName="parTransThree" presStyleCnt="0"/>
      <dgm:spPr/>
    </dgm:pt>
    <dgm:pt modelId="{7A9406C0-8963-4705-AF61-A921B63A53D2}" type="pres">
      <dgm:prSet presAssocID="{2EB05E20-3B46-4F8A-BE78-F79F9E91B2FA}" presName="horzThree" presStyleCnt="0"/>
      <dgm:spPr/>
    </dgm:pt>
    <dgm:pt modelId="{5ED14458-348F-4FC1-B4A2-A2F2300AE52A}" type="pres">
      <dgm:prSet presAssocID="{B13932E5-1674-4AB4-8790-85B127D00259}" presName="vertFour" presStyleCnt="0">
        <dgm:presLayoutVars>
          <dgm:chPref val="3"/>
        </dgm:presLayoutVars>
      </dgm:prSet>
      <dgm:spPr/>
    </dgm:pt>
    <dgm:pt modelId="{9FDF7374-EDDC-49E5-B118-5E27F8A12EF3}" type="pres">
      <dgm:prSet presAssocID="{B13932E5-1674-4AB4-8790-85B127D00259}" presName="txFour" presStyleLbl="node4" presStyleIdx="9" presStyleCnt="24">
        <dgm:presLayoutVars>
          <dgm:chPref val="3"/>
        </dgm:presLayoutVars>
      </dgm:prSet>
      <dgm:spPr/>
      <dgm:t>
        <a:bodyPr/>
        <a:lstStyle/>
        <a:p>
          <a:endParaRPr lang="en-US"/>
        </a:p>
      </dgm:t>
    </dgm:pt>
    <dgm:pt modelId="{875EE4D2-7C46-47D8-AA87-CA9019D9274A}" type="pres">
      <dgm:prSet presAssocID="{B13932E5-1674-4AB4-8790-85B127D00259}" presName="horzFour" presStyleCnt="0"/>
      <dgm:spPr/>
    </dgm:pt>
    <dgm:pt modelId="{981D5F2B-9FE5-4B6D-8BC5-57A89D0CC18E}" type="pres">
      <dgm:prSet presAssocID="{B9BBCC07-D87E-414A-97F5-BA37F6A6C717}" presName="sibSpaceTwo" presStyleCnt="0"/>
      <dgm:spPr/>
    </dgm:pt>
    <dgm:pt modelId="{25D8CBBA-02BC-4638-A3B3-AF6BEF323B87}" type="pres">
      <dgm:prSet presAssocID="{A67E4A19-DB2B-41FD-A401-6E6BFC905722}" presName="vertTwo" presStyleCnt="0"/>
      <dgm:spPr/>
    </dgm:pt>
    <dgm:pt modelId="{9DF88AAB-89B2-4013-BD14-72625BCB77F1}" type="pres">
      <dgm:prSet presAssocID="{A67E4A19-DB2B-41FD-A401-6E6BFC905722}" presName="txTwo" presStyleLbl="node2" presStyleIdx="1" presStyleCnt="3" custLinFactNeighborX="-194" custLinFactNeighborY="15414">
        <dgm:presLayoutVars>
          <dgm:chPref val="3"/>
        </dgm:presLayoutVars>
      </dgm:prSet>
      <dgm:spPr/>
      <dgm:t>
        <a:bodyPr/>
        <a:lstStyle/>
        <a:p>
          <a:endParaRPr lang="en-US"/>
        </a:p>
      </dgm:t>
    </dgm:pt>
    <dgm:pt modelId="{FE9BA33E-7DA4-4443-92D9-9D64AE853A46}" type="pres">
      <dgm:prSet presAssocID="{A67E4A19-DB2B-41FD-A401-6E6BFC905722}" presName="parTransTwo" presStyleCnt="0"/>
      <dgm:spPr/>
    </dgm:pt>
    <dgm:pt modelId="{10EB3622-7DF2-4CCC-B870-877D1243ED8B}" type="pres">
      <dgm:prSet presAssocID="{A67E4A19-DB2B-41FD-A401-6E6BFC905722}" presName="horzTwo" presStyleCnt="0"/>
      <dgm:spPr/>
    </dgm:pt>
    <dgm:pt modelId="{A89D86BE-2F51-4363-9FF0-B1814536512E}" type="pres">
      <dgm:prSet presAssocID="{ECAC1662-82E4-4663-BBE3-3BF69215EE65}" presName="vertThree" presStyleCnt="0"/>
      <dgm:spPr/>
    </dgm:pt>
    <dgm:pt modelId="{BF48178D-AC6B-4604-8E2A-963C699B53C0}" type="pres">
      <dgm:prSet presAssocID="{ECAC1662-82E4-4663-BBE3-3BF69215EE65}" presName="txThree" presStyleLbl="node3" presStyleIdx="4" presStyleCnt="12">
        <dgm:presLayoutVars>
          <dgm:chPref val="3"/>
        </dgm:presLayoutVars>
      </dgm:prSet>
      <dgm:spPr/>
      <dgm:t>
        <a:bodyPr/>
        <a:lstStyle/>
        <a:p>
          <a:endParaRPr lang="en-US"/>
        </a:p>
      </dgm:t>
    </dgm:pt>
    <dgm:pt modelId="{0488F15F-90EE-4376-9184-4953552C3BEC}" type="pres">
      <dgm:prSet presAssocID="{ECAC1662-82E4-4663-BBE3-3BF69215EE65}" presName="parTransThree" presStyleCnt="0"/>
      <dgm:spPr/>
    </dgm:pt>
    <dgm:pt modelId="{0F2ECFF1-33EB-4A97-A878-CC5908B0E358}" type="pres">
      <dgm:prSet presAssocID="{ECAC1662-82E4-4663-BBE3-3BF69215EE65}" presName="horzThree" presStyleCnt="0"/>
      <dgm:spPr/>
    </dgm:pt>
    <dgm:pt modelId="{77CC76A1-79F9-4C3E-A782-D40EF492E501}" type="pres">
      <dgm:prSet presAssocID="{449C2B35-7D9A-4C6F-BD3B-0CFFBC55B8E7}" presName="vertFour" presStyleCnt="0">
        <dgm:presLayoutVars>
          <dgm:chPref val="3"/>
        </dgm:presLayoutVars>
      </dgm:prSet>
      <dgm:spPr/>
    </dgm:pt>
    <dgm:pt modelId="{173361AD-FD75-48EE-B697-4482308D63D9}" type="pres">
      <dgm:prSet presAssocID="{449C2B35-7D9A-4C6F-BD3B-0CFFBC55B8E7}" presName="txFour" presStyleLbl="node4" presStyleIdx="10" presStyleCnt="24">
        <dgm:presLayoutVars>
          <dgm:chPref val="3"/>
        </dgm:presLayoutVars>
      </dgm:prSet>
      <dgm:spPr/>
      <dgm:t>
        <a:bodyPr/>
        <a:lstStyle/>
        <a:p>
          <a:endParaRPr lang="en-US"/>
        </a:p>
      </dgm:t>
    </dgm:pt>
    <dgm:pt modelId="{6C09EFF0-1E5E-4BFB-B866-AD309735F14E}" type="pres">
      <dgm:prSet presAssocID="{449C2B35-7D9A-4C6F-BD3B-0CFFBC55B8E7}" presName="horzFour" presStyleCnt="0"/>
      <dgm:spPr/>
    </dgm:pt>
    <dgm:pt modelId="{225DA7E0-9C66-4351-AE15-8353D0ED9471}" type="pres">
      <dgm:prSet presAssocID="{CABFA940-ACAF-48C1-9759-247D6C66F996}" presName="sibSpaceFour" presStyleCnt="0"/>
      <dgm:spPr/>
    </dgm:pt>
    <dgm:pt modelId="{73DC0D94-6272-4C75-B7E0-AB269F451458}" type="pres">
      <dgm:prSet presAssocID="{0AE261F2-B3EF-4DDC-A3A7-A1FEA64BB4E1}" presName="vertFour" presStyleCnt="0">
        <dgm:presLayoutVars>
          <dgm:chPref val="3"/>
        </dgm:presLayoutVars>
      </dgm:prSet>
      <dgm:spPr/>
    </dgm:pt>
    <dgm:pt modelId="{BFFD90C6-D1B5-41A7-A9A9-D0CCA0CA91CB}" type="pres">
      <dgm:prSet presAssocID="{0AE261F2-B3EF-4DDC-A3A7-A1FEA64BB4E1}" presName="txFour" presStyleLbl="node4" presStyleIdx="11" presStyleCnt="24">
        <dgm:presLayoutVars>
          <dgm:chPref val="3"/>
        </dgm:presLayoutVars>
      </dgm:prSet>
      <dgm:spPr/>
      <dgm:t>
        <a:bodyPr/>
        <a:lstStyle/>
        <a:p>
          <a:endParaRPr lang="en-US"/>
        </a:p>
      </dgm:t>
    </dgm:pt>
    <dgm:pt modelId="{D5B56C73-BB57-404F-BD69-8C12DD787AEB}" type="pres">
      <dgm:prSet presAssocID="{0AE261F2-B3EF-4DDC-A3A7-A1FEA64BB4E1}" presName="horzFour" presStyleCnt="0"/>
      <dgm:spPr/>
    </dgm:pt>
    <dgm:pt modelId="{BBC9B701-0D2A-4E0C-830B-4D327DAD7D75}" type="pres">
      <dgm:prSet presAssocID="{BBC95B8F-8ADE-4E9E-B4ED-815DE5F18079}" presName="sibSpaceFour" presStyleCnt="0"/>
      <dgm:spPr/>
    </dgm:pt>
    <dgm:pt modelId="{988CAF3B-12AE-42E8-9193-4B10A938240A}" type="pres">
      <dgm:prSet presAssocID="{3644B584-9264-4B1F-8E3E-D348B398F17E}" presName="vertFour" presStyleCnt="0">
        <dgm:presLayoutVars>
          <dgm:chPref val="3"/>
        </dgm:presLayoutVars>
      </dgm:prSet>
      <dgm:spPr/>
    </dgm:pt>
    <dgm:pt modelId="{5B51989D-09DF-4992-97FD-4D41E5EEFCF8}" type="pres">
      <dgm:prSet presAssocID="{3644B584-9264-4B1F-8E3E-D348B398F17E}" presName="txFour" presStyleLbl="node4" presStyleIdx="12" presStyleCnt="24">
        <dgm:presLayoutVars>
          <dgm:chPref val="3"/>
        </dgm:presLayoutVars>
      </dgm:prSet>
      <dgm:spPr/>
      <dgm:t>
        <a:bodyPr/>
        <a:lstStyle/>
        <a:p>
          <a:endParaRPr lang="en-US"/>
        </a:p>
      </dgm:t>
    </dgm:pt>
    <dgm:pt modelId="{CEB53CD6-7F37-4FFF-985D-7C3DB968EFF6}" type="pres">
      <dgm:prSet presAssocID="{3644B584-9264-4B1F-8E3E-D348B398F17E}" presName="horzFour" presStyleCnt="0"/>
      <dgm:spPr/>
    </dgm:pt>
    <dgm:pt modelId="{662603D9-4BC3-45DD-AA78-D91DE8E5391E}" type="pres">
      <dgm:prSet presAssocID="{32AA66F3-53B4-4906-ACDE-01EF67C35516}" presName="sibSpaceThree" presStyleCnt="0"/>
      <dgm:spPr/>
    </dgm:pt>
    <dgm:pt modelId="{BDCA2F8B-A376-4AFE-8E7D-61EC4CB7823B}" type="pres">
      <dgm:prSet presAssocID="{26F55BC3-CEDF-43D8-BEBA-06585B3CC9E2}" presName="vertThree" presStyleCnt="0"/>
      <dgm:spPr/>
    </dgm:pt>
    <dgm:pt modelId="{CCF07FED-5A99-4123-91C7-4711FC12093E}" type="pres">
      <dgm:prSet presAssocID="{26F55BC3-CEDF-43D8-BEBA-06585B3CC9E2}" presName="txThree" presStyleLbl="node3" presStyleIdx="5" presStyleCnt="12">
        <dgm:presLayoutVars>
          <dgm:chPref val="3"/>
        </dgm:presLayoutVars>
      </dgm:prSet>
      <dgm:spPr/>
      <dgm:t>
        <a:bodyPr/>
        <a:lstStyle/>
        <a:p>
          <a:endParaRPr lang="en-US"/>
        </a:p>
      </dgm:t>
    </dgm:pt>
    <dgm:pt modelId="{2F234B90-EFC2-4EC2-8DBA-0DE122A2D857}" type="pres">
      <dgm:prSet presAssocID="{26F55BC3-CEDF-43D8-BEBA-06585B3CC9E2}" presName="parTransThree" presStyleCnt="0"/>
      <dgm:spPr/>
    </dgm:pt>
    <dgm:pt modelId="{63165E3F-7451-4F4C-B4D8-0BCA14112254}" type="pres">
      <dgm:prSet presAssocID="{26F55BC3-CEDF-43D8-BEBA-06585B3CC9E2}" presName="horzThree" presStyleCnt="0"/>
      <dgm:spPr/>
    </dgm:pt>
    <dgm:pt modelId="{8261AC7A-FF3B-4184-BE3A-E8319D408FB6}" type="pres">
      <dgm:prSet presAssocID="{D3241C62-65D1-4E59-8D25-BBEFDFEAD060}" presName="vertFour" presStyleCnt="0">
        <dgm:presLayoutVars>
          <dgm:chPref val="3"/>
        </dgm:presLayoutVars>
      </dgm:prSet>
      <dgm:spPr/>
    </dgm:pt>
    <dgm:pt modelId="{07C0BA50-875C-4DDE-9822-D4D2BC67353F}" type="pres">
      <dgm:prSet presAssocID="{D3241C62-65D1-4E59-8D25-BBEFDFEAD060}" presName="txFour" presStyleLbl="node4" presStyleIdx="13" presStyleCnt="24">
        <dgm:presLayoutVars>
          <dgm:chPref val="3"/>
        </dgm:presLayoutVars>
      </dgm:prSet>
      <dgm:spPr/>
      <dgm:t>
        <a:bodyPr/>
        <a:lstStyle/>
        <a:p>
          <a:endParaRPr lang="en-US"/>
        </a:p>
      </dgm:t>
    </dgm:pt>
    <dgm:pt modelId="{186A8D10-706F-45EC-ACD3-8E9CB304670E}" type="pres">
      <dgm:prSet presAssocID="{D3241C62-65D1-4E59-8D25-BBEFDFEAD060}" presName="horzFour" presStyleCnt="0"/>
      <dgm:spPr/>
    </dgm:pt>
    <dgm:pt modelId="{CC400334-6D8B-4334-A1DD-FF24CC8E93C1}" type="pres">
      <dgm:prSet presAssocID="{21D4345B-4FD1-4C56-9616-D09E84892AB2}" presName="sibSpaceFour" presStyleCnt="0"/>
      <dgm:spPr/>
    </dgm:pt>
    <dgm:pt modelId="{E80DC4EB-3090-4FF9-8179-2A33FA05EF34}" type="pres">
      <dgm:prSet presAssocID="{200AC021-759A-44EC-A949-DD37CC43F69F}" presName="vertFour" presStyleCnt="0">
        <dgm:presLayoutVars>
          <dgm:chPref val="3"/>
        </dgm:presLayoutVars>
      </dgm:prSet>
      <dgm:spPr/>
    </dgm:pt>
    <dgm:pt modelId="{26A41F29-8985-4E0F-BF48-027D49FFE67E}" type="pres">
      <dgm:prSet presAssocID="{200AC021-759A-44EC-A949-DD37CC43F69F}" presName="txFour" presStyleLbl="node4" presStyleIdx="14" presStyleCnt="24">
        <dgm:presLayoutVars>
          <dgm:chPref val="3"/>
        </dgm:presLayoutVars>
      </dgm:prSet>
      <dgm:spPr/>
      <dgm:t>
        <a:bodyPr/>
        <a:lstStyle/>
        <a:p>
          <a:endParaRPr lang="en-US"/>
        </a:p>
      </dgm:t>
    </dgm:pt>
    <dgm:pt modelId="{8D573013-6A08-4BB0-82EC-D87FB94AA875}" type="pres">
      <dgm:prSet presAssocID="{200AC021-759A-44EC-A949-DD37CC43F69F}" presName="horzFour" presStyleCnt="0"/>
      <dgm:spPr/>
    </dgm:pt>
    <dgm:pt modelId="{E2CC359D-7805-4AA4-9CF3-09881450CF6F}" type="pres">
      <dgm:prSet presAssocID="{B375BB56-69A4-4987-A357-77E6D5CA03C6}" presName="sibSpaceFour" presStyleCnt="0"/>
      <dgm:spPr/>
    </dgm:pt>
    <dgm:pt modelId="{D2A9C55F-CA0C-4F05-BBDB-D64F5DD0DA76}" type="pres">
      <dgm:prSet presAssocID="{07C7BC3D-9E80-4FA6-8E82-337E795B0C19}" presName="vertFour" presStyleCnt="0">
        <dgm:presLayoutVars>
          <dgm:chPref val="3"/>
        </dgm:presLayoutVars>
      </dgm:prSet>
      <dgm:spPr/>
    </dgm:pt>
    <dgm:pt modelId="{DC6C594F-4A1A-4077-89CB-9472969AAA9D}" type="pres">
      <dgm:prSet presAssocID="{07C7BC3D-9E80-4FA6-8E82-337E795B0C19}" presName="txFour" presStyleLbl="node4" presStyleIdx="15" presStyleCnt="24">
        <dgm:presLayoutVars>
          <dgm:chPref val="3"/>
        </dgm:presLayoutVars>
      </dgm:prSet>
      <dgm:spPr/>
      <dgm:t>
        <a:bodyPr/>
        <a:lstStyle/>
        <a:p>
          <a:endParaRPr lang="en-US"/>
        </a:p>
      </dgm:t>
    </dgm:pt>
    <dgm:pt modelId="{273548B7-78B4-4688-ADEE-639D72527898}" type="pres">
      <dgm:prSet presAssocID="{07C7BC3D-9E80-4FA6-8E82-337E795B0C19}" presName="horzFour" presStyleCnt="0"/>
      <dgm:spPr/>
    </dgm:pt>
    <dgm:pt modelId="{D8F65C80-BA9B-4294-BD94-C7A161BE3181}" type="pres">
      <dgm:prSet presAssocID="{63E23EC3-E0CA-4B32-8498-F878CB95AC16}" presName="sibSpaceThree" presStyleCnt="0"/>
      <dgm:spPr/>
    </dgm:pt>
    <dgm:pt modelId="{D802D073-8264-4256-9AA5-8B3C10DCFD37}" type="pres">
      <dgm:prSet presAssocID="{BAF2831A-9298-4C04-869D-8242E77A568B}" presName="vertThree" presStyleCnt="0"/>
      <dgm:spPr/>
    </dgm:pt>
    <dgm:pt modelId="{E61D180C-1A05-45CD-A0D5-E4C27D69C36F}" type="pres">
      <dgm:prSet presAssocID="{BAF2831A-9298-4C04-869D-8242E77A568B}" presName="txThree" presStyleLbl="node3" presStyleIdx="6" presStyleCnt="12">
        <dgm:presLayoutVars>
          <dgm:chPref val="3"/>
        </dgm:presLayoutVars>
      </dgm:prSet>
      <dgm:spPr/>
      <dgm:t>
        <a:bodyPr/>
        <a:lstStyle/>
        <a:p>
          <a:endParaRPr lang="en-US"/>
        </a:p>
      </dgm:t>
    </dgm:pt>
    <dgm:pt modelId="{00B1C543-C431-4BEC-98E9-ADE8236CC116}" type="pres">
      <dgm:prSet presAssocID="{BAF2831A-9298-4C04-869D-8242E77A568B}" presName="parTransThree" presStyleCnt="0"/>
      <dgm:spPr/>
    </dgm:pt>
    <dgm:pt modelId="{FD8BAB3B-E64F-43BA-8514-700009DE861A}" type="pres">
      <dgm:prSet presAssocID="{BAF2831A-9298-4C04-869D-8242E77A568B}" presName="horzThree" presStyleCnt="0"/>
      <dgm:spPr/>
    </dgm:pt>
    <dgm:pt modelId="{26FC9C95-4A6F-426A-BDD0-9DEB81666577}" type="pres">
      <dgm:prSet presAssocID="{6C3D07A8-9590-4CCA-8B2C-F5FFE9ABF538}" presName="vertFour" presStyleCnt="0">
        <dgm:presLayoutVars>
          <dgm:chPref val="3"/>
        </dgm:presLayoutVars>
      </dgm:prSet>
      <dgm:spPr/>
    </dgm:pt>
    <dgm:pt modelId="{A23FA73B-D85E-44D6-9182-B44DEC103171}" type="pres">
      <dgm:prSet presAssocID="{6C3D07A8-9590-4CCA-8B2C-F5FFE9ABF538}" presName="txFour" presStyleLbl="node4" presStyleIdx="16" presStyleCnt="24">
        <dgm:presLayoutVars>
          <dgm:chPref val="3"/>
        </dgm:presLayoutVars>
      </dgm:prSet>
      <dgm:spPr/>
      <dgm:t>
        <a:bodyPr/>
        <a:lstStyle/>
        <a:p>
          <a:endParaRPr lang="en-US"/>
        </a:p>
      </dgm:t>
    </dgm:pt>
    <dgm:pt modelId="{CE171BFE-8B81-4F41-BE20-9BA619F3C89C}" type="pres">
      <dgm:prSet presAssocID="{6C3D07A8-9590-4CCA-8B2C-F5FFE9ABF538}" presName="horzFour" presStyleCnt="0"/>
      <dgm:spPr/>
    </dgm:pt>
    <dgm:pt modelId="{898EA841-199E-41CC-B3C2-0F5C9E81A809}" type="pres">
      <dgm:prSet presAssocID="{7B385199-1FCF-4D91-8969-E0429496598C}" presName="sibSpaceFour" presStyleCnt="0"/>
      <dgm:spPr/>
    </dgm:pt>
    <dgm:pt modelId="{A9059EC2-B676-4E6F-8240-6E2E508F51B2}" type="pres">
      <dgm:prSet presAssocID="{C92D0E65-4C1B-45B4-90D2-A5DB178B4B91}" presName="vertFour" presStyleCnt="0">
        <dgm:presLayoutVars>
          <dgm:chPref val="3"/>
        </dgm:presLayoutVars>
      </dgm:prSet>
      <dgm:spPr/>
    </dgm:pt>
    <dgm:pt modelId="{91BB2FF3-CBF5-4EE8-866F-62EB52E84535}" type="pres">
      <dgm:prSet presAssocID="{C92D0E65-4C1B-45B4-90D2-A5DB178B4B91}" presName="txFour" presStyleLbl="node4" presStyleIdx="17" presStyleCnt="24">
        <dgm:presLayoutVars>
          <dgm:chPref val="3"/>
        </dgm:presLayoutVars>
      </dgm:prSet>
      <dgm:spPr/>
      <dgm:t>
        <a:bodyPr/>
        <a:lstStyle/>
        <a:p>
          <a:endParaRPr lang="en-US"/>
        </a:p>
      </dgm:t>
    </dgm:pt>
    <dgm:pt modelId="{80DE464D-F4CF-47FA-8A3F-B30DE57E8B42}" type="pres">
      <dgm:prSet presAssocID="{C92D0E65-4C1B-45B4-90D2-A5DB178B4B91}" presName="horzFour" presStyleCnt="0"/>
      <dgm:spPr/>
    </dgm:pt>
    <dgm:pt modelId="{5D65C9C5-E5C3-41F8-9521-26CB97533720}" type="pres">
      <dgm:prSet presAssocID="{09AA5B1F-0673-40E1-B1DB-B1B1274EA487}" presName="sibSpaceFour" presStyleCnt="0"/>
      <dgm:spPr/>
    </dgm:pt>
    <dgm:pt modelId="{35D0896D-9724-4093-B14A-0F62F6BD12F1}" type="pres">
      <dgm:prSet presAssocID="{9086F404-C00C-4F07-A57A-2AB31FC730E1}" presName="vertFour" presStyleCnt="0">
        <dgm:presLayoutVars>
          <dgm:chPref val="3"/>
        </dgm:presLayoutVars>
      </dgm:prSet>
      <dgm:spPr/>
    </dgm:pt>
    <dgm:pt modelId="{32A098A7-6CC6-4A06-85F1-5FC73811B2CF}" type="pres">
      <dgm:prSet presAssocID="{9086F404-C00C-4F07-A57A-2AB31FC730E1}" presName="txFour" presStyleLbl="node4" presStyleIdx="18" presStyleCnt="24">
        <dgm:presLayoutVars>
          <dgm:chPref val="3"/>
        </dgm:presLayoutVars>
      </dgm:prSet>
      <dgm:spPr/>
      <dgm:t>
        <a:bodyPr/>
        <a:lstStyle/>
        <a:p>
          <a:endParaRPr lang="en-US"/>
        </a:p>
      </dgm:t>
    </dgm:pt>
    <dgm:pt modelId="{3C606B3A-E6AD-4ADA-8877-BE76162E6E19}" type="pres">
      <dgm:prSet presAssocID="{9086F404-C00C-4F07-A57A-2AB31FC730E1}" presName="horzFour" presStyleCnt="0"/>
      <dgm:spPr/>
    </dgm:pt>
    <dgm:pt modelId="{A4CB574B-3484-453E-AD85-A0F6EB2D186C}" type="pres">
      <dgm:prSet presAssocID="{A9E5DA4E-1181-4A80-BFAB-9B189F07FB79}" presName="sibSpaceThree" presStyleCnt="0"/>
      <dgm:spPr/>
    </dgm:pt>
    <dgm:pt modelId="{28D59BD7-7E67-4619-BCAD-5A717590D4BD}" type="pres">
      <dgm:prSet presAssocID="{76047681-6481-423F-97BA-1C53CAE4C017}" presName="vertThree" presStyleCnt="0"/>
      <dgm:spPr/>
    </dgm:pt>
    <dgm:pt modelId="{D7639320-A88B-4C22-B60E-443FB0D74395}" type="pres">
      <dgm:prSet presAssocID="{76047681-6481-423F-97BA-1C53CAE4C017}" presName="txThree" presStyleLbl="node3" presStyleIdx="7" presStyleCnt="12">
        <dgm:presLayoutVars>
          <dgm:chPref val="3"/>
        </dgm:presLayoutVars>
      </dgm:prSet>
      <dgm:spPr/>
      <dgm:t>
        <a:bodyPr/>
        <a:lstStyle/>
        <a:p>
          <a:endParaRPr lang="en-US"/>
        </a:p>
      </dgm:t>
    </dgm:pt>
    <dgm:pt modelId="{7C13F246-9303-4AD9-827B-75DFD077F945}" type="pres">
      <dgm:prSet presAssocID="{76047681-6481-423F-97BA-1C53CAE4C017}" presName="parTransThree" presStyleCnt="0"/>
      <dgm:spPr/>
    </dgm:pt>
    <dgm:pt modelId="{FC8EB833-B8CA-4967-80FF-E37614434C24}" type="pres">
      <dgm:prSet presAssocID="{76047681-6481-423F-97BA-1C53CAE4C017}" presName="horzThree" presStyleCnt="0"/>
      <dgm:spPr/>
    </dgm:pt>
    <dgm:pt modelId="{DA5944D5-85C9-4F9F-9115-50358F237708}" type="pres">
      <dgm:prSet presAssocID="{BCD9A4CB-7B9A-4910-A1EF-25BEE575EAB2}" presName="vertFour" presStyleCnt="0">
        <dgm:presLayoutVars>
          <dgm:chPref val="3"/>
        </dgm:presLayoutVars>
      </dgm:prSet>
      <dgm:spPr/>
    </dgm:pt>
    <dgm:pt modelId="{1671FF70-E844-4B66-ADCB-33AA30879BC7}" type="pres">
      <dgm:prSet presAssocID="{BCD9A4CB-7B9A-4910-A1EF-25BEE575EAB2}" presName="txFour" presStyleLbl="node4" presStyleIdx="19" presStyleCnt="24">
        <dgm:presLayoutVars>
          <dgm:chPref val="3"/>
        </dgm:presLayoutVars>
      </dgm:prSet>
      <dgm:spPr/>
      <dgm:t>
        <a:bodyPr/>
        <a:lstStyle/>
        <a:p>
          <a:endParaRPr lang="en-US"/>
        </a:p>
      </dgm:t>
    </dgm:pt>
    <dgm:pt modelId="{6CF2EFD3-5737-4862-8A72-0922FB7AECB5}" type="pres">
      <dgm:prSet presAssocID="{BCD9A4CB-7B9A-4910-A1EF-25BEE575EAB2}" presName="horzFour" presStyleCnt="0"/>
      <dgm:spPr/>
    </dgm:pt>
    <dgm:pt modelId="{0FFF6358-A687-4512-8BA9-A7C42861D721}" type="pres">
      <dgm:prSet presAssocID="{7674CBB2-81A9-4BA5-8778-853C67A30704}" presName="sibSpaceTwo" presStyleCnt="0"/>
      <dgm:spPr/>
    </dgm:pt>
    <dgm:pt modelId="{27A62E21-3E26-4DEE-AF1A-DDF34AF56C44}" type="pres">
      <dgm:prSet presAssocID="{0911AED7-6325-4A24-AE1D-F01850A12DD3}" presName="vertTwo" presStyleCnt="0"/>
      <dgm:spPr/>
    </dgm:pt>
    <dgm:pt modelId="{EF1DAA4E-73E6-40CC-BBA7-7857FB8951CD}" type="pres">
      <dgm:prSet presAssocID="{0911AED7-6325-4A24-AE1D-F01850A12DD3}" presName="txTwo" presStyleLbl="node2" presStyleIdx="2" presStyleCnt="3">
        <dgm:presLayoutVars>
          <dgm:chPref val="3"/>
        </dgm:presLayoutVars>
      </dgm:prSet>
      <dgm:spPr/>
      <dgm:t>
        <a:bodyPr/>
        <a:lstStyle/>
        <a:p>
          <a:endParaRPr lang="en-US"/>
        </a:p>
      </dgm:t>
    </dgm:pt>
    <dgm:pt modelId="{5920B619-3F01-4CC1-8BE8-70EC72BAA470}" type="pres">
      <dgm:prSet presAssocID="{0911AED7-6325-4A24-AE1D-F01850A12DD3}" presName="parTransTwo" presStyleCnt="0"/>
      <dgm:spPr/>
    </dgm:pt>
    <dgm:pt modelId="{EA404BB9-A81B-4B78-86FB-8748CF6F55D0}" type="pres">
      <dgm:prSet presAssocID="{0911AED7-6325-4A24-AE1D-F01850A12DD3}" presName="horzTwo" presStyleCnt="0"/>
      <dgm:spPr/>
    </dgm:pt>
    <dgm:pt modelId="{8159A6CD-CB3E-4A99-9190-3006F0B7B272}" type="pres">
      <dgm:prSet presAssocID="{7D2D9DCD-5665-4180-9BC1-735914106A3C}" presName="vertThree" presStyleCnt="0"/>
      <dgm:spPr/>
    </dgm:pt>
    <dgm:pt modelId="{87970C84-3E8F-46B2-8221-39675EC3FD33}" type="pres">
      <dgm:prSet presAssocID="{7D2D9DCD-5665-4180-9BC1-735914106A3C}" presName="txThree" presStyleLbl="node3" presStyleIdx="8" presStyleCnt="12">
        <dgm:presLayoutVars>
          <dgm:chPref val="3"/>
        </dgm:presLayoutVars>
      </dgm:prSet>
      <dgm:spPr/>
      <dgm:t>
        <a:bodyPr/>
        <a:lstStyle/>
        <a:p>
          <a:endParaRPr lang="en-US"/>
        </a:p>
      </dgm:t>
    </dgm:pt>
    <dgm:pt modelId="{8C7914DF-D537-46A7-A9BF-1F6367BBA2FB}" type="pres">
      <dgm:prSet presAssocID="{7D2D9DCD-5665-4180-9BC1-735914106A3C}" presName="parTransThree" presStyleCnt="0"/>
      <dgm:spPr/>
    </dgm:pt>
    <dgm:pt modelId="{DE9D45D8-DC6F-4C13-B882-D0D3AC08D451}" type="pres">
      <dgm:prSet presAssocID="{7D2D9DCD-5665-4180-9BC1-735914106A3C}" presName="horzThree" presStyleCnt="0"/>
      <dgm:spPr/>
    </dgm:pt>
    <dgm:pt modelId="{A4C8E6D5-72D8-47F3-9263-F02A48490B16}" type="pres">
      <dgm:prSet presAssocID="{941E0427-2CFB-497F-BCF9-60132AD44B72}" presName="vertFour" presStyleCnt="0">
        <dgm:presLayoutVars>
          <dgm:chPref val="3"/>
        </dgm:presLayoutVars>
      </dgm:prSet>
      <dgm:spPr/>
    </dgm:pt>
    <dgm:pt modelId="{72231072-E14F-4D9E-9BA7-F0B4CA2FBB8C}" type="pres">
      <dgm:prSet presAssocID="{941E0427-2CFB-497F-BCF9-60132AD44B72}" presName="txFour" presStyleLbl="node4" presStyleIdx="20" presStyleCnt="24">
        <dgm:presLayoutVars>
          <dgm:chPref val="3"/>
        </dgm:presLayoutVars>
      </dgm:prSet>
      <dgm:spPr/>
      <dgm:t>
        <a:bodyPr/>
        <a:lstStyle/>
        <a:p>
          <a:endParaRPr lang="en-US"/>
        </a:p>
      </dgm:t>
    </dgm:pt>
    <dgm:pt modelId="{33E2E946-493F-4709-972C-4DC46EBFD6A3}" type="pres">
      <dgm:prSet presAssocID="{941E0427-2CFB-497F-BCF9-60132AD44B72}" presName="horzFour" presStyleCnt="0"/>
      <dgm:spPr/>
    </dgm:pt>
    <dgm:pt modelId="{8C24F9B4-F366-4B8E-A689-928724B21B93}" type="pres">
      <dgm:prSet presAssocID="{CF3E44B1-790E-4ED3-B57B-6513A4C9389D}" presName="sibSpaceThree" presStyleCnt="0"/>
      <dgm:spPr/>
    </dgm:pt>
    <dgm:pt modelId="{EAE82E49-C5F2-4C28-BD45-9F9CDB4EAA5D}" type="pres">
      <dgm:prSet presAssocID="{E6BF504B-2567-4647-A264-A734DF0E9BCD}" presName="vertThree" presStyleCnt="0"/>
      <dgm:spPr/>
    </dgm:pt>
    <dgm:pt modelId="{EA1F69C9-0517-4FF1-A8F8-395C6E881B1D}" type="pres">
      <dgm:prSet presAssocID="{E6BF504B-2567-4647-A264-A734DF0E9BCD}" presName="txThree" presStyleLbl="node3" presStyleIdx="9" presStyleCnt="12">
        <dgm:presLayoutVars>
          <dgm:chPref val="3"/>
        </dgm:presLayoutVars>
      </dgm:prSet>
      <dgm:spPr/>
      <dgm:t>
        <a:bodyPr/>
        <a:lstStyle/>
        <a:p>
          <a:endParaRPr lang="en-US"/>
        </a:p>
      </dgm:t>
    </dgm:pt>
    <dgm:pt modelId="{71B1D7E7-F1B3-4D0A-841D-02F75D2FB5FA}" type="pres">
      <dgm:prSet presAssocID="{E6BF504B-2567-4647-A264-A734DF0E9BCD}" presName="parTransThree" presStyleCnt="0"/>
      <dgm:spPr/>
    </dgm:pt>
    <dgm:pt modelId="{BF0ADEE5-0833-4CA8-9539-19C56653C915}" type="pres">
      <dgm:prSet presAssocID="{E6BF504B-2567-4647-A264-A734DF0E9BCD}" presName="horzThree" presStyleCnt="0"/>
      <dgm:spPr/>
    </dgm:pt>
    <dgm:pt modelId="{B595E529-8155-4B36-B158-D448B7CF9D19}" type="pres">
      <dgm:prSet presAssocID="{F418DD8A-6F37-4A93-9DF4-C64D1EBAAA8E}" presName="vertFour" presStyleCnt="0">
        <dgm:presLayoutVars>
          <dgm:chPref val="3"/>
        </dgm:presLayoutVars>
      </dgm:prSet>
      <dgm:spPr/>
    </dgm:pt>
    <dgm:pt modelId="{F2C4C737-9DDC-4125-9AFB-DA16DA9E0632}" type="pres">
      <dgm:prSet presAssocID="{F418DD8A-6F37-4A93-9DF4-C64D1EBAAA8E}" presName="txFour" presStyleLbl="node4" presStyleIdx="21" presStyleCnt="24">
        <dgm:presLayoutVars>
          <dgm:chPref val="3"/>
        </dgm:presLayoutVars>
      </dgm:prSet>
      <dgm:spPr/>
      <dgm:t>
        <a:bodyPr/>
        <a:lstStyle/>
        <a:p>
          <a:endParaRPr lang="en-US"/>
        </a:p>
      </dgm:t>
    </dgm:pt>
    <dgm:pt modelId="{CB063593-D45B-4860-91FE-DAB840938CC3}" type="pres">
      <dgm:prSet presAssocID="{F418DD8A-6F37-4A93-9DF4-C64D1EBAAA8E}" presName="horzFour" presStyleCnt="0"/>
      <dgm:spPr/>
    </dgm:pt>
    <dgm:pt modelId="{ED7D3132-58C5-446C-8870-C4FD269BE032}" type="pres">
      <dgm:prSet presAssocID="{7F85DFFB-F3DF-490F-8EA0-CF2755293A1A}" presName="sibSpaceThree" presStyleCnt="0"/>
      <dgm:spPr/>
    </dgm:pt>
    <dgm:pt modelId="{2FAE044A-98F8-4634-98E1-918340307A2D}" type="pres">
      <dgm:prSet presAssocID="{D3DA0A2C-C4C6-481A-A851-E93E8358932E}" presName="vertThree" presStyleCnt="0"/>
      <dgm:spPr/>
    </dgm:pt>
    <dgm:pt modelId="{02857FBF-BD0A-4FC9-9800-4EABEB1E783B}" type="pres">
      <dgm:prSet presAssocID="{D3DA0A2C-C4C6-481A-A851-E93E8358932E}" presName="txThree" presStyleLbl="node3" presStyleIdx="10" presStyleCnt="12" custLinFactNeighborX="949" custLinFactNeighborY="-302">
        <dgm:presLayoutVars>
          <dgm:chPref val="3"/>
        </dgm:presLayoutVars>
      </dgm:prSet>
      <dgm:spPr/>
      <dgm:t>
        <a:bodyPr/>
        <a:lstStyle/>
        <a:p>
          <a:endParaRPr lang="en-US"/>
        </a:p>
      </dgm:t>
    </dgm:pt>
    <dgm:pt modelId="{F5D6786D-AE3C-4080-941E-51A30E3A65E4}" type="pres">
      <dgm:prSet presAssocID="{D3DA0A2C-C4C6-481A-A851-E93E8358932E}" presName="parTransThree" presStyleCnt="0"/>
      <dgm:spPr/>
    </dgm:pt>
    <dgm:pt modelId="{C9F14358-4D2D-4B6D-B7DA-1F6BD369F6E5}" type="pres">
      <dgm:prSet presAssocID="{D3DA0A2C-C4C6-481A-A851-E93E8358932E}" presName="horzThree" presStyleCnt="0"/>
      <dgm:spPr/>
    </dgm:pt>
    <dgm:pt modelId="{E64295F3-D964-4882-844F-F2DDEC43769B}" type="pres">
      <dgm:prSet presAssocID="{CB7546E0-F633-4070-8AA5-724508E98BDD}" presName="vertFour" presStyleCnt="0">
        <dgm:presLayoutVars>
          <dgm:chPref val="3"/>
        </dgm:presLayoutVars>
      </dgm:prSet>
      <dgm:spPr/>
    </dgm:pt>
    <dgm:pt modelId="{4C29AF66-4BA1-49D6-84C8-141C21BB371C}" type="pres">
      <dgm:prSet presAssocID="{CB7546E0-F633-4070-8AA5-724508E98BDD}" presName="txFour" presStyleLbl="node4" presStyleIdx="22" presStyleCnt="24">
        <dgm:presLayoutVars>
          <dgm:chPref val="3"/>
        </dgm:presLayoutVars>
      </dgm:prSet>
      <dgm:spPr/>
      <dgm:t>
        <a:bodyPr/>
        <a:lstStyle/>
        <a:p>
          <a:endParaRPr lang="en-US"/>
        </a:p>
      </dgm:t>
    </dgm:pt>
    <dgm:pt modelId="{F8027FE8-D7FD-45C5-87BD-6DC6CD28B9B5}" type="pres">
      <dgm:prSet presAssocID="{CB7546E0-F633-4070-8AA5-724508E98BDD}" presName="horzFour" presStyleCnt="0"/>
      <dgm:spPr/>
    </dgm:pt>
    <dgm:pt modelId="{0EA4E0FE-1B79-447A-9544-1D9469C4FABA}" type="pres">
      <dgm:prSet presAssocID="{D1FCE984-E309-48C9-BED1-884479CA1DAD}" presName="sibSpaceThree" presStyleCnt="0"/>
      <dgm:spPr/>
    </dgm:pt>
    <dgm:pt modelId="{BB24719F-D15F-4AFA-AA30-E87E2D97F260}" type="pres">
      <dgm:prSet presAssocID="{07F2FF2C-E87E-4653-B0C4-004DAD078738}" presName="vertThree" presStyleCnt="0"/>
      <dgm:spPr/>
    </dgm:pt>
    <dgm:pt modelId="{CEEB6B14-2E55-4EF1-B7B4-C44FB8B1D696}" type="pres">
      <dgm:prSet presAssocID="{07F2FF2C-E87E-4653-B0C4-004DAD078738}" presName="txThree" presStyleLbl="node3" presStyleIdx="11" presStyleCnt="12" custLinFactNeighborX="22899">
        <dgm:presLayoutVars>
          <dgm:chPref val="3"/>
        </dgm:presLayoutVars>
      </dgm:prSet>
      <dgm:spPr/>
      <dgm:t>
        <a:bodyPr/>
        <a:lstStyle/>
        <a:p>
          <a:endParaRPr lang="en-US"/>
        </a:p>
      </dgm:t>
    </dgm:pt>
    <dgm:pt modelId="{3E65C4F2-6E19-4109-ACB0-C575C0FA33D4}" type="pres">
      <dgm:prSet presAssocID="{07F2FF2C-E87E-4653-B0C4-004DAD078738}" presName="parTransThree" presStyleCnt="0"/>
      <dgm:spPr/>
    </dgm:pt>
    <dgm:pt modelId="{AB90BAC1-781E-4EA6-8EC7-A0E9C9899F4D}" type="pres">
      <dgm:prSet presAssocID="{07F2FF2C-E87E-4653-B0C4-004DAD078738}" presName="horzThree" presStyleCnt="0"/>
      <dgm:spPr/>
    </dgm:pt>
    <dgm:pt modelId="{0D13797E-2598-4B17-BA91-3F2D378E416D}" type="pres">
      <dgm:prSet presAssocID="{E353F0BC-DA43-4527-A8C9-318CDA59D685}" presName="vertFour" presStyleCnt="0">
        <dgm:presLayoutVars>
          <dgm:chPref val="3"/>
        </dgm:presLayoutVars>
      </dgm:prSet>
      <dgm:spPr/>
    </dgm:pt>
    <dgm:pt modelId="{C0E3F2C7-0F86-4EEE-8120-B830659AEA4C}" type="pres">
      <dgm:prSet presAssocID="{E353F0BC-DA43-4527-A8C9-318CDA59D685}" presName="txFour" presStyleLbl="node4" presStyleIdx="23" presStyleCnt="24">
        <dgm:presLayoutVars>
          <dgm:chPref val="3"/>
        </dgm:presLayoutVars>
      </dgm:prSet>
      <dgm:spPr/>
      <dgm:t>
        <a:bodyPr/>
        <a:lstStyle/>
        <a:p>
          <a:endParaRPr lang="en-US"/>
        </a:p>
      </dgm:t>
    </dgm:pt>
    <dgm:pt modelId="{54971B49-75CF-47DA-A0C6-D8A8B80F6158}" type="pres">
      <dgm:prSet presAssocID="{E353F0BC-DA43-4527-A8C9-318CDA59D685}" presName="horzFour" presStyleCnt="0"/>
      <dgm:spPr/>
    </dgm:pt>
  </dgm:ptLst>
  <dgm:cxnLst>
    <dgm:cxn modelId="{42FB5DD8-2F10-40B8-8DA9-D21CB2BB2DB9}" srcId="{F6104FB7-59C8-4CF2-8FDB-B3025B1A6F41}" destId="{75ED9CBD-0BB3-4703-9778-7C8D45D02BBC}" srcOrd="0" destOrd="0" parTransId="{5B03E646-5BED-458B-8743-1320DCE6FB1F}" sibTransId="{99E82175-2763-4087-8B95-76587B367EDC}"/>
    <dgm:cxn modelId="{FEC7E57D-A0C5-4C8D-BDA2-E45AE1A9D6EE}" type="presOf" srcId="{ECAC1662-82E4-4663-BBE3-3BF69215EE65}" destId="{BF48178D-AC6B-4604-8E2A-963C699B53C0}" srcOrd="0" destOrd="0" presId="urn:microsoft.com/office/officeart/2005/8/layout/hierarchy4"/>
    <dgm:cxn modelId="{FC0C8823-8CD5-484A-99A2-5524EB0E9AB5}" srcId="{C20E8474-922C-4470-835D-BCF856369973}" destId="{5480A7A5-254A-485D-984C-3FF05D7E523F}" srcOrd="0" destOrd="0" parTransId="{1FBB8DF2-B1ED-44EA-8C72-ECA4A0D489F0}" sibTransId="{A7CC41EA-569A-4128-8AD2-6E5071D6CAED}"/>
    <dgm:cxn modelId="{1CE8F48D-BBC8-4DF4-82ED-A89C03B30AA4}" type="presOf" srcId="{A87DC0EF-F13F-40EA-A03D-2D4150ADC5DE}" destId="{192AE3B0-F563-4432-AF33-E7E88867E112}" srcOrd="0" destOrd="0" presId="urn:microsoft.com/office/officeart/2005/8/layout/hierarchy4"/>
    <dgm:cxn modelId="{1519001C-36F7-4DC0-A5F9-4FA4C96E04A5}" srcId="{E4131599-9321-487B-B619-7C772C6C87BF}" destId="{A364672A-198E-49DA-85A7-0837B78B3045}" srcOrd="0" destOrd="0" parTransId="{6D5F2360-536D-4B61-82F7-98E18EA32450}" sibTransId="{B9BBCC07-D87E-414A-97F5-BA37F6A6C717}"/>
    <dgm:cxn modelId="{3690C939-CA8D-4511-AC65-6002FD00979E}" type="presOf" srcId="{2D5ACEAA-739C-4CCB-AE7E-1CF896A0E037}" destId="{0385220D-BA1C-47FB-9D37-786802131679}" srcOrd="0" destOrd="0" presId="urn:microsoft.com/office/officeart/2005/8/layout/hierarchy4"/>
    <dgm:cxn modelId="{0C9AF3E6-CF9F-4308-BD3C-79E2EF032CFF}" type="presOf" srcId="{E7E3A134-D4D6-4BD3-B533-D1CDD0182900}" destId="{F38E05E0-29E2-40BB-9396-926D077325FC}" srcOrd="0" destOrd="0" presId="urn:microsoft.com/office/officeart/2005/8/layout/hierarchy4"/>
    <dgm:cxn modelId="{02896DC8-3C3B-466E-9627-C52A5E5BF126}" srcId="{F6104FB7-59C8-4CF2-8FDB-B3025B1A6F41}" destId="{A3DB71B9-70E5-45D9-8C38-13E20BF1460D}" srcOrd="2" destOrd="0" parTransId="{58AD872D-48C1-4801-805C-0857733453F8}" sibTransId="{48F5E9FE-5E54-42C0-A593-D4E38C82B1A0}"/>
    <dgm:cxn modelId="{7BA4D4CA-9E5F-44FF-B8F9-8357369D2774}" srcId="{DC08BD04-3548-43D1-9574-E1ECA067A265}" destId="{2D5ACEAA-739C-4CCB-AE7E-1CF896A0E037}" srcOrd="2" destOrd="0" parTransId="{77663C73-E656-46FB-A854-594A1FEB6D72}" sibTransId="{888E51A1-7FF5-4363-8974-D1FB08C1C395}"/>
    <dgm:cxn modelId="{B8D89504-C01F-4E6E-B203-EEFE46C0A0BD}" type="presOf" srcId="{C20E8474-922C-4470-835D-BCF856369973}" destId="{061B9098-6C0D-4476-9512-79E28173B1FF}" srcOrd="0" destOrd="0" presId="urn:microsoft.com/office/officeart/2005/8/layout/hierarchy4"/>
    <dgm:cxn modelId="{A0E008DB-83EA-4C4C-95A8-8735A3DE547B}" type="presOf" srcId="{0911AED7-6325-4A24-AE1D-F01850A12DD3}" destId="{EF1DAA4E-73E6-40CC-BBA7-7857FB8951CD}" srcOrd="0" destOrd="0" presId="urn:microsoft.com/office/officeart/2005/8/layout/hierarchy4"/>
    <dgm:cxn modelId="{4E8E3E41-3177-44AE-828F-F60C00223FFE}" type="presOf" srcId="{3644B584-9264-4B1F-8E3E-D348B398F17E}" destId="{5B51989D-09DF-4992-97FD-4D41E5EEFCF8}" srcOrd="0" destOrd="0" presId="urn:microsoft.com/office/officeart/2005/8/layout/hierarchy4"/>
    <dgm:cxn modelId="{9FFD1653-7A73-4B3B-8BA5-81CA4604AB04}" srcId="{A67E4A19-DB2B-41FD-A401-6E6BFC905722}" destId="{ECAC1662-82E4-4663-BBE3-3BF69215EE65}" srcOrd="0" destOrd="0" parTransId="{2771EC9D-5A1C-4A75-9BFC-DDD81F0B4220}" sibTransId="{32AA66F3-53B4-4906-ACDE-01EF67C35516}"/>
    <dgm:cxn modelId="{4F034527-7C53-4E6B-BD24-D1EDADC87D02}" type="presOf" srcId="{47B99760-01AA-4FBA-9A87-0489C4FC4C39}" destId="{21F51883-B62D-4E95-BDB1-2BF46477128F}" srcOrd="0" destOrd="0" presId="urn:microsoft.com/office/officeart/2005/8/layout/hierarchy4"/>
    <dgm:cxn modelId="{78EBC7E7-C960-4734-9A6A-29D2BC36C87A}" srcId="{0911AED7-6325-4A24-AE1D-F01850A12DD3}" destId="{7D2D9DCD-5665-4180-9BC1-735914106A3C}" srcOrd="0" destOrd="0" parTransId="{2E42452F-DCE4-4C28-A6CB-CCD8B81EEA8F}" sibTransId="{CF3E44B1-790E-4ED3-B57B-6513A4C9389D}"/>
    <dgm:cxn modelId="{1F1A3323-3B44-4DB7-AFE1-3C70E1392736}" srcId="{26F55BC3-CEDF-43D8-BEBA-06585B3CC9E2}" destId="{D3241C62-65D1-4E59-8D25-BBEFDFEAD060}" srcOrd="0" destOrd="0" parTransId="{00F346CD-A829-4043-944D-FE037C506005}" sibTransId="{21D4345B-4FD1-4C56-9616-D09E84892AB2}"/>
    <dgm:cxn modelId="{1D00FA56-F438-4C0A-96B8-9BF409F36CC7}" srcId="{07F2FF2C-E87E-4653-B0C4-004DAD078738}" destId="{E353F0BC-DA43-4527-A8C9-318CDA59D685}" srcOrd="0" destOrd="0" parTransId="{0C1AA1D9-0965-45DC-B799-630C34966D55}" sibTransId="{09885897-8B0A-4517-8D2D-5F20A9EE149D}"/>
    <dgm:cxn modelId="{A1D65B7E-913F-4CBA-A9E9-78C92C8F5A05}" srcId="{E4131599-9321-487B-B619-7C772C6C87BF}" destId="{A67E4A19-DB2B-41FD-A401-6E6BFC905722}" srcOrd="1" destOrd="0" parTransId="{A3CB33B0-6482-4400-B9BA-FAD5F0FE4440}" sibTransId="{7674CBB2-81A9-4BA5-8778-853C67A30704}"/>
    <dgm:cxn modelId="{8ED10868-1908-4319-BE56-A29EEA2617D1}" type="presOf" srcId="{A3DB71B9-70E5-45D9-8C38-13E20BF1460D}" destId="{4D08CE80-EC30-482D-A4DA-8B390BB8A862}" srcOrd="0" destOrd="0" presId="urn:microsoft.com/office/officeart/2005/8/layout/hierarchy4"/>
    <dgm:cxn modelId="{17A51861-A1F3-484E-905A-879360C5D411}" srcId="{7D2D9DCD-5665-4180-9BC1-735914106A3C}" destId="{941E0427-2CFB-497F-BCF9-60132AD44B72}" srcOrd="0" destOrd="0" parTransId="{3E05B079-A4A2-4B20-A85C-2B02C9666359}" sibTransId="{94E136A5-2795-44B1-A601-7E18042C9D9D}"/>
    <dgm:cxn modelId="{E14381FA-ED1A-4FC1-81BD-DEDB7F8E2EC1}" type="presOf" srcId="{D3DA0A2C-C4C6-481A-A851-E93E8358932E}" destId="{02857FBF-BD0A-4FC9-9800-4EABEB1E783B}" srcOrd="0" destOrd="0" presId="urn:microsoft.com/office/officeart/2005/8/layout/hierarchy4"/>
    <dgm:cxn modelId="{54A8A109-0E60-4D40-B2FD-7B8E792BDB41}" type="presOf" srcId="{941E0427-2CFB-497F-BCF9-60132AD44B72}" destId="{72231072-E14F-4D9E-9BA7-F0B4CA2FBB8C}" srcOrd="0" destOrd="0" presId="urn:microsoft.com/office/officeart/2005/8/layout/hierarchy4"/>
    <dgm:cxn modelId="{D847FA4F-0C3E-4FE7-8BD3-0157BFF92560}" type="presOf" srcId="{75ED9CBD-0BB3-4703-9778-7C8D45D02BBC}" destId="{778E899D-0949-4D34-8DDE-867863E4449D}" srcOrd="0" destOrd="0" presId="urn:microsoft.com/office/officeart/2005/8/layout/hierarchy4"/>
    <dgm:cxn modelId="{165C7076-5F67-419C-B008-A72B2D9BCCD7}" type="presOf" srcId="{A364672A-198E-49DA-85A7-0837B78B3045}" destId="{E2F05948-5953-4DEE-A349-A3CA99669C1F}" srcOrd="0" destOrd="0" presId="urn:microsoft.com/office/officeart/2005/8/layout/hierarchy4"/>
    <dgm:cxn modelId="{41C3A43A-F8F5-42B9-B4F0-FD7480FC5E22}" type="presOf" srcId="{E4131599-9321-487B-B619-7C772C6C87BF}" destId="{56309BD7-3BBA-4CAD-9223-2D4B88C16FA9}" srcOrd="0" destOrd="0" presId="urn:microsoft.com/office/officeart/2005/8/layout/hierarchy4"/>
    <dgm:cxn modelId="{23037922-DBC2-40B8-B7AC-32AA221CFE39}" type="presOf" srcId="{26F55BC3-CEDF-43D8-BEBA-06585B3CC9E2}" destId="{CCF07FED-5A99-4123-91C7-4711FC12093E}" srcOrd="0" destOrd="0" presId="urn:microsoft.com/office/officeart/2005/8/layout/hierarchy4"/>
    <dgm:cxn modelId="{BA0387E4-6C5E-4A62-A649-20AA2542DDD5}" type="presOf" srcId="{CB7546E0-F633-4070-8AA5-724508E98BDD}" destId="{4C29AF66-4BA1-49D6-84C8-141C21BB371C}" srcOrd="0" destOrd="0" presId="urn:microsoft.com/office/officeart/2005/8/layout/hierarchy4"/>
    <dgm:cxn modelId="{74A8290F-C1FB-4184-979F-1785AF1C57AC}" srcId="{F6104FB7-59C8-4CF2-8FDB-B3025B1A6F41}" destId="{A87DC0EF-F13F-40EA-A03D-2D4150ADC5DE}" srcOrd="1" destOrd="0" parTransId="{061BBC76-FDC6-4D2C-BFCF-98A0C87C3158}" sibTransId="{8D7B1BCC-8CC2-4377-BD16-B1576DCF1958}"/>
    <dgm:cxn modelId="{8E19D58A-601E-4B7F-9E09-96995BD22BEC}" type="presOf" srcId="{5480A7A5-254A-485D-984C-3FF05D7E523F}" destId="{C955C6B7-E262-4FF4-9577-5644A3CCD4D6}" srcOrd="0" destOrd="0" presId="urn:microsoft.com/office/officeart/2005/8/layout/hierarchy4"/>
    <dgm:cxn modelId="{F05B92EB-BE62-4DA6-9A78-13644C7CC46F}" type="presOf" srcId="{9086F404-C00C-4F07-A57A-2AB31FC730E1}" destId="{32A098A7-6CC6-4A06-85F1-5FC73811B2CF}" srcOrd="0" destOrd="0" presId="urn:microsoft.com/office/officeart/2005/8/layout/hierarchy4"/>
    <dgm:cxn modelId="{742F892E-89C0-4D8A-855F-B37717C13B85}" srcId="{76047681-6481-423F-97BA-1C53CAE4C017}" destId="{BCD9A4CB-7B9A-4910-A1EF-25BEE575EAB2}" srcOrd="0" destOrd="0" parTransId="{A6A35640-6C34-40E2-A0AC-1F077388A937}" sibTransId="{62BB4F6B-2458-4684-B9BD-385B549785B4}"/>
    <dgm:cxn modelId="{E97E8CC3-036B-4AC6-98D5-C799D75B3A62}" srcId="{A364672A-198E-49DA-85A7-0837B78B3045}" destId="{C20E8474-922C-4470-835D-BCF856369973}" srcOrd="1" destOrd="0" parTransId="{E70F6FF2-D5D5-489D-A199-1345427E2871}" sibTransId="{6C74723F-462C-4A75-B61E-BEB3B98D32B5}"/>
    <dgm:cxn modelId="{4054652A-A963-4D33-8007-22B2BDC7ECBF}" type="presOf" srcId="{3A764B8B-91F8-4ADD-B67F-3EB3DD396AF7}" destId="{C604065B-A918-47E1-942B-0B8548F00AB7}" srcOrd="0" destOrd="0" presId="urn:microsoft.com/office/officeart/2005/8/layout/hierarchy4"/>
    <dgm:cxn modelId="{BD7F459B-9D87-49CA-95FE-E000993800B2}" type="presOf" srcId="{DC08BD04-3548-43D1-9574-E1ECA067A265}" destId="{BE2EA70F-E5B0-4C9E-92BF-41F789142A13}" srcOrd="0" destOrd="0" presId="urn:microsoft.com/office/officeart/2005/8/layout/hierarchy4"/>
    <dgm:cxn modelId="{4E212BFD-7E58-4FF3-AD60-2A217BA1384F}" type="presOf" srcId="{BAF2831A-9298-4C04-869D-8242E77A568B}" destId="{E61D180C-1A05-45CD-A0D5-E4C27D69C36F}" srcOrd="0" destOrd="0" presId="urn:microsoft.com/office/officeart/2005/8/layout/hierarchy4"/>
    <dgm:cxn modelId="{8D5B16A5-316D-46C3-B820-5F64E0DB4593}" srcId="{ECAC1662-82E4-4663-BBE3-3BF69215EE65}" destId="{3644B584-9264-4B1F-8E3E-D348B398F17E}" srcOrd="2" destOrd="0" parTransId="{1B8A2054-71C3-43A7-BF31-754BB5A5DFB4}" sibTransId="{14A7B041-0BCF-4FEC-BED9-27BE7B49479B}"/>
    <dgm:cxn modelId="{56998140-A435-4E75-94CD-6723CFFA032D}" srcId="{A67E4A19-DB2B-41FD-A401-6E6BFC905722}" destId="{76047681-6481-423F-97BA-1C53CAE4C017}" srcOrd="3" destOrd="0" parTransId="{7FA03C47-2A69-48B6-8007-420BD7F4B8D7}" sibTransId="{7FE2F314-3274-4027-AFFE-356464EA2D23}"/>
    <dgm:cxn modelId="{C365A569-D93A-4EEF-BDB8-2F91BE97D1CC}" srcId="{DC08BD04-3548-43D1-9574-E1ECA067A265}" destId="{47B99760-01AA-4FBA-9A87-0489C4FC4C39}" srcOrd="1" destOrd="0" parTransId="{F2C55451-DB0E-4CF8-B9B6-EC1E2553F734}" sibTransId="{D9DB4052-61D9-4089-9597-819C7150580F}"/>
    <dgm:cxn modelId="{7D1942C5-079B-4048-A802-A7D8080F6276}" type="presOf" srcId="{F6104FB7-59C8-4CF2-8FDB-B3025B1A6F41}" destId="{399DFDBD-F338-4FE3-B92E-091B463549BB}" srcOrd="0" destOrd="0" presId="urn:microsoft.com/office/officeart/2005/8/layout/hierarchy4"/>
    <dgm:cxn modelId="{39FC1770-0526-4106-B934-5E7F6725C517}" type="presOf" srcId="{07F2FF2C-E87E-4653-B0C4-004DAD078738}" destId="{CEEB6B14-2E55-4EF1-B7B4-C44FB8B1D696}" srcOrd="0" destOrd="0" presId="urn:microsoft.com/office/officeart/2005/8/layout/hierarchy4"/>
    <dgm:cxn modelId="{DDEAF19B-594F-4391-BC0F-2A0DDD910AA2}" type="presOf" srcId="{87F13CB1-3C5B-45D2-B4C5-966D50EBF812}" destId="{979DCAB4-6DE5-493C-9702-C5D47A47AF68}" srcOrd="0" destOrd="0" presId="urn:microsoft.com/office/officeart/2005/8/layout/hierarchy4"/>
    <dgm:cxn modelId="{5F34C780-731D-474B-84C7-9BA974B8EBAC}" srcId="{26F55BC3-CEDF-43D8-BEBA-06585B3CC9E2}" destId="{07C7BC3D-9E80-4FA6-8E82-337E795B0C19}" srcOrd="2" destOrd="0" parTransId="{D480888E-9586-4AF1-9E08-D3ECC7A2C925}" sibTransId="{8800BE58-4059-4740-A38A-605C293EF1F8}"/>
    <dgm:cxn modelId="{8139B8B2-B3E2-4245-B9FC-1F54D570C531}" type="presOf" srcId="{D3241C62-65D1-4E59-8D25-BBEFDFEAD060}" destId="{07C0BA50-875C-4DDE-9822-D4D2BC67353F}" srcOrd="0" destOrd="0" presId="urn:microsoft.com/office/officeart/2005/8/layout/hierarchy4"/>
    <dgm:cxn modelId="{5DFF7BEA-D785-4F78-9DD5-F5EE49DB78D8}" type="presOf" srcId="{76047681-6481-423F-97BA-1C53CAE4C017}" destId="{D7639320-A88B-4C22-B60E-443FB0D74395}" srcOrd="0" destOrd="0" presId="urn:microsoft.com/office/officeart/2005/8/layout/hierarchy4"/>
    <dgm:cxn modelId="{ADFDC9DC-D0BF-417F-B361-923747A2EC41}" srcId="{DC08BD04-3548-43D1-9574-E1ECA067A265}" destId="{3A764B8B-91F8-4ADD-B67F-3EB3DD396AF7}" srcOrd="0" destOrd="0" parTransId="{20683D34-8FA1-41A4-B03D-BF8F059D2582}" sibTransId="{C9D396D0-0126-4CD4-9D70-D922153C681B}"/>
    <dgm:cxn modelId="{8DBF7414-CEA5-40A4-A52C-53307410D050}" type="presOf" srcId="{F418DD8A-6F37-4A93-9DF4-C64D1EBAAA8E}" destId="{F2C4C737-9DDC-4125-9AFB-DA16DA9E0632}" srcOrd="0" destOrd="0" presId="urn:microsoft.com/office/officeart/2005/8/layout/hierarchy4"/>
    <dgm:cxn modelId="{5D86F8DB-282C-45A7-A060-F0059C9D1137}" srcId="{5FF37EB3-AA0D-4B84-A956-8846F9450993}" destId="{E4131599-9321-487B-B619-7C772C6C87BF}" srcOrd="0" destOrd="0" parTransId="{AD265291-6836-4EE2-9397-5C881009FF88}" sibTransId="{B5739FD0-47A0-445C-B1F8-77E389CCCFDB}"/>
    <dgm:cxn modelId="{83298D3F-2FE6-4795-931F-E91E19AC6B97}" srcId="{A67E4A19-DB2B-41FD-A401-6E6BFC905722}" destId="{26F55BC3-CEDF-43D8-BEBA-06585B3CC9E2}" srcOrd="1" destOrd="0" parTransId="{73D59C03-CE6F-4605-A924-BC5E82E20CCD}" sibTransId="{63E23EC3-E0CA-4B32-8498-F878CB95AC16}"/>
    <dgm:cxn modelId="{0B199A72-85F1-4AD1-A4EE-762F70394AC0}" srcId="{26F55BC3-CEDF-43D8-BEBA-06585B3CC9E2}" destId="{200AC021-759A-44EC-A949-DD37CC43F69F}" srcOrd="1" destOrd="0" parTransId="{4AED946F-7497-4943-A7CF-F2288C0BB5C1}" sibTransId="{B375BB56-69A4-4987-A357-77E6D5CA03C6}"/>
    <dgm:cxn modelId="{1BBD12DF-8396-4A25-912F-8328DEE06725}" srcId="{E6BF504B-2567-4647-A264-A734DF0E9BCD}" destId="{F418DD8A-6F37-4A93-9DF4-C64D1EBAAA8E}" srcOrd="0" destOrd="0" parTransId="{61311715-8A47-49A2-B2F1-2EB1C1B87FFF}" sibTransId="{58AD9F02-A515-4C96-BE2B-B2468D993600}"/>
    <dgm:cxn modelId="{3B3CDFA1-A531-4690-8DE7-35E470FB73F1}" srcId="{BAF2831A-9298-4C04-869D-8242E77A568B}" destId="{9086F404-C00C-4F07-A57A-2AB31FC730E1}" srcOrd="2" destOrd="0" parTransId="{9B69A920-2FBF-4211-809A-B21EFB7909C5}" sibTransId="{327ACFBF-BA2E-4091-AAAD-4BCFC022A6CF}"/>
    <dgm:cxn modelId="{5CF48CE3-1B02-4D15-BE24-67B4DBC0C015}" srcId="{ECAC1662-82E4-4663-BBE3-3BF69215EE65}" destId="{449C2B35-7D9A-4C6F-BD3B-0CFFBC55B8E7}" srcOrd="0" destOrd="0" parTransId="{ACF55224-3C3A-48BA-BF0E-DF5EB67D2144}" sibTransId="{CABFA940-ACAF-48C1-9759-247D6C66F996}"/>
    <dgm:cxn modelId="{0A773657-641B-4284-8458-6087D685009D}" srcId="{0911AED7-6325-4A24-AE1D-F01850A12DD3}" destId="{D3DA0A2C-C4C6-481A-A851-E93E8358932E}" srcOrd="2" destOrd="0" parTransId="{77D4EC96-DF9E-4DA4-82DF-A13AAB31861B}" sibTransId="{D1FCE984-E309-48C9-BED1-884479CA1DAD}"/>
    <dgm:cxn modelId="{90D977BB-E4CA-4101-ACC2-43BE957BC6B8}" type="presOf" srcId="{5FF37EB3-AA0D-4B84-A956-8846F9450993}" destId="{F9BD819E-DA9F-42C1-89F8-B59DE9F6A9D9}" srcOrd="0" destOrd="0" presId="urn:microsoft.com/office/officeart/2005/8/layout/hierarchy4"/>
    <dgm:cxn modelId="{5299D503-39E7-4965-8CB0-DCFA27B2A38C}" type="presOf" srcId="{2EB05E20-3B46-4F8A-BE78-F79F9E91B2FA}" destId="{A1F7ABB8-72C9-4D1F-A293-FEC313495C7B}" srcOrd="0" destOrd="0" presId="urn:microsoft.com/office/officeart/2005/8/layout/hierarchy4"/>
    <dgm:cxn modelId="{A8A3FD9C-8348-4B94-8FDF-8148585D752C}" srcId="{BAF2831A-9298-4C04-869D-8242E77A568B}" destId="{6C3D07A8-9590-4CCA-8B2C-F5FFE9ABF538}" srcOrd="0" destOrd="0" parTransId="{77A60397-7537-4EC0-8D4E-16AB305A8B57}" sibTransId="{7B385199-1FCF-4D91-8969-E0429496598C}"/>
    <dgm:cxn modelId="{4376010C-D562-4321-928D-D53470E6593F}" srcId="{0911AED7-6325-4A24-AE1D-F01850A12DD3}" destId="{E6BF504B-2567-4647-A264-A734DF0E9BCD}" srcOrd="1" destOrd="0" parTransId="{720412AD-03AF-4C74-B208-348AAD233261}" sibTransId="{7F85DFFB-F3DF-490F-8EA0-CF2755293A1A}"/>
    <dgm:cxn modelId="{DBABB558-3A6A-4B7D-9631-009A83EF98B5}" type="presOf" srcId="{B13932E5-1674-4AB4-8790-85B127D00259}" destId="{9FDF7374-EDDC-49E5-B118-5E27F8A12EF3}" srcOrd="0" destOrd="0" presId="urn:microsoft.com/office/officeart/2005/8/layout/hierarchy4"/>
    <dgm:cxn modelId="{3D115539-E6FF-4781-862A-240C6BF11688}" type="presOf" srcId="{449C2B35-7D9A-4C6F-BD3B-0CFFBC55B8E7}" destId="{173361AD-FD75-48EE-B697-4482308D63D9}" srcOrd="0" destOrd="0" presId="urn:microsoft.com/office/officeart/2005/8/layout/hierarchy4"/>
    <dgm:cxn modelId="{78B17C57-BAB4-437F-8B0F-380785DD3B4F}" type="presOf" srcId="{7D2D9DCD-5665-4180-9BC1-735914106A3C}" destId="{87970C84-3E8F-46B2-8221-39675EC3FD33}" srcOrd="0" destOrd="0" presId="urn:microsoft.com/office/officeart/2005/8/layout/hierarchy4"/>
    <dgm:cxn modelId="{9A32D04A-10E4-4A1F-806E-119358F9F7D7}" type="presOf" srcId="{6C3D07A8-9590-4CCA-8B2C-F5FFE9ABF538}" destId="{A23FA73B-D85E-44D6-9182-B44DEC103171}" srcOrd="0" destOrd="0" presId="urn:microsoft.com/office/officeart/2005/8/layout/hierarchy4"/>
    <dgm:cxn modelId="{68FA874F-2F32-43E0-99FA-FC73BFFC54D6}" type="presOf" srcId="{E353F0BC-DA43-4527-A8C9-318CDA59D685}" destId="{C0E3F2C7-0F86-4EEE-8120-B830659AEA4C}" srcOrd="0" destOrd="0" presId="urn:microsoft.com/office/officeart/2005/8/layout/hierarchy4"/>
    <dgm:cxn modelId="{6CBF7801-5888-44FD-8212-BCB86923D841}" type="presOf" srcId="{E6BF504B-2567-4647-A264-A734DF0E9BCD}" destId="{EA1F69C9-0517-4FF1-A8F8-395C6E881B1D}" srcOrd="0" destOrd="0" presId="urn:microsoft.com/office/officeart/2005/8/layout/hierarchy4"/>
    <dgm:cxn modelId="{7D1838E6-44F5-406A-8743-590F81C451FF}" srcId="{A364672A-198E-49DA-85A7-0837B78B3045}" destId="{2EB05E20-3B46-4F8A-BE78-F79F9E91B2FA}" srcOrd="3" destOrd="0" parTransId="{9EF560D1-F750-4EA3-B036-6E36A70978BC}" sibTransId="{3D812FFE-7239-408A-96EC-497684845512}"/>
    <dgm:cxn modelId="{3B20935F-6715-43F1-9BB0-42772F34B623}" srcId="{E4131599-9321-487B-B619-7C772C6C87BF}" destId="{0911AED7-6325-4A24-AE1D-F01850A12DD3}" srcOrd="2" destOrd="0" parTransId="{2E038ABC-164A-404E-BC17-0AB6C0BD181B}" sibTransId="{94D5DCCE-3B3E-4617-A04D-E5C7C7EF701C}"/>
    <dgm:cxn modelId="{645F0217-ADBA-4FAF-B993-98CFBB5A13A1}" type="presOf" srcId="{C92D0E65-4C1B-45B4-90D2-A5DB178B4B91}" destId="{91BB2FF3-CBF5-4EE8-866F-62EB52E84535}" srcOrd="0" destOrd="0" presId="urn:microsoft.com/office/officeart/2005/8/layout/hierarchy4"/>
    <dgm:cxn modelId="{CC1D7F32-45BB-4A63-BA8F-BDEB7E8828F8}" srcId="{ECAC1662-82E4-4663-BBE3-3BF69215EE65}" destId="{0AE261F2-B3EF-4DDC-A3A7-A1FEA64BB4E1}" srcOrd="1" destOrd="0" parTransId="{EF19A8E4-396B-4A07-9080-76C81501C58D}" sibTransId="{BBC95B8F-8ADE-4E9E-B4ED-815DE5F18079}"/>
    <dgm:cxn modelId="{D34C85B6-F25E-4EC2-BF20-D8904EE156FE}" srcId="{BAF2831A-9298-4C04-869D-8242E77A568B}" destId="{C92D0E65-4C1B-45B4-90D2-A5DB178B4B91}" srcOrd="1" destOrd="0" parTransId="{35FBAF11-4CD4-404F-87A9-14934E94BC8B}" sibTransId="{09AA5B1F-0673-40E1-B1DB-B1B1274EA487}"/>
    <dgm:cxn modelId="{A37AFA1B-A9CB-45E7-85B6-341D2C6313DA}" type="presOf" srcId="{0AE261F2-B3EF-4DDC-A3A7-A1FEA64BB4E1}" destId="{BFFD90C6-D1B5-41A7-A9A9-D0CCA0CA91CB}" srcOrd="0" destOrd="0" presId="urn:microsoft.com/office/officeart/2005/8/layout/hierarchy4"/>
    <dgm:cxn modelId="{F8D4D3B6-4795-4E0C-8003-8F374E11CDCE}" type="presOf" srcId="{BCD9A4CB-7B9A-4910-A1EF-25BEE575EAB2}" destId="{1671FF70-E844-4B66-ADCB-33AA30879BC7}" srcOrd="0" destOrd="0" presId="urn:microsoft.com/office/officeart/2005/8/layout/hierarchy4"/>
    <dgm:cxn modelId="{83E88281-5CDB-474B-8523-B306754D6935}" srcId="{A364672A-198E-49DA-85A7-0837B78B3045}" destId="{DC08BD04-3548-43D1-9574-E1ECA067A265}" srcOrd="2" destOrd="0" parTransId="{A527954D-68FB-475E-B50C-D7F8FE43B0A6}" sibTransId="{B61C0D0A-B39A-4486-B28F-0437FC0DC178}"/>
    <dgm:cxn modelId="{98963DA7-B642-4F57-B495-1CA2547CA0E4}" srcId="{C20E8474-922C-4470-835D-BCF856369973}" destId="{E7E3A134-D4D6-4BD3-B533-D1CDD0182900}" srcOrd="1" destOrd="0" parTransId="{D8264E50-6296-41EA-8CB6-A3199D56210D}" sibTransId="{0CE23F56-4FC1-43F9-A95B-71BD1BF2351C}"/>
    <dgm:cxn modelId="{B09A24BD-4A7F-4D00-A38B-DDCE882B1E3A}" type="presOf" srcId="{07C7BC3D-9E80-4FA6-8E82-337E795B0C19}" destId="{DC6C594F-4A1A-4077-89CB-9472969AAA9D}" srcOrd="0" destOrd="0" presId="urn:microsoft.com/office/officeart/2005/8/layout/hierarchy4"/>
    <dgm:cxn modelId="{2AA59583-41B9-4165-A95B-D89A20E8DEE6}" srcId="{0911AED7-6325-4A24-AE1D-F01850A12DD3}" destId="{07F2FF2C-E87E-4653-B0C4-004DAD078738}" srcOrd="3" destOrd="0" parTransId="{1A2C55D2-8FBF-487A-B88B-F27308733861}" sibTransId="{F66C38CA-9A48-4C69-A22A-46E001EA2E16}"/>
    <dgm:cxn modelId="{EE18D74A-262D-4178-8CC4-A4ABBA998663}" srcId="{2EB05E20-3B46-4F8A-BE78-F79F9E91B2FA}" destId="{B13932E5-1674-4AB4-8790-85B127D00259}" srcOrd="0" destOrd="0" parTransId="{DEA25941-AB8B-4A01-BD6A-4EFCDE1339C6}" sibTransId="{ACBC0EA8-38DB-4381-B469-801E3E03969C}"/>
    <dgm:cxn modelId="{11FAD4B0-1471-4C16-8D22-DF6FC95C9C52}" srcId="{C20E8474-922C-4470-835D-BCF856369973}" destId="{87F13CB1-3C5B-45D2-B4C5-966D50EBF812}" srcOrd="2" destOrd="0" parTransId="{5E9036CE-E856-4FDE-BFF8-2416AAACCBCD}" sibTransId="{89DCF7DD-4D10-40FF-9C1F-BE4404642F8A}"/>
    <dgm:cxn modelId="{DDC78595-A48C-4C9F-BF7D-3EF0D4849A16}" srcId="{A364672A-198E-49DA-85A7-0837B78B3045}" destId="{F6104FB7-59C8-4CF2-8FDB-B3025B1A6F41}" srcOrd="0" destOrd="0" parTransId="{09466561-1758-4F5A-80C9-0787CD148618}" sibTransId="{874A1774-4276-4C83-9780-EB9B9BB96EAC}"/>
    <dgm:cxn modelId="{FC2A0054-6158-4C08-ADDE-13F091F36CA4}" type="presOf" srcId="{200AC021-759A-44EC-A949-DD37CC43F69F}" destId="{26A41F29-8985-4E0F-BF48-027D49FFE67E}" srcOrd="0" destOrd="0" presId="urn:microsoft.com/office/officeart/2005/8/layout/hierarchy4"/>
    <dgm:cxn modelId="{B54E0AD4-ADB0-44CF-8AAB-A76FA2EB4CEA}" srcId="{D3DA0A2C-C4C6-481A-A851-E93E8358932E}" destId="{CB7546E0-F633-4070-8AA5-724508E98BDD}" srcOrd="0" destOrd="0" parTransId="{C88D2ECE-0397-4747-A10F-7655D5F8918E}" sibTransId="{92602971-93B3-4713-ABC4-826BCAFB2EA1}"/>
    <dgm:cxn modelId="{F0BCCE9E-74DD-4E11-8A14-F4F710D505A5}" srcId="{A67E4A19-DB2B-41FD-A401-6E6BFC905722}" destId="{BAF2831A-9298-4C04-869D-8242E77A568B}" srcOrd="2" destOrd="0" parTransId="{9C1E2EE4-9C1A-44D5-BFC9-6297213F8BB7}" sibTransId="{A9E5DA4E-1181-4A80-BFAB-9B189F07FB79}"/>
    <dgm:cxn modelId="{E6CC90F3-0E19-48F5-A7CD-86C08938B7EB}" type="presOf" srcId="{A67E4A19-DB2B-41FD-A401-6E6BFC905722}" destId="{9DF88AAB-89B2-4013-BD14-72625BCB77F1}" srcOrd="0" destOrd="0" presId="urn:microsoft.com/office/officeart/2005/8/layout/hierarchy4"/>
    <dgm:cxn modelId="{C7A4F8E4-5095-4285-A7BC-C40B15F87DC0}" type="presParOf" srcId="{F9BD819E-DA9F-42C1-89F8-B59DE9F6A9D9}" destId="{0F64C036-1284-49C7-A324-37AEE3F74A45}" srcOrd="0" destOrd="0" presId="urn:microsoft.com/office/officeart/2005/8/layout/hierarchy4"/>
    <dgm:cxn modelId="{A264BEA4-BDE8-472B-8E8F-3250B42C8E31}" type="presParOf" srcId="{0F64C036-1284-49C7-A324-37AEE3F74A45}" destId="{56309BD7-3BBA-4CAD-9223-2D4B88C16FA9}" srcOrd="0" destOrd="0" presId="urn:microsoft.com/office/officeart/2005/8/layout/hierarchy4"/>
    <dgm:cxn modelId="{D681AAC6-A9F3-4966-94D8-930993CD25BB}" type="presParOf" srcId="{0F64C036-1284-49C7-A324-37AEE3F74A45}" destId="{51CF962A-41EC-4906-A7D6-F18624D7B5CF}" srcOrd="1" destOrd="0" presId="urn:microsoft.com/office/officeart/2005/8/layout/hierarchy4"/>
    <dgm:cxn modelId="{DA147B32-D124-4259-8337-BBF224E7A083}" type="presParOf" srcId="{0F64C036-1284-49C7-A324-37AEE3F74A45}" destId="{F36C8AA3-115F-41B1-903B-1669B346D595}" srcOrd="2" destOrd="0" presId="urn:microsoft.com/office/officeart/2005/8/layout/hierarchy4"/>
    <dgm:cxn modelId="{488D46AA-A001-4894-AAB0-018A8D9B68EA}" type="presParOf" srcId="{F36C8AA3-115F-41B1-903B-1669B346D595}" destId="{2ACC59E5-2B58-4B62-9705-6C6FB31AB35C}" srcOrd="0" destOrd="0" presId="urn:microsoft.com/office/officeart/2005/8/layout/hierarchy4"/>
    <dgm:cxn modelId="{CF449DEC-46A6-4471-BE66-9CCD5DCCD471}" type="presParOf" srcId="{2ACC59E5-2B58-4B62-9705-6C6FB31AB35C}" destId="{E2F05948-5953-4DEE-A349-A3CA99669C1F}" srcOrd="0" destOrd="0" presId="urn:microsoft.com/office/officeart/2005/8/layout/hierarchy4"/>
    <dgm:cxn modelId="{D03279E5-CA34-45E4-BE5B-A9ECA0EB3F68}" type="presParOf" srcId="{2ACC59E5-2B58-4B62-9705-6C6FB31AB35C}" destId="{A41767E0-4145-48F6-A785-F2FD9C45EA29}" srcOrd="1" destOrd="0" presId="urn:microsoft.com/office/officeart/2005/8/layout/hierarchy4"/>
    <dgm:cxn modelId="{A071B8CB-5CC3-4FC4-BA4A-47A23195A614}" type="presParOf" srcId="{2ACC59E5-2B58-4B62-9705-6C6FB31AB35C}" destId="{7F347644-8439-449A-AA0B-4648838AA218}" srcOrd="2" destOrd="0" presId="urn:microsoft.com/office/officeart/2005/8/layout/hierarchy4"/>
    <dgm:cxn modelId="{E1257C58-E1B7-4D0F-A7D1-3649D6A82C20}" type="presParOf" srcId="{7F347644-8439-449A-AA0B-4648838AA218}" destId="{436116BA-0E95-47AF-90A8-A60BA8A86B07}" srcOrd="0" destOrd="0" presId="urn:microsoft.com/office/officeart/2005/8/layout/hierarchy4"/>
    <dgm:cxn modelId="{EB15457F-F1F6-4639-A72E-B0E30CC02E31}" type="presParOf" srcId="{436116BA-0E95-47AF-90A8-A60BA8A86B07}" destId="{399DFDBD-F338-4FE3-B92E-091B463549BB}" srcOrd="0" destOrd="0" presId="urn:microsoft.com/office/officeart/2005/8/layout/hierarchy4"/>
    <dgm:cxn modelId="{1D6B1561-96FE-41AE-8DEB-1B407E58B2CF}" type="presParOf" srcId="{436116BA-0E95-47AF-90A8-A60BA8A86B07}" destId="{1A1D2129-A1D6-4608-91CB-85499515DCC6}" srcOrd="1" destOrd="0" presId="urn:microsoft.com/office/officeart/2005/8/layout/hierarchy4"/>
    <dgm:cxn modelId="{038FF80D-2E66-444E-804C-76C3A5B611F7}" type="presParOf" srcId="{436116BA-0E95-47AF-90A8-A60BA8A86B07}" destId="{402DB865-CB61-4BAA-A9EA-7D9C3BC47725}" srcOrd="2" destOrd="0" presId="urn:microsoft.com/office/officeart/2005/8/layout/hierarchy4"/>
    <dgm:cxn modelId="{B5522E44-CEB5-4B68-97F3-1F9E07993E6A}" type="presParOf" srcId="{402DB865-CB61-4BAA-A9EA-7D9C3BC47725}" destId="{6DEA160F-3F16-44EE-9CFE-D5FE0AB68788}" srcOrd="0" destOrd="0" presId="urn:microsoft.com/office/officeart/2005/8/layout/hierarchy4"/>
    <dgm:cxn modelId="{6A0070AF-9F61-4CA4-818C-639A46D50765}" type="presParOf" srcId="{6DEA160F-3F16-44EE-9CFE-D5FE0AB68788}" destId="{778E899D-0949-4D34-8DDE-867863E4449D}" srcOrd="0" destOrd="0" presId="urn:microsoft.com/office/officeart/2005/8/layout/hierarchy4"/>
    <dgm:cxn modelId="{DC1E15B9-C38A-4519-9695-DF3E2536F07F}" type="presParOf" srcId="{6DEA160F-3F16-44EE-9CFE-D5FE0AB68788}" destId="{F2A4EAD3-1920-4160-B886-C31E10998A28}" srcOrd="1" destOrd="0" presId="urn:microsoft.com/office/officeart/2005/8/layout/hierarchy4"/>
    <dgm:cxn modelId="{1F5C2ACE-5C0E-4680-9275-2B561EDD70AD}" type="presParOf" srcId="{402DB865-CB61-4BAA-A9EA-7D9C3BC47725}" destId="{282DE038-343A-4D3B-966A-EE9E997C1E5B}" srcOrd="1" destOrd="0" presId="urn:microsoft.com/office/officeart/2005/8/layout/hierarchy4"/>
    <dgm:cxn modelId="{0BA83E5F-A058-460A-9AE5-7C32F420C15B}" type="presParOf" srcId="{402DB865-CB61-4BAA-A9EA-7D9C3BC47725}" destId="{3075465B-E636-4F7D-B415-8C15E4643938}" srcOrd="2" destOrd="0" presId="urn:microsoft.com/office/officeart/2005/8/layout/hierarchy4"/>
    <dgm:cxn modelId="{DDDB393D-DF22-4AD7-83EC-CE10387A2116}" type="presParOf" srcId="{3075465B-E636-4F7D-B415-8C15E4643938}" destId="{192AE3B0-F563-4432-AF33-E7E88867E112}" srcOrd="0" destOrd="0" presId="urn:microsoft.com/office/officeart/2005/8/layout/hierarchy4"/>
    <dgm:cxn modelId="{D9FF54BD-B1F5-4082-AC69-411012B3C944}" type="presParOf" srcId="{3075465B-E636-4F7D-B415-8C15E4643938}" destId="{92299C0C-2AEA-420D-AD32-D5EF8CB06561}" srcOrd="1" destOrd="0" presId="urn:microsoft.com/office/officeart/2005/8/layout/hierarchy4"/>
    <dgm:cxn modelId="{524F3B3B-CF28-411F-A3DD-21B38C6860E0}" type="presParOf" srcId="{402DB865-CB61-4BAA-A9EA-7D9C3BC47725}" destId="{D7522091-A0FA-4AEB-96C4-C8F54F419928}" srcOrd="3" destOrd="0" presId="urn:microsoft.com/office/officeart/2005/8/layout/hierarchy4"/>
    <dgm:cxn modelId="{B2A32CD5-4B9C-4CEC-9DF6-5900DBB07C90}" type="presParOf" srcId="{402DB865-CB61-4BAA-A9EA-7D9C3BC47725}" destId="{53FB3467-B1D4-41B7-BC55-B3369463E818}" srcOrd="4" destOrd="0" presId="urn:microsoft.com/office/officeart/2005/8/layout/hierarchy4"/>
    <dgm:cxn modelId="{2BF60B9E-39C9-42A9-895A-1921700B52A8}" type="presParOf" srcId="{53FB3467-B1D4-41B7-BC55-B3369463E818}" destId="{4D08CE80-EC30-482D-A4DA-8B390BB8A862}" srcOrd="0" destOrd="0" presId="urn:microsoft.com/office/officeart/2005/8/layout/hierarchy4"/>
    <dgm:cxn modelId="{6001C5BE-8D20-4909-BCFF-4909F2CC0C49}" type="presParOf" srcId="{53FB3467-B1D4-41B7-BC55-B3369463E818}" destId="{12D3FC80-E8A0-49A1-948D-DBCB834FF363}" srcOrd="1" destOrd="0" presId="urn:microsoft.com/office/officeart/2005/8/layout/hierarchy4"/>
    <dgm:cxn modelId="{378AFDF4-04C5-45DA-897A-E747F3A3575D}" type="presParOf" srcId="{7F347644-8439-449A-AA0B-4648838AA218}" destId="{55148B20-4526-48D3-B9DF-ECEC398A8D0D}" srcOrd="1" destOrd="0" presId="urn:microsoft.com/office/officeart/2005/8/layout/hierarchy4"/>
    <dgm:cxn modelId="{8009DED6-61C9-4CD1-8638-E0CDAEDCBC49}" type="presParOf" srcId="{7F347644-8439-449A-AA0B-4648838AA218}" destId="{78E07240-4EE6-4AB4-9AD3-0E370B00E92B}" srcOrd="2" destOrd="0" presId="urn:microsoft.com/office/officeart/2005/8/layout/hierarchy4"/>
    <dgm:cxn modelId="{57817B86-89A6-4A34-90E8-283FE51868C3}" type="presParOf" srcId="{78E07240-4EE6-4AB4-9AD3-0E370B00E92B}" destId="{061B9098-6C0D-4476-9512-79E28173B1FF}" srcOrd="0" destOrd="0" presId="urn:microsoft.com/office/officeart/2005/8/layout/hierarchy4"/>
    <dgm:cxn modelId="{54823137-E7F6-4CF9-A5DC-4F6855C2EEDB}" type="presParOf" srcId="{78E07240-4EE6-4AB4-9AD3-0E370B00E92B}" destId="{A4346D64-211B-4AF7-8D03-EC4D1D8255D7}" srcOrd="1" destOrd="0" presId="urn:microsoft.com/office/officeart/2005/8/layout/hierarchy4"/>
    <dgm:cxn modelId="{A923F155-338B-4A14-820A-C20AC5C446EE}" type="presParOf" srcId="{78E07240-4EE6-4AB4-9AD3-0E370B00E92B}" destId="{2E128089-5361-4575-A56B-F6F804096992}" srcOrd="2" destOrd="0" presId="urn:microsoft.com/office/officeart/2005/8/layout/hierarchy4"/>
    <dgm:cxn modelId="{3559CBA4-2F78-4055-977B-F16E83EA1B30}" type="presParOf" srcId="{2E128089-5361-4575-A56B-F6F804096992}" destId="{207F1D68-183F-4DF6-989A-67D41D0051DF}" srcOrd="0" destOrd="0" presId="urn:microsoft.com/office/officeart/2005/8/layout/hierarchy4"/>
    <dgm:cxn modelId="{7A6C459C-F124-4A3A-9F90-8316AB7ADAF9}" type="presParOf" srcId="{207F1D68-183F-4DF6-989A-67D41D0051DF}" destId="{C955C6B7-E262-4FF4-9577-5644A3CCD4D6}" srcOrd="0" destOrd="0" presId="urn:microsoft.com/office/officeart/2005/8/layout/hierarchy4"/>
    <dgm:cxn modelId="{54875151-A87A-4485-BFEA-2C5DA50EAB87}" type="presParOf" srcId="{207F1D68-183F-4DF6-989A-67D41D0051DF}" destId="{22E92A70-B3A7-41F1-A38C-084E7BB219A3}" srcOrd="1" destOrd="0" presId="urn:microsoft.com/office/officeart/2005/8/layout/hierarchy4"/>
    <dgm:cxn modelId="{ECB9DCB2-ECFD-49FD-9FEE-C9DD2442D233}" type="presParOf" srcId="{2E128089-5361-4575-A56B-F6F804096992}" destId="{4A4CD61B-6533-4858-93C2-64FF9050929C}" srcOrd="1" destOrd="0" presId="urn:microsoft.com/office/officeart/2005/8/layout/hierarchy4"/>
    <dgm:cxn modelId="{807FF039-A9BB-422E-A29E-5A4D755ADBB2}" type="presParOf" srcId="{2E128089-5361-4575-A56B-F6F804096992}" destId="{C38F4B61-2E33-4EAF-9079-ECA24222213B}" srcOrd="2" destOrd="0" presId="urn:microsoft.com/office/officeart/2005/8/layout/hierarchy4"/>
    <dgm:cxn modelId="{EC5BD9CB-0717-4CB9-8BA5-7EED7760C0BE}" type="presParOf" srcId="{C38F4B61-2E33-4EAF-9079-ECA24222213B}" destId="{F38E05E0-29E2-40BB-9396-926D077325FC}" srcOrd="0" destOrd="0" presId="urn:microsoft.com/office/officeart/2005/8/layout/hierarchy4"/>
    <dgm:cxn modelId="{759BA030-9184-4056-B46C-76A04CC66496}" type="presParOf" srcId="{C38F4B61-2E33-4EAF-9079-ECA24222213B}" destId="{D9ADCE6B-1CF4-4BB0-83EC-F5B333E5EC4D}" srcOrd="1" destOrd="0" presId="urn:microsoft.com/office/officeart/2005/8/layout/hierarchy4"/>
    <dgm:cxn modelId="{B69E76B0-2651-48B0-BDB7-1782B8BAD6E7}" type="presParOf" srcId="{2E128089-5361-4575-A56B-F6F804096992}" destId="{B624C909-A419-447D-A929-1A58DF53F0D8}" srcOrd="3" destOrd="0" presId="urn:microsoft.com/office/officeart/2005/8/layout/hierarchy4"/>
    <dgm:cxn modelId="{B8F17AE9-204E-4F71-9ACE-FB9A34C8F103}" type="presParOf" srcId="{2E128089-5361-4575-A56B-F6F804096992}" destId="{B6E25BC2-F9D8-4494-B5EA-81B1E48CB769}" srcOrd="4" destOrd="0" presId="urn:microsoft.com/office/officeart/2005/8/layout/hierarchy4"/>
    <dgm:cxn modelId="{6A436809-BA53-495F-8161-E9EB147DE2B1}" type="presParOf" srcId="{B6E25BC2-F9D8-4494-B5EA-81B1E48CB769}" destId="{979DCAB4-6DE5-493C-9702-C5D47A47AF68}" srcOrd="0" destOrd="0" presId="urn:microsoft.com/office/officeart/2005/8/layout/hierarchy4"/>
    <dgm:cxn modelId="{D0570233-EDA0-442F-B61F-5B7B493F16C8}" type="presParOf" srcId="{B6E25BC2-F9D8-4494-B5EA-81B1E48CB769}" destId="{AE15E077-3036-4971-9F68-D103385C8FED}" srcOrd="1" destOrd="0" presId="urn:microsoft.com/office/officeart/2005/8/layout/hierarchy4"/>
    <dgm:cxn modelId="{93B03FFC-7BCC-4900-BEDB-3C2907314514}" type="presParOf" srcId="{7F347644-8439-449A-AA0B-4648838AA218}" destId="{40339750-F38B-4AA6-96A4-5E28EB3A6BE9}" srcOrd="3" destOrd="0" presId="urn:microsoft.com/office/officeart/2005/8/layout/hierarchy4"/>
    <dgm:cxn modelId="{9389DE68-B354-4678-881C-D2A0634E8F32}" type="presParOf" srcId="{7F347644-8439-449A-AA0B-4648838AA218}" destId="{B7CC58CB-DF97-459E-A23B-6165FF834866}" srcOrd="4" destOrd="0" presId="urn:microsoft.com/office/officeart/2005/8/layout/hierarchy4"/>
    <dgm:cxn modelId="{25DC3904-609F-4A04-A5D7-02CA261A4D7F}" type="presParOf" srcId="{B7CC58CB-DF97-459E-A23B-6165FF834866}" destId="{BE2EA70F-E5B0-4C9E-92BF-41F789142A13}" srcOrd="0" destOrd="0" presId="urn:microsoft.com/office/officeart/2005/8/layout/hierarchy4"/>
    <dgm:cxn modelId="{E21B3E62-FB69-4EF4-9406-55D228E10EE4}" type="presParOf" srcId="{B7CC58CB-DF97-459E-A23B-6165FF834866}" destId="{C7E76C49-D831-4809-A7E6-A6E454470BB2}" srcOrd="1" destOrd="0" presId="urn:microsoft.com/office/officeart/2005/8/layout/hierarchy4"/>
    <dgm:cxn modelId="{1632AC1A-F097-42F9-852C-95EC099EA9D5}" type="presParOf" srcId="{B7CC58CB-DF97-459E-A23B-6165FF834866}" destId="{CCBF3CC6-0605-4CC1-8108-2D99A795D6DA}" srcOrd="2" destOrd="0" presId="urn:microsoft.com/office/officeart/2005/8/layout/hierarchy4"/>
    <dgm:cxn modelId="{44D028AA-0681-488E-99E4-03382E5A3F0C}" type="presParOf" srcId="{CCBF3CC6-0605-4CC1-8108-2D99A795D6DA}" destId="{7999D2D2-B2E7-461C-A899-EF744E2FB58E}" srcOrd="0" destOrd="0" presId="urn:microsoft.com/office/officeart/2005/8/layout/hierarchy4"/>
    <dgm:cxn modelId="{56F64179-6758-4C65-963C-649EAC9CFA30}" type="presParOf" srcId="{7999D2D2-B2E7-461C-A899-EF744E2FB58E}" destId="{C604065B-A918-47E1-942B-0B8548F00AB7}" srcOrd="0" destOrd="0" presId="urn:microsoft.com/office/officeart/2005/8/layout/hierarchy4"/>
    <dgm:cxn modelId="{89C88DB9-EF64-4EF0-8132-A3EED7F6178A}" type="presParOf" srcId="{7999D2D2-B2E7-461C-A899-EF744E2FB58E}" destId="{971584F8-989B-4C21-9F7D-82C536F908E3}" srcOrd="1" destOrd="0" presId="urn:microsoft.com/office/officeart/2005/8/layout/hierarchy4"/>
    <dgm:cxn modelId="{6C8512B2-8272-4EBD-A09F-A8A8834821BD}" type="presParOf" srcId="{CCBF3CC6-0605-4CC1-8108-2D99A795D6DA}" destId="{4584C205-8CF3-4C93-B9D8-4FD16E020D78}" srcOrd="1" destOrd="0" presId="urn:microsoft.com/office/officeart/2005/8/layout/hierarchy4"/>
    <dgm:cxn modelId="{96346F4A-24E4-4D6E-8EEC-822D4928F642}" type="presParOf" srcId="{CCBF3CC6-0605-4CC1-8108-2D99A795D6DA}" destId="{B9AE57E4-27F7-4283-953C-D7BA2E53410A}" srcOrd="2" destOrd="0" presId="urn:microsoft.com/office/officeart/2005/8/layout/hierarchy4"/>
    <dgm:cxn modelId="{15A0A703-9E31-4081-BB90-2036D9ED871E}" type="presParOf" srcId="{B9AE57E4-27F7-4283-953C-D7BA2E53410A}" destId="{21F51883-B62D-4E95-BDB1-2BF46477128F}" srcOrd="0" destOrd="0" presId="urn:microsoft.com/office/officeart/2005/8/layout/hierarchy4"/>
    <dgm:cxn modelId="{8EE7188A-9DC2-4773-A755-CC81E3289A85}" type="presParOf" srcId="{B9AE57E4-27F7-4283-953C-D7BA2E53410A}" destId="{EBA2AABA-AB4F-44BD-9DD3-C9B1CDA79C6A}" srcOrd="1" destOrd="0" presId="urn:microsoft.com/office/officeart/2005/8/layout/hierarchy4"/>
    <dgm:cxn modelId="{FED4B16A-6165-4DA8-829D-E8288586D18D}" type="presParOf" srcId="{CCBF3CC6-0605-4CC1-8108-2D99A795D6DA}" destId="{077E0983-1BDE-4854-8E14-65CA24C417FA}" srcOrd="3" destOrd="0" presId="urn:microsoft.com/office/officeart/2005/8/layout/hierarchy4"/>
    <dgm:cxn modelId="{0AF893B6-D0DC-499E-8562-42D4467C1CBC}" type="presParOf" srcId="{CCBF3CC6-0605-4CC1-8108-2D99A795D6DA}" destId="{722C97C4-BDBD-4F97-A41A-A8177EC4544A}" srcOrd="4" destOrd="0" presId="urn:microsoft.com/office/officeart/2005/8/layout/hierarchy4"/>
    <dgm:cxn modelId="{2F26965C-AF48-48EC-BF83-0FDBE3BA746C}" type="presParOf" srcId="{722C97C4-BDBD-4F97-A41A-A8177EC4544A}" destId="{0385220D-BA1C-47FB-9D37-786802131679}" srcOrd="0" destOrd="0" presId="urn:microsoft.com/office/officeart/2005/8/layout/hierarchy4"/>
    <dgm:cxn modelId="{C9F89141-D8C2-46FB-95CC-6107B6D3AE2A}" type="presParOf" srcId="{722C97C4-BDBD-4F97-A41A-A8177EC4544A}" destId="{A53368E4-007C-4E95-90BE-B71170E2B469}" srcOrd="1" destOrd="0" presId="urn:microsoft.com/office/officeart/2005/8/layout/hierarchy4"/>
    <dgm:cxn modelId="{EC520941-FAEC-4E09-9578-1A0573D153BC}" type="presParOf" srcId="{7F347644-8439-449A-AA0B-4648838AA218}" destId="{314ECAE3-C7A5-46B9-BB62-2432E3046621}" srcOrd="5" destOrd="0" presId="urn:microsoft.com/office/officeart/2005/8/layout/hierarchy4"/>
    <dgm:cxn modelId="{90874C96-C723-4F18-81F5-44859D6CEEAF}" type="presParOf" srcId="{7F347644-8439-449A-AA0B-4648838AA218}" destId="{5D98294A-0B93-43AF-B990-26F13546B345}" srcOrd="6" destOrd="0" presId="urn:microsoft.com/office/officeart/2005/8/layout/hierarchy4"/>
    <dgm:cxn modelId="{CE1F8BA1-EC1D-4FE6-8C48-E4A479B4ABB7}" type="presParOf" srcId="{5D98294A-0B93-43AF-B990-26F13546B345}" destId="{A1F7ABB8-72C9-4D1F-A293-FEC313495C7B}" srcOrd="0" destOrd="0" presId="urn:microsoft.com/office/officeart/2005/8/layout/hierarchy4"/>
    <dgm:cxn modelId="{388BDF25-F09F-4E88-A803-D347B646FC22}" type="presParOf" srcId="{5D98294A-0B93-43AF-B990-26F13546B345}" destId="{59296FE9-B807-4014-9C55-C6D08CBE8A29}" srcOrd="1" destOrd="0" presId="urn:microsoft.com/office/officeart/2005/8/layout/hierarchy4"/>
    <dgm:cxn modelId="{7D88536D-2FCD-46CD-A1EC-EBAC63F6EEF6}" type="presParOf" srcId="{5D98294A-0B93-43AF-B990-26F13546B345}" destId="{7A9406C0-8963-4705-AF61-A921B63A53D2}" srcOrd="2" destOrd="0" presId="urn:microsoft.com/office/officeart/2005/8/layout/hierarchy4"/>
    <dgm:cxn modelId="{338AD515-BDD2-40F3-8BD9-7A3C8F3C6156}" type="presParOf" srcId="{7A9406C0-8963-4705-AF61-A921B63A53D2}" destId="{5ED14458-348F-4FC1-B4A2-A2F2300AE52A}" srcOrd="0" destOrd="0" presId="urn:microsoft.com/office/officeart/2005/8/layout/hierarchy4"/>
    <dgm:cxn modelId="{3A28D387-A6AC-48C4-953F-4F009046A4C0}" type="presParOf" srcId="{5ED14458-348F-4FC1-B4A2-A2F2300AE52A}" destId="{9FDF7374-EDDC-49E5-B118-5E27F8A12EF3}" srcOrd="0" destOrd="0" presId="urn:microsoft.com/office/officeart/2005/8/layout/hierarchy4"/>
    <dgm:cxn modelId="{F1A19470-3851-46C8-A8A0-9D3BE3BF6CBB}" type="presParOf" srcId="{5ED14458-348F-4FC1-B4A2-A2F2300AE52A}" destId="{875EE4D2-7C46-47D8-AA87-CA9019D9274A}" srcOrd="1" destOrd="0" presId="urn:microsoft.com/office/officeart/2005/8/layout/hierarchy4"/>
    <dgm:cxn modelId="{EBB66629-5097-4927-A7BC-7575CFF8A762}" type="presParOf" srcId="{F36C8AA3-115F-41B1-903B-1669B346D595}" destId="{981D5F2B-9FE5-4B6D-8BC5-57A89D0CC18E}" srcOrd="1" destOrd="0" presId="urn:microsoft.com/office/officeart/2005/8/layout/hierarchy4"/>
    <dgm:cxn modelId="{D8F8EF83-C8DB-4006-91B2-636AAA2BD51F}" type="presParOf" srcId="{F36C8AA3-115F-41B1-903B-1669B346D595}" destId="{25D8CBBA-02BC-4638-A3B3-AF6BEF323B87}" srcOrd="2" destOrd="0" presId="urn:microsoft.com/office/officeart/2005/8/layout/hierarchy4"/>
    <dgm:cxn modelId="{7D6072F7-8111-49C6-B787-ADA9A65FEDC5}" type="presParOf" srcId="{25D8CBBA-02BC-4638-A3B3-AF6BEF323B87}" destId="{9DF88AAB-89B2-4013-BD14-72625BCB77F1}" srcOrd="0" destOrd="0" presId="urn:microsoft.com/office/officeart/2005/8/layout/hierarchy4"/>
    <dgm:cxn modelId="{83804512-EDC0-4953-A2A4-0FBDF8960864}" type="presParOf" srcId="{25D8CBBA-02BC-4638-A3B3-AF6BEF323B87}" destId="{FE9BA33E-7DA4-4443-92D9-9D64AE853A46}" srcOrd="1" destOrd="0" presId="urn:microsoft.com/office/officeart/2005/8/layout/hierarchy4"/>
    <dgm:cxn modelId="{3DDC857A-FEFB-4B08-9B83-72540F462992}" type="presParOf" srcId="{25D8CBBA-02BC-4638-A3B3-AF6BEF323B87}" destId="{10EB3622-7DF2-4CCC-B870-877D1243ED8B}" srcOrd="2" destOrd="0" presId="urn:microsoft.com/office/officeart/2005/8/layout/hierarchy4"/>
    <dgm:cxn modelId="{845CBFD0-3F6C-468F-AFCA-F9E53092CCD7}" type="presParOf" srcId="{10EB3622-7DF2-4CCC-B870-877D1243ED8B}" destId="{A89D86BE-2F51-4363-9FF0-B1814536512E}" srcOrd="0" destOrd="0" presId="urn:microsoft.com/office/officeart/2005/8/layout/hierarchy4"/>
    <dgm:cxn modelId="{766C9406-98B7-43B8-9155-C2AF9F7BC9BE}" type="presParOf" srcId="{A89D86BE-2F51-4363-9FF0-B1814536512E}" destId="{BF48178D-AC6B-4604-8E2A-963C699B53C0}" srcOrd="0" destOrd="0" presId="urn:microsoft.com/office/officeart/2005/8/layout/hierarchy4"/>
    <dgm:cxn modelId="{37274FF8-0480-4C28-A30A-48DCB1D933F8}" type="presParOf" srcId="{A89D86BE-2F51-4363-9FF0-B1814536512E}" destId="{0488F15F-90EE-4376-9184-4953552C3BEC}" srcOrd="1" destOrd="0" presId="urn:microsoft.com/office/officeart/2005/8/layout/hierarchy4"/>
    <dgm:cxn modelId="{23BFFEFF-89DB-43C0-8A58-B8D3EC0CCF63}" type="presParOf" srcId="{A89D86BE-2F51-4363-9FF0-B1814536512E}" destId="{0F2ECFF1-33EB-4A97-A878-CC5908B0E358}" srcOrd="2" destOrd="0" presId="urn:microsoft.com/office/officeart/2005/8/layout/hierarchy4"/>
    <dgm:cxn modelId="{FD286AEE-C512-430F-8FD2-22EE51CBA718}" type="presParOf" srcId="{0F2ECFF1-33EB-4A97-A878-CC5908B0E358}" destId="{77CC76A1-79F9-4C3E-A782-D40EF492E501}" srcOrd="0" destOrd="0" presId="urn:microsoft.com/office/officeart/2005/8/layout/hierarchy4"/>
    <dgm:cxn modelId="{2D47AED4-DF43-4950-A935-FB263EA1FFFC}" type="presParOf" srcId="{77CC76A1-79F9-4C3E-A782-D40EF492E501}" destId="{173361AD-FD75-48EE-B697-4482308D63D9}" srcOrd="0" destOrd="0" presId="urn:microsoft.com/office/officeart/2005/8/layout/hierarchy4"/>
    <dgm:cxn modelId="{F096B24F-3ADF-4E9A-B0C2-91B0F79B64FD}" type="presParOf" srcId="{77CC76A1-79F9-4C3E-A782-D40EF492E501}" destId="{6C09EFF0-1E5E-4BFB-B866-AD309735F14E}" srcOrd="1" destOrd="0" presId="urn:microsoft.com/office/officeart/2005/8/layout/hierarchy4"/>
    <dgm:cxn modelId="{D034C474-24C4-4DB2-8906-4DB1DEF62B37}" type="presParOf" srcId="{0F2ECFF1-33EB-4A97-A878-CC5908B0E358}" destId="{225DA7E0-9C66-4351-AE15-8353D0ED9471}" srcOrd="1" destOrd="0" presId="urn:microsoft.com/office/officeart/2005/8/layout/hierarchy4"/>
    <dgm:cxn modelId="{EC63C973-3FFF-4CB3-AD77-6E95D5F29309}" type="presParOf" srcId="{0F2ECFF1-33EB-4A97-A878-CC5908B0E358}" destId="{73DC0D94-6272-4C75-B7E0-AB269F451458}" srcOrd="2" destOrd="0" presId="urn:microsoft.com/office/officeart/2005/8/layout/hierarchy4"/>
    <dgm:cxn modelId="{60FCB798-6C99-4E88-8022-15915FF2792D}" type="presParOf" srcId="{73DC0D94-6272-4C75-B7E0-AB269F451458}" destId="{BFFD90C6-D1B5-41A7-A9A9-D0CCA0CA91CB}" srcOrd="0" destOrd="0" presId="urn:microsoft.com/office/officeart/2005/8/layout/hierarchy4"/>
    <dgm:cxn modelId="{A6897081-D110-4EBE-9BDE-77C508CDEA6E}" type="presParOf" srcId="{73DC0D94-6272-4C75-B7E0-AB269F451458}" destId="{D5B56C73-BB57-404F-BD69-8C12DD787AEB}" srcOrd="1" destOrd="0" presId="urn:microsoft.com/office/officeart/2005/8/layout/hierarchy4"/>
    <dgm:cxn modelId="{8DDCE8D8-8AAF-4152-B100-A6FA7F1CD96D}" type="presParOf" srcId="{0F2ECFF1-33EB-4A97-A878-CC5908B0E358}" destId="{BBC9B701-0D2A-4E0C-830B-4D327DAD7D75}" srcOrd="3" destOrd="0" presId="urn:microsoft.com/office/officeart/2005/8/layout/hierarchy4"/>
    <dgm:cxn modelId="{10B65600-EBAA-430B-A624-7D2B23D8D30E}" type="presParOf" srcId="{0F2ECFF1-33EB-4A97-A878-CC5908B0E358}" destId="{988CAF3B-12AE-42E8-9193-4B10A938240A}" srcOrd="4" destOrd="0" presId="urn:microsoft.com/office/officeart/2005/8/layout/hierarchy4"/>
    <dgm:cxn modelId="{2F7EF265-FB82-4D7F-90A1-4F34C965BB71}" type="presParOf" srcId="{988CAF3B-12AE-42E8-9193-4B10A938240A}" destId="{5B51989D-09DF-4992-97FD-4D41E5EEFCF8}" srcOrd="0" destOrd="0" presId="urn:microsoft.com/office/officeart/2005/8/layout/hierarchy4"/>
    <dgm:cxn modelId="{C198F237-0159-41F7-A3F8-0380E1C43AC9}" type="presParOf" srcId="{988CAF3B-12AE-42E8-9193-4B10A938240A}" destId="{CEB53CD6-7F37-4FFF-985D-7C3DB968EFF6}" srcOrd="1" destOrd="0" presId="urn:microsoft.com/office/officeart/2005/8/layout/hierarchy4"/>
    <dgm:cxn modelId="{8992BBFA-F083-4AE2-BE1D-10951F1DB0DC}" type="presParOf" srcId="{10EB3622-7DF2-4CCC-B870-877D1243ED8B}" destId="{662603D9-4BC3-45DD-AA78-D91DE8E5391E}" srcOrd="1" destOrd="0" presId="urn:microsoft.com/office/officeart/2005/8/layout/hierarchy4"/>
    <dgm:cxn modelId="{1FEF011A-7673-443A-A83E-FF327835E579}" type="presParOf" srcId="{10EB3622-7DF2-4CCC-B870-877D1243ED8B}" destId="{BDCA2F8B-A376-4AFE-8E7D-61EC4CB7823B}" srcOrd="2" destOrd="0" presId="urn:microsoft.com/office/officeart/2005/8/layout/hierarchy4"/>
    <dgm:cxn modelId="{2054AB05-B333-4985-9C7F-6437728DC6C9}" type="presParOf" srcId="{BDCA2F8B-A376-4AFE-8E7D-61EC4CB7823B}" destId="{CCF07FED-5A99-4123-91C7-4711FC12093E}" srcOrd="0" destOrd="0" presId="urn:microsoft.com/office/officeart/2005/8/layout/hierarchy4"/>
    <dgm:cxn modelId="{9B730CBF-AD27-4613-9065-79AE5BCA6588}" type="presParOf" srcId="{BDCA2F8B-A376-4AFE-8E7D-61EC4CB7823B}" destId="{2F234B90-EFC2-4EC2-8DBA-0DE122A2D857}" srcOrd="1" destOrd="0" presId="urn:microsoft.com/office/officeart/2005/8/layout/hierarchy4"/>
    <dgm:cxn modelId="{03285B23-854F-4696-9122-96C1A5B50D63}" type="presParOf" srcId="{BDCA2F8B-A376-4AFE-8E7D-61EC4CB7823B}" destId="{63165E3F-7451-4F4C-B4D8-0BCA14112254}" srcOrd="2" destOrd="0" presId="urn:microsoft.com/office/officeart/2005/8/layout/hierarchy4"/>
    <dgm:cxn modelId="{FF22F102-F8C5-4125-AF1A-AE9027CD9BAD}" type="presParOf" srcId="{63165E3F-7451-4F4C-B4D8-0BCA14112254}" destId="{8261AC7A-FF3B-4184-BE3A-E8319D408FB6}" srcOrd="0" destOrd="0" presId="urn:microsoft.com/office/officeart/2005/8/layout/hierarchy4"/>
    <dgm:cxn modelId="{C0CBE89A-628E-482D-921C-C10AB169AF77}" type="presParOf" srcId="{8261AC7A-FF3B-4184-BE3A-E8319D408FB6}" destId="{07C0BA50-875C-4DDE-9822-D4D2BC67353F}" srcOrd="0" destOrd="0" presId="urn:microsoft.com/office/officeart/2005/8/layout/hierarchy4"/>
    <dgm:cxn modelId="{9A400164-6FB5-4F86-8F61-2B6F13746601}" type="presParOf" srcId="{8261AC7A-FF3B-4184-BE3A-E8319D408FB6}" destId="{186A8D10-706F-45EC-ACD3-8E9CB304670E}" srcOrd="1" destOrd="0" presId="urn:microsoft.com/office/officeart/2005/8/layout/hierarchy4"/>
    <dgm:cxn modelId="{18AC9BBD-E1F4-46E0-A5F9-12F55DF35263}" type="presParOf" srcId="{63165E3F-7451-4F4C-B4D8-0BCA14112254}" destId="{CC400334-6D8B-4334-A1DD-FF24CC8E93C1}" srcOrd="1" destOrd="0" presId="urn:microsoft.com/office/officeart/2005/8/layout/hierarchy4"/>
    <dgm:cxn modelId="{5A26F283-241E-4F9E-99BA-0836C1CB9DBF}" type="presParOf" srcId="{63165E3F-7451-4F4C-B4D8-0BCA14112254}" destId="{E80DC4EB-3090-4FF9-8179-2A33FA05EF34}" srcOrd="2" destOrd="0" presId="urn:microsoft.com/office/officeart/2005/8/layout/hierarchy4"/>
    <dgm:cxn modelId="{DAA8035A-C735-44D6-B316-21745DFF229E}" type="presParOf" srcId="{E80DC4EB-3090-4FF9-8179-2A33FA05EF34}" destId="{26A41F29-8985-4E0F-BF48-027D49FFE67E}" srcOrd="0" destOrd="0" presId="urn:microsoft.com/office/officeart/2005/8/layout/hierarchy4"/>
    <dgm:cxn modelId="{A7646D7F-177A-435D-B7E8-90403E5C6A34}" type="presParOf" srcId="{E80DC4EB-3090-4FF9-8179-2A33FA05EF34}" destId="{8D573013-6A08-4BB0-82EC-D87FB94AA875}" srcOrd="1" destOrd="0" presId="urn:microsoft.com/office/officeart/2005/8/layout/hierarchy4"/>
    <dgm:cxn modelId="{62DC5A3B-E265-4259-94E9-2C183CC8ED6C}" type="presParOf" srcId="{63165E3F-7451-4F4C-B4D8-0BCA14112254}" destId="{E2CC359D-7805-4AA4-9CF3-09881450CF6F}" srcOrd="3" destOrd="0" presId="urn:microsoft.com/office/officeart/2005/8/layout/hierarchy4"/>
    <dgm:cxn modelId="{A0A1A67B-2D3D-43ED-8836-509ACAF222CE}" type="presParOf" srcId="{63165E3F-7451-4F4C-B4D8-0BCA14112254}" destId="{D2A9C55F-CA0C-4F05-BBDB-D64F5DD0DA76}" srcOrd="4" destOrd="0" presId="urn:microsoft.com/office/officeart/2005/8/layout/hierarchy4"/>
    <dgm:cxn modelId="{308EA81D-9CEB-40FF-9766-CD24D92C3B3E}" type="presParOf" srcId="{D2A9C55F-CA0C-4F05-BBDB-D64F5DD0DA76}" destId="{DC6C594F-4A1A-4077-89CB-9472969AAA9D}" srcOrd="0" destOrd="0" presId="urn:microsoft.com/office/officeart/2005/8/layout/hierarchy4"/>
    <dgm:cxn modelId="{8B4E7BFB-6BE8-4E88-9BC0-8338AD6E67F7}" type="presParOf" srcId="{D2A9C55F-CA0C-4F05-BBDB-D64F5DD0DA76}" destId="{273548B7-78B4-4688-ADEE-639D72527898}" srcOrd="1" destOrd="0" presId="urn:microsoft.com/office/officeart/2005/8/layout/hierarchy4"/>
    <dgm:cxn modelId="{0BFAE22F-97C9-48B3-B781-587011590329}" type="presParOf" srcId="{10EB3622-7DF2-4CCC-B870-877D1243ED8B}" destId="{D8F65C80-BA9B-4294-BD94-C7A161BE3181}" srcOrd="3" destOrd="0" presId="urn:microsoft.com/office/officeart/2005/8/layout/hierarchy4"/>
    <dgm:cxn modelId="{020969A3-936D-465F-8CF2-A48A22625BF3}" type="presParOf" srcId="{10EB3622-7DF2-4CCC-B870-877D1243ED8B}" destId="{D802D073-8264-4256-9AA5-8B3C10DCFD37}" srcOrd="4" destOrd="0" presId="urn:microsoft.com/office/officeart/2005/8/layout/hierarchy4"/>
    <dgm:cxn modelId="{0D3EA522-68D5-4B29-A0CA-A69E279868C3}" type="presParOf" srcId="{D802D073-8264-4256-9AA5-8B3C10DCFD37}" destId="{E61D180C-1A05-45CD-A0D5-E4C27D69C36F}" srcOrd="0" destOrd="0" presId="urn:microsoft.com/office/officeart/2005/8/layout/hierarchy4"/>
    <dgm:cxn modelId="{DCD73081-673D-4112-8A4B-97F7B81A4A23}" type="presParOf" srcId="{D802D073-8264-4256-9AA5-8B3C10DCFD37}" destId="{00B1C543-C431-4BEC-98E9-ADE8236CC116}" srcOrd="1" destOrd="0" presId="urn:microsoft.com/office/officeart/2005/8/layout/hierarchy4"/>
    <dgm:cxn modelId="{C795587C-C55E-4447-9B86-6CE11D7E07D9}" type="presParOf" srcId="{D802D073-8264-4256-9AA5-8B3C10DCFD37}" destId="{FD8BAB3B-E64F-43BA-8514-700009DE861A}" srcOrd="2" destOrd="0" presId="urn:microsoft.com/office/officeart/2005/8/layout/hierarchy4"/>
    <dgm:cxn modelId="{6162D631-B1CC-462F-803D-C3324A463912}" type="presParOf" srcId="{FD8BAB3B-E64F-43BA-8514-700009DE861A}" destId="{26FC9C95-4A6F-426A-BDD0-9DEB81666577}" srcOrd="0" destOrd="0" presId="urn:microsoft.com/office/officeart/2005/8/layout/hierarchy4"/>
    <dgm:cxn modelId="{8173C22E-E253-4F22-83BA-97E55CA7509E}" type="presParOf" srcId="{26FC9C95-4A6F-426A-BDD0-9DEB81666577}" destId="{A23FA73B-D85E-44D6-9182-B44DEC103171}" srcOrd="0" destOrd="0" presId="urn:microsoft.com/office/officeart/2005/8/layout/hierarchy4"/>
    <dgm:cxn modelId="{F1218052-D016-4102-AD82-2214565DAEE6}" type="presParOf" srcId="{26FC9C95-4A6F-426A-BDD0-9DEB81666577}" destId="{CE171BFE-8B81-4F41-BE20-9BA619F3C89C}" srcOrd="1" destOrd="0" presId="urn:microsoft.com/office/officeart/2005/8/layout/hierarchy4"/>
    <dgm:cxn modelId="{0EACAA24-6F58-4AB1-B759-76163F26C8EE}" type="presParOf" srcId="{FD8BAB3B-E64F-43BA-8514-700009DE861A}" destId="{898EA841-199E-41CC-B3C2-0F5C9E81A809}" srcOrd="1" destOrd="0" presId="urn:microsoft.com/office/officeart/2005/8/layout/hierarchy4"/>
    <dgm:cxn modelId="{7CC326C6-D9E1-4A7A-A76A-172890041422}" type="presParOf" srcId="{FD8BAB3B-E64F-43BA-8514-700009DE861A}" destId="{A9059EC2-B676-4E6F-8240-6E2E508F51B2}" srcOrd="2" destOrd="0" presId="urn:microsoft.com/office/officeart/2005/8/layout/hierarchy4"/>
    <dgm:cxn modelId="{1F935353-9C48-4895-B27B-47C445DDE2BE}" type="presParOf" srcId="{A9059EC2-B676-4E6F-8240-6E2E508F51B2}" destId="{91BB2FF3-CBF5-4EE8-866F-62EB52E84535}" srcOrd="0" destOrd="0" presId="urn:microsoft.com/office/officeart/2005/8/layout/hierarchy4"/>
    <dgm:cxn modelId="{026D370B-2974-4A72-8C87-D571441D06F6}" type="presParOf" srcId="{A9059EC2-B676-4E6F-8240-6E2E508F51B2}" destId="{80DE464D-F4CF-47FA-8A3F-B30DE57E8B42}" srcOrd="1" destOrd="0" presId="urn:microsoft.com/office/officeart/2005/8/layout/hierarchy4"/>
    <dgm:cxn modelId="{0BA039F1-414A-4852-9924-D2EF58789E7D}" type="presParOf" srcId="{FD8BAB3B-E64F-43BA-8514-700009DE861A}" destId="{5D65C9C5-E5C3-41F8-9521-26CB97533720}" srcOrd="3" destOrd="0" presId="urn:microsoft.com/office/officeart/2005/8/layout/hierarchy4"/>
    <dgm:cxn modelId="{BD7BFA76-32A5-4034-AD9D-E127FD92F315}" type="presParOf" srcId="{FD8BAB3B-E64F-43BA-8514-700009DE861A}" destId="{35D0896D-9724-4093-B14A-0F62F6BD12F1}" srcOrd="4" destOrd="0" presId="urn:microsoft.com/office/officeart/2005/8/layout/hierarchy4"/>
    <dgm:cxn modelId="{9BA4527B-6F74-4A3E-A248-8A438E606E31}" type="presParOf" srcId="{35D0896D-9724-4093-B14A-0F62F6BD12F1}" destId="{32A098A7-6CC6-4A06-85F1-5FC73811B2CF}" srcOrd="0" destOrd="0" presId="urn:microsoft.com/office/officeart/2005/8/layout/hierarchy4"/>
    <dgm:cxn modelId="{3188700A-9395-4322-9BCE-9A3C097AEA12}" type="presParOf" srcId="{35D0896D-9724-4093-B14A-0F62F6BD12F1}" destId="{3C606B3A-E6AD-4ADA-8877-BE76162E6E19}" srcOrd="1" destOrd="0" presId="urn:microsoft.com/office/officeart/2005/8/layout/hierarchy4"/>
    <dgm:cxn modelId="{2DBB41EF-E34B-4878-BE64-A320FD4F1066}" type="presParOf" srcId="{10EB3622-7DF2-4CCC-B870-877D1243ED8B}" destId="{A4CB574B-3484-453E-AD85-A0F6EB2D186C}" srcOrd="5" destOrd="0" presId="urn:microsoft.com/office/officeart/2005/8/layout/hierarchy4"/>
    <dgm:cxn modelId="{0759F2A1-FBF4-46EA-A319-03C936B88E9C}" type="presParOf" srcId="{10EB3622-7DF2-4CCC-B870-877D1243ED8B}" destId="{28D59BD7-7E67-4619-BCAD-5A717590D4BD}" srcOrd="6" destOrd="0" presId="urn:microsoft.com/office/officeart/2005/8/layout/hierarchy4"/>
    <dgm:cxn modelId="{008EC397-5D24-4942-A141-885A6E045B34}" type="presParOf" srcId="{28D59BD7-7E67-4619-BCAD-5A717590D4BD}" destId="{D7639320-A88B-4C22-B60E-443FB0D74395}" srcOrd="0" destOrd="0" presId="urn:microsoft.com/office/officeart/2005/8/layout/hierarchy4"/>
    <dgm:cxn modelId="{0018D74F-8C17-49A0-85A6-745CAE6A255A}" type="presParOf" srcId="{28D59BD7-7E67-4619-BCAD-5A717590D4BD}" destId="{7C13F246-9303-4AD9-827B-75DFD077F945}" srcOrd="1" destOrd="0" presId="urn:microsoft.com/office/officeart/2005/8/layout/hierarchy4"/>
    <dgm:cxn modelId="{37F2FE36-517F-48EA-8F5F-50A96E026C2F}" type="presParOf" srcId="{28D59BD7-7E67-4619-BCAD-5A717590D4BD}" destId="{FC8EB833-B8CA-4967-80FF-E37614434C24}" srcOrd="2" destOrd="0" presId="urn:microsoft.com/office/officeart/2005/8/layout/hierarchy4"/>
    <dgm:cxn modelId="{8B838B47-E93D-4FB9-B4F9-A1F760D4ED04}" type="presParOf" srcId="{FC8EB833-B8CA-4967-80FF-E37614434C24}" destId="{DA5944D5-85C9-4F9F-9115-50358F237708}" srcOrd="0" destOrd="0" presId="urn:microsoft.com/office/officeart/2005/8/layout/hierarchy4"/>
    <dgm:cxn modelId="{877DEACB-521B-44BF-A25F-1B4EA65481DD}" type="presParOf" srcId="{DA5944D5-85C9-4F9F-9115-50358F237708}" destId="{1671FF70-E844-4B66-ADCB-33AA30879BC7}" srcOrd="0" destOrd="0" presId="urn:microsoft.com/office/officeart/2005/8/layout/hierarchy4"/>
    <dgm:cxn modelId="{32FEADAE-4072-4BDC-831E-DED68311D4BA}" type="presParOf" srcId="{DA5944D5-85C9-4F9F-9115-50358F237708}" destId="{6CF2EFD3-5737-4862-8A72-0922FB7AECB5}" srcOrd="1" destOrd="0" presId="urn:microsoft.com/office/officeart/2005/8/layout/hierarchy4"/>
    <dgm:cxn modelId="{7B65EF5B-70F0-43DD-AD28-889E0C5B2C6D}" type="presParOf" srcId="{F36C8AA3-115F-41B1-903B-1669B346D595}" destId="{0FFF6358-A687-4512-8BA9-A7C42861D721}" srcOrd="3" destOrd="0" presId="urn:microsoft.com/office/officeart/2005/8/layout/hierarchy4"/>
    <dgm:cxn modelId="{F96D3F8F-1AA1-4000-8A35-4858F7DA6F9D}" type="presParOf" srcId="{F36C8AA3-115F-41B1-903B-1669B346D595}" destId="{27A62E21-3E26-4DEE-AF1A-DDF34AF56C44}" srcOrd="4" destOrd="0" presId="urn:microsoft.com/office/officeart/2005/8/layout/hierarchy4"/>
    <dgm:cxn modelId="{0BFFB4AE-F6D7-4DDF-9F58-0F4D92BBDC15}" type="presParOf" srcId="{27A62E21-3E26-4DEE-AF1A-DDF34AF56C44}" destId="{EF1DAA4E-73E6-40CC-BBA7-7857FB8951CD}" srcOrd="0" destOrd="0" presId="urn:microsoft.com/office/officeart/2005/8/layout/hierarchy4"/>
    <dgm:cxn modelId="{7B7D86A4-8CF6-4C19-B2B0-ECED605B0830}" type="presParOf" srcId="{27A62E21-3E26-4DEE-AF1A-DDF34AF56C44}" destId="{5920B619-3F01-4CC1-8BE8-70EC72BAA470}" srcOrd="1" destOrd="0" presId="urn:microsoft.com/office/officeart/2005/8/layout/hierarchy4"/>
    <dgm:cxn modelId="{BDECEE6A-C5E6-421B-B9C1-C19D53A6C430}" type="presParOf" srcId="{27A62E21-3E26-4DEE-AF1A-DDF34AF56C44}" destId="{EA404BB9-A81B-4B78-86FB-8748CF6F55D0}" srcOrd="2" destOrd="0" presId="urn:microsoft.com/office/officeart/2005/8/layout/hierarchy4"/>
    <dgm:cxn modelId="{CBD30C5A-5B27-4353-8271-16AB3ABF78D2}" type="presParOf" srcId="{EA404BB9-A81B-4B78-86FB-8748CF6F55D0}" destId="{8159A6CD-CB3E-4A99-9190-3006F0B7B272}" srcOrd="0" destOrd="0" presId="urn:microsoft.com/office/officeart/2005/8/layout/hierarchy4"/>
    <dgm:cxn modelId="{6FA3872B-E6E8-4F63-ADA7-BC51166B8F3E}" type="presParOf" srcId="{8159A6CD-CB3E-4A99-9190-3006F0B7B272}" destId="{87970C84-3E8F-46B2-8221-39675EC3FD33}" srcOrd="0" destOrd="0" presId="urn:microsoft.com/office/officeart/2005/8/layout/hierarchy4"/>
    <dgm:cxn modelId="{82DE3CD8-CF58-4C34-A0B4-5F019E9A171D}" type="presParOf" srcId="{8159A6CD-CB3E-4A99-9190-3006F0B7B272}" destId="{8C7914DF-D537-46A7-A9BF-1F6367BBA2FB}" srcOrd="1" destOrd="0" presId="urn:microsoft.com/office/officeart/2005/8/layout/hierarchy4"/>
    <dgm:cxn modelId="{5AD6D083-D882-4764-BE86-A5A98B65329D}" type="presParOf" srcId="{8159A6CD-CB3E-4A99-9190-3006F0B7B272}" destId="{DE9D45D8-DC6F-4C13-B882-D0D3AC08D451}" srcOrd="2" destOrd="0" presId="urn:microsoft.com/office/officeart/2005/8/layout/hierarchy4"/>
    <dgm:cxn modelId="{31B2EE4C-F670-4860-9E42-66C2EB0FC385}" type="presParOf" srcId="{DE9D45D8-DC6F-4C13-B882-D0D3AC08D451}" destId="{A4C8E6D5-72D8-47F3-9263-F02A48490B16}" srcOrd="0" destOrd="0" presId="urn:microsoft.com/office/officeart/2005/8/layout/hierarchy4"/>
    <dgm:cxn modelId="{837548F2-2AB7-4209-B645-6B01804E0D7C}" type="presParOf" srcId="{A4C8E6D5-72D8-47F3-9263-F02A48490B16}" destId="{72231072-E14F-4D9E-9BA7-F0B4CA2FBB8C}" srcOrd="0" destOrd="0" presId="urn:microsoft.com/office/officeart/2005/8/layout/hierarchy4"/>
    <dgm:cxn modelId="{3B494E70-6ED5-4AA2-9B2C-C90AA774DF62}" type="presParOf" srcId="{A4C8E6D5-72D8-47F3-9263-F02A48490B16}" destId="{33E2E946-493F-4709-972C-4DC46EBFD6A3}" srcOrd="1" destOrd="0" presId="urn:microsoft.com/office/officeart/2005/8/layout/hierarchy4"/>
    <dgm:cxn modelId="{8CE38C72-C74D-49DF-9824-40FCC8C9E1D1}" type="presParOf" srcId="{EA404BB9-A81B-4B78-86FB-8748CF6F55D0}" destId="{8C24F9B4-F366-4B8E-A689-928724B21B93}" srcOrd="1" destOrd="0" presId="urn:microsoft.com/office/officeart/2005/8/layout/hierarchy4"/>
    <dgm:cxn modelId="{62B7CE52-AAEC-4253-B1DD-85F6347B94B3}" type="presParOf" srcId="{EA404BB9-A81B-4B78-86FB-8748CF6F55D0}" destId="{EAE82E49-C5F2-4C28-BD45-9F9CDB4EAA5D}" srcOrd="2" destOrd="0" presId="urn:microsoft.com/office/officeart/2005/8/layout/hierarchy4"/>
    <dgm:cxn modelId="{7AF7CE75-75C4-4FDC-8024-718BE57936BB}" type="presParOf" srcId="{EAE82E49-C5F2-4C28-BD45-9F9CDB4EAA5D}" destId="{EA1F69C9-0517-4FF1-A8F8-395C6E881B1D}" srcOrd="0" destOrd="0" presId="urn:microsoft.com/office/officeart/2005/8/layout/hierarchy4"/>
    <dgm:cxn modelId="{22A9306A-301F-439F-8B68-BCCF2DC9B460}" type="presParOf" srcId="{EAE82E49-C5F2-4C28-BD45-9F9CDB4EAA5D}" destId="{71B1D7E7-F1B3-4D0A-841D-02F75D2FB5FA}" srcOrd="1" destOrd="0" presId="urn:microsoft.com/office/officeart/2005/8/layout/hierarchy4"/>
    <dgm:cxn modelId="{9D9A4C2D-70EA-44BB-B5FF-1D8AA3167E3F}" type="presParOf" srcId="{EAE82E49-C5F2-4C28-BD45-9F9CDB4EAA5D}" destId="{BF0ADEE5-0833-4CA8-9539-19C56653C915}" srcOrd="2" destOrd="0" presId="urn:microsoft.com/office/officeart/2005/8/layout/hierarchy4"/>
    <dgm:cxn modelId="{C47E1A41-FD47-45F2-9787-41C99F92EE24}" type="presParOf" srcId="{BF0ADEE5-0833-4CA8-9539-19C56653C915}" destId="{B595E529-8155-4B36-B158-D448B7CF9D19}" srcOrd="0" destOrd="0" presId="urn:microsoft.com/office/officeart/2005/8/layout/hierarchy4"/>
    <dgm:cxn modelId="{2F02A1D8-D554-4963-A02F-F2E52521CA6D}" type="presParOf" srcId="{B595E529-8155-4B36-B158-D448B7CF9D19}" destId="{F2C4C737-9DDC-4125-9AFB-DA16DA9E0632}" srcOrd="0" destOrd="0" presId="urn:microsoft.com/office/officeart/2005/8/layout/hierarchy4"/>
    <dgm:cxn modelId="{D1B7C08D-4BF1-4866-B3BA-6800199E6C49}" type="presParOf" srcId="{B595E529-8155-4B36-B158-D448B7CF9D19}" destId="{CB063593-D45B-4860-91FE-DAB840938CC3}" srcOrd="1" destOrd="0" presId="urn:microsoft.com/office/officeart/2005/8/layout/hierarchy4"/>
    <dgm:cxn modelId="{4D0C1473-1C31-4E76-A975-BBE60DD229D0}" type="presParOf" srcId="{EA404BB9-A81B-4B78-86FB-8748CF6F55D0}" destId="{ED7D3132-58C5-446C-8870-C4FD269BE032}" srcOrd="3" destOrd="0" presId="urn:microsoft.com/office/officeart/2005/8/layout/hierarchy4"/>
    <dgm:cxn modelId="{2E47A12B-93E0-4305-8BBB-640C8D9B5314}" type="presParOf" srcId="{EA404BB9-A81B-4B78-86FB-8748CF6F55D0}" destId="{2FAE044A-98F8-4634-98E1-918340307A2D}" srcOrd="4" destOrd="0" presId="urn:microsoft.com/office/officeart/2005/8/layout/hierarchy4"/>
    <dgm:cxn modelId="{6B7B9312-1AB7-44D4-BC76-6D1FDE8202AF}" type="presParOf" srcId="{2FAE044A-98F8-4634-98E1-918340307A2D}" destId="{02857FBF-BD0A-4FC9-9800-4EABEB1E783B}" srcOrd="0" destOrd="0" presId="urn:microsoft.com/office/officeart/2005/8/layout/hierarchy4"/>
    <dgm:cxn modelId="{0E6558FF-40DD-49DF-B62F-E01F0D831349}" type="presParOf" srcId="{2FAE044A-98F8-4634-98E1-918340307A2D}" destId="{F5D6786D-AE3C-4080-941E-51A30E3A65E4}" srcOrd="1" destOrd="0" presId="urn:microsoft.com/office/officeart/2005/8/layout/hierarchy4"/>
    <dgm:cxn modelId="{ED6AD42B-2867-4469-AB07-D36F7C791266}" type="presParOf" srcId="{2FAE044A-98F8-4634-98E1-918340307A2D}" destId="{C9F14358-4D2D-4B6D-B7DA-1F6BD369F6E5}" srcOrd="2" destOrd="0" presId="urn:microsoft.com/office/officeart/2005/8/layout/hierarchy4"/>
    <dgm:cxn modelId="{1F527CF0-9429-4BB4-B060-7029391AA4CE}" type="presParOf" srcId="{C9F14358-4D2D-4B6D-B7DA-1F6BD369F6E5}" destId="{E64295F3-D964-4882-844F-F2DDEC43769B}" srcOrd="0" destOrd="0" presId="urn:microsoft.com/office/officeart/2005/8/layout/hierarchy4"/>
    <dgm:cxn modelId="{CFE54058-72F7-4CA7-ACD1-C67F1E471B7C}" type="presParOf" srcId="{E64295F3-D964-4882-844F-F2DDEC43769B}" destId="{4C29AF66-4BA1-49D6-84C8-141C21BB371C}" srcOrd="0" destOrd="0" presId="urn:microsoft.com/office/officeart/2005/8/layout/hierarchy4"/>
    <dgm:cxn modelId="{0EC6FD54-E356-4FEF-AA6D-785DCEDF8719}" type="presParOf" srcId="{E64295F3-D964-4882-844F-F2DDEC43769B}" destId="{F8027FE8-D7FD-45C5-87BD-6DC6CD28B9B5}" srcOrd="1" destOrd="0" presId="urn:microsoft.com/office/officeart/2005/8/layout/hierarchy4"/>
    <dgm:cxn modelId="{E1967846-79ED-4C82-8586-1D85BCC6DF74}" type="presParOf" srcId="{EA404BB9-A81B-4B78-86FB-8748CF6F55D0}" destId="{0EA4E0FE-1B79-447A-9544-1D9469C4FABA}" srcOrd="5" destOrd="0" presId="urn:microsoft.com/office/officeart/2005/8/layout/hierarchy4"/>
    <dgm:cxn modelId="{B6D90AEC-748B-4A14-847D-846B113A2B95}" type="presParOf" srcId="{EA404BB9-A81B-4B78-86FB-8748CF6F55D0}" destId="{BB24719F-D15F-4AFA-AA30-E87E2D97F260}" srcOrd="6" destOrd="0" presId="urn:microsoft.com/office/officeart/2005/8/layout/hierarchy4"/>
    <dgm:cxn modelId="{BB2DDCB1-84A4-4972-B736-39F32A9CB3FB}" type="presParOf" srcId="{BB24719F-D15F-4AFA-AA30-E87E2D97F260}" destId="{CEEB6B14-2E55-4EF1-B7B4-C44FB8B1D696}" srcOrd="0" destOrd="0" presId="urn:microsoft.com/office/officeart/2005/8/layout/hierarchy4"/>
    <dgm:cxn modelId="{4A9DC776-FE83-4E3D-8CFA-CD2479844AEE}" type="presParOf" srcId="{BB24719F-D15F-4AFA-AA30-E87E2D97F260}" destId="{3E65C4F2-6E19-4109-ACB0-C575C0FA33D4}" srcOrd="1" destOrd="0" presId="urn:microsoft.com/office/officeart/2005/8/layout/hierarchy4"/>
    <dgm:cxn modelId="{3887AA45-44FB-4D01-B365-1B03D1B5BD4B}" type="presParOf" srcId="{BB24719F-D15F-4AFA-AA30-E87E2D97F260}" destId="{AB90BAC1-781E-4EA6-8EC7-A0E9C9899F4D}" srcOrd="2" destOrd="0" presId="urn:microsoft.com/office/officeart/2005/8/layout/hierarchy4"/>
    <dgm:cxn modelId="{C792AED3-1FAC-43E9-981E-3A0FA6F5D954}" type="presParOf" srcId="{AB90BAC1-781E-4EA6-8EC7-A0E9C9899F4D}" destId="{0D13797E-2598-4B17-BA91-3F2D378E416D}" srcOrd="0" destOrd="0" presId="urn:microsoft.com/office/officeart/2005/8/layout/hierarchy4"/>
    <dgm:cxn modelId="{FE9364D6-8D2C-4757-8A31-C2B36862D3D0}" type="presParOf" srcId="{0D13797E-2598-4B17-BA91-3F2D378E416D}" destId="{C0E3F2C7-0F86-4EEE-8120-B830659AEA4C}" srcOrd="0" destOrd="0" presId="urn:microsoft.com/office/officeart/2005/8/layout/hierarchy4"/>
    <dgm:cxn modelId="{1A731225-2DF4-400D-A16E-2893EF767308}" type="presParOf" srcId="{0D13797E-2598-4B17-BA91-3F2D378E416D}" destId="{54971B49-75CF-47DA-A0C6-D8A8B80F6158}"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328C6C-A34C-4A65-8449-152362FCCC2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618F2964-F167-4A2A-AA77-7B0A971B2FE6}">
      <dgm:prSet phldrT="[Text]" custT="1">
        <dgm:style>
          <a:lnRef idx="3">
            <a:schemeClr val="lt1"/>
          </a:lnRef>
          <a:fillRef idx="1">
            <a:schemeClr val="accent2"/>
          </a:fillRef>
          <a:effectRef idx="1">
            <a:schemeClr val="accent2"/>
          </a:effectRef>
          <a:fontRef idx="minor">
            <a:schemeClr val="lt1"/>
          </a:fontRef>
        </dgm:style>
      </dgm:prSet>
      <dgm:spPr/>
      <dgm:t>
        <a:bodyPr/>
        <a:lstStyle/>
        <a:p>
          <a:r>
            <a:rPr lang="en-US" sz="3600" dirty="0" smtClean="0"/>
            <a:t>Writing Strand</a:t>
          </a:r>
          <a:endParaRPr lang="en-US" sz="3600" dirty="0"/>
        </a:p>
      </dgm:t>
    </dgm:pt>
    <dgm:pt modelId="{8445F616-DE03-4B19-8FF6-C37762032149}" type="parTrans" cxnId="{BCE407F8-24C2-4951-B401-098B945C9B5F}">
      <dgm:prSet/>
      <dgm:spPr/>
      <dgm:t>
        <a:bodyPr/>
        <a:lstStyle/>
        <a:p>
          <a:endParaRPr lang="en-US"/>
        </a:p>
      </dgm:t>
    </dgm:pt>
    <dgm:pt modelId="{B7ED828C-072B-47F2-A10B-81764BBC0976}" type="sibTrans" cxnId="{BCE407F8-24C2-4951-B401-098B945C9B5F}">
      <dgm:prSet/>
      <dgm:spPr/>
      <dgm:t>
        <a:bodyPr/>
        <a:lstStyle/>
        <a:p>
          <a:endParaRPr lang="en-US"/>
        </a:p>
      </dgm:t>
    </dgm:pt>
    <dgm:pt modelId="{232FE7C7-02FE-4BBF-BF83-499DCF105937}">
      <dgm:prSet phldrT="[Text]" custT="1">
        <dgm:style>
          <a:lnRef idx="1">
            <a:schemeClr val="accent2"/>
          </a:lnRef>
          <a:fillRef idx="2">
            <a:schemeClr val="accent2"/>
          </a:fillRef>
          <a:effectRef idx="1">
            <a:schemeClr val="accent2"/>
          </a:effectRef>
          <a:fontRef idx="minor">
            <a:schemeClr val="dk1"/>
          </a:fontRef>
        </dgm:style>
      </dgm:prSet>
      <dgm:spPr/>
      <dgm:t>
        <a:bodyPr/>
        <a:lstStyle/>
        <a:p>
          <a:pPr>
            <a:lnSpc>
              <a:spcPts val="2100"/>
            </a:lnSpc>
            <a:spcAft>
              <a:spcPts val="0"/>
            </a:spcAft>
          </a:pPr>
          <a:r>
            <a:rPr lang="en-US" sz="1800" dirty="0" smtClean="0"/>
            <a:t>Text Types </a:t>
          </a:r>
        </a:p>
        <a:p>
          <a:pPr>
            <a:lnSpc>
              <a:spcPts val="2100"/>
            </a:lnSpc>
            <a:spcAft>
              <a:spcPts val="0"/>
            </a:spcAft>
          </a:pPr>
          <a:r>
            <a:rPr lang="en-US" sz="1800" dirty="0" smtClean="0"/>
            <a:t>and</a:t>
          </a:r>
        </a:p>
        <a:p>
          <a:pPr>
            <a:lnSpc>
              <a:spcPts val="2100"/>
            </a:lnSpc>
            <a:spcAft>
              <a:spcPts val="0"/>
            </a:spcAft>
          </a:pPr>
          <a:r>
            <a:rPr lang="en-US" sz="1800" dirty="0" smtClean="0"/>
            <a:t> Purposes</a:t>
          </a:r>
          <a:endParaRPr lang="en-US" sz="1800" dirty="0"/>
        </a:p>
      </dgm:t>
    </dgm:pt>
    <dgm:pt modelId="{EE94CE65-847A-4EFF-8253-570000041B2E}" type="parTrans" cxnId="{C8850C60-B6C0-4DF3-BB5D-7BFF7A0B7FE3}">
      <dgm:prSet/>
      <dgm:spPr/>
      <dgm:t>
        <a:bodyPr/>
        <a:lstStyle/>
        <a:p>
          <a:endParaRPr lang="en-US"/>
        </a:p>
      </dgm:t>
    </dgm:pt>
    <dgm:pt modelId="{A92E975E-F695-4E64-A8F8-C51FA7E333EF}" type="sibTrans" cxnId="{C8850C60-B6C0-4DF3-BB5D-7BFF7A0B7FE3}">
      <dgm:prSet/>
      <dgm:spPr/>
      <dgm:t>
        <a:bodyPr/>
        <a:lstStyle/>
        <a:p>
          <a:endParaRPr lang="en-US"/>
        </a:p>
      </dgm:t>
    </dgm:pt>
    <dgm:pt modelId="{529EB181-CAD1-4A14-A129-173C5603E5F4}">
      <dgm:prSet phldrT="[Text]" custT="1">
        <dgm:style>
          <a:lnRef idx="1">
            <a:schemeClr val="accent2"/>
          </a:lnRef>
          <a:fillRef idx="2">
            <a:schemeClr val="accent2"/>
          </a:fillRef>
          <a:effectRef idx="1">
            <a:schemeClr val="accent2"/>
          </a:effectRef>
          <a:fontRef idx="minor">
            <a:schemeClr val="dk1"/>
          </a:fontRef>
        </dgm:style>
      </dgm:prSet>
      <dgm:spPr/>
      <dgm:t>
        <a:bodyPr/>
        <a:lstStyle/>
        <a:p>
          <a:pPr>
            <a:lnSpc>
              <a:spcPts val="2100"/>
            </a:lnSpc>
            <a:spcAft>
              <a:spcPts val="0"/>
            </a:spcAft>
          </a:pPr>
          <a:r>
            <a:rPr lang="en-US" sz="1800" dirty="0" smtClean="0"/>
            <a:t>Production and Distribution of Writing</a:t>
          </a:r>
          <a:endParaRPr lang="en-US" sz="1800" dirty="0"/>
        </a:p>
      </dgm:t>
    </dgm:pt>
    <dgm:pt modelId="{EE796F7F-5333-4E1A-8727-156D6536D804}" type="parTrans" cxnId="{E68E7485-371F-4A21-9D0F-2FA60956CE75}">
      <dgm:prSet/>
      <dgm:spPr/>
      <dgm:t>
        <a:bodyPr/>
        <a:lstStyle/>
        <a:p>
          <a:endParaRPr lang="en-US"/>
        </a:p>
      </dgm:t>
    </dgm:pt>
    <dgm:pt modelId="{015FF5E3-BD36-41E5-867A-63B8C05036F3}" type="sibTrans" cxnId="{E68E7485-371F-4A21-9D0F-2FA60956CE75}">
      <dgm:prSet/>
      <dgm:spPr/>
      <dgm:t>
        <a:bodyPr/>
        <a:lstStyle/>
        <a:p>
          <a:endParaRPr lang="en-US"/>
        </a:p>
      </dgm:t>
    </dgm:pt>
    <dgm:pt modelId="{DEAE68B8-5AE5-40E8-AA79-581D502E7235}">
      <dgm:prSet phldrT="[Text]" custT="1">
        <dgm:style>
          <a:lnRef idx="1">
            <a:schemeClr val="accent2"/>
          </a:lnRef>
          <a:fillRef idx="2">
            <a:schemeClr val="accent2"/>
          </a:fillRef>
          <a:effectRef idx="1">
            <a:schemeClr val="accent2"/>
          </a:effectRef>
          <a:fontRef idx="minor">
            <a:schemeClr val="dk1"/>
          </a:fontRef>
        </dgm:style>
      </dgm:prSet>
      <dgm:spPr/>
      <dgm:t>
        <a:bodyPr/>
        <a:lstStyle/>
        <a:p>
          <a:pPr>
            <a:lnSpc>
              <a:spcPts val="2100"/>
            </a:lnSpc>
            <a:spcAft>
              <a:spcPts val="0"/>
            </a:spcAft>
          </a:pPr>
          <a:r>
            <a:rPr lang="en-US" sz="1800" dirty="0" smtClean="0"/>
            <a:t>Research and  Presentation of Knowledge</a:t>
          </a:r>
          <a:endParaRPr lang="en-US" sz="1800" dirty="0"/>
        </a:p>
      </dgm:t>
    </dgm:pt>
    <dgm:pt modelId="{DD8AC447-ED9E-48F0-A660-3A290DF3D94C}" type="parTrans" cxnId="{EAEF5155-AEDB-4865-A6C6-9A13A55E08E7}">
      <dgm:prSet/>
      <dgm:spPr/>
      <dgm:t>
        <a:bodyPr/>
        <a:lstStyle/>
        <a:p>
          <a:endParaRPr lang="en-US"/>
        </a:p>
      </dgm:t>
    </dgm:pt>
    <dgm:pt modelId="{6E246BB4-22A3-46AE-B36E-651C6874B65D}" type="sibTrans" cxnId="{EAEF5155-AEDB-4865-A6C6-9A13A55E08E7}">
      <dgm:prSet/>
      <dgm:spPr/>
      <dgm:t>
        <a:bodyPr/>
        <a:lstStyle/>
        <a:p>
          <a:endParaRPr lang="en-US"/>
        </a:p>
      </dgm:t>
    </dgm:pt>
    <dgm:pt modelId="{894E1F87-AA42-47EE-909D-9A2076F85067}">
      <dgm:prSet custT="1">
        <dgm:style>
          <a:lnRef idx="1">
            <a:schemeClr val="accent2"/>
          </a:lnRef>
          <a:fillRef idx="2">
            <a:schemeClr val="accent2"/>
          </a:fillRef>
          <a:effectRef idx="1">
            <a:schemeClr val="accent2"/>
          </a:effectRef>
          <a:fontRef idx="minor">
            <a:schemeClr val="dk1"/>
          </a:fontRef>
        </dgm:style>
      </dgm:prSet>
      <dgm:spPr/>
      <dgm:t>
        <a:bodyPr lIns="18288" rIns="18288"/>
        <a:lstStyle/>
        <a:p>
          <a:pPr>
            <a:lnSpc>
              <a:spcPts val="2100"/>
            </a:lnSpc>
            <a:spcAft>
              <a:spcPts val="0"/>
            </a:spcAft>
          </a:pPr>
          <a:r>
            <a:rPr lang="en-US" sz="1800" b="0" spc="-100" baseline="0" dirty="0" smtClean="0"/>
            <a:t>Range of Writing</a:t>
          </a:r>
          <a:endParaRPr lang="en-US" sz="1800" b="0" spc="-100" baseline="0" dirty="0"/>
        </a:p>
      </dgm:t>
    </dgm:pt>
    <dgm:pt modelId="{E33ADCF3-44D8-44DA-8E22-5EB5DAFF7C06}" type="parTrans" cxnId="{8E3797C5-F997-4D5C-9039-74289BD8228B}">
      <dgm:prSet/>
      <dgm:spPr/>
      <dgm:t>
        <a:bodyPr/>
        <a:lstStyle/>
        <a:p>
          <a:endParaRPr lang="en-US"/>
        </a:p>
      </dgm:t>
    </dgm:pt>
    <dgm:pt modelId="{E650653B-D784-43F0-83CC-920B41DA0277}" type="sibTrans" cxnId="{8E3797C5-F997-4D5C-9039-74289BD8228B}">
      <dgm:prSet/>
      <dgm:spPr/>
      <dgm:t>
        <a:bodyPr/>
        <a:lstStyle/>
        <a:p>
          <a:endParaRPr lang="en-US"/>
        </a:p>
      </dgm:t>
    </dgm:pt>
    <dgm:pt modelId="{A18EEF6E-5C48-4045-810A-F7A31D9ED824}">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1</a:t>
          </a:r>
          <a:endParaRPr lang="en-US" dirty="0"/>
        </a:p>
      </dgm:t>
    </dgm:pt>
    <dgm:pt modelId="{1A794BAB-7909-4094-AB22-F8F2E5DC0475}" type="parTrans" cxnId="{6185FFC7-92E9-4177-8B82-9FDD53800933}">
      <dgm:prSet/>
      <dgm:spPr/>
      <dgm:t>
        <a:bodyPr/>
        <a:lstStyle/>
        <a:p>
          <a:endParaRPr lang="en-US"/>
        </a:p>
      </dgm:t>
    </dgm:pt>
    <dgm:pt modelId="{6FD7B9A8-5E54-4764-9CA7-D57EEBF7A6FA}" type="sibTrans" cxnId="{6185FFC7-92E9-4177-8B82-9FDD53800933}">
      <dgm:prSet/>
      <dgm:spPr/>
      <dgm:t>
        <a:bodyPr/>
        <a:lstStyle/>
        <a:p>
          <a:endParaRPr lang="en-US"/>
        </a:p>
      </dgm:t>
    </dgm:pt>
    <dgm:pt modelId="{1485486D-7567-4CC8-8C0C-B16AAE3BFA66}">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2</a:t>
          </a:r>
          <a:endParaRPr lang="en-US" dirty="0"/>
        </a:p>
      </dgm:t>
    </dgm:pt>
    <dgm:pt modelId="{2745C3B8-7593-44B2-9382-CBAD8E5B6B35}" type="parTrans" cxnId="{C80163A3-A54D-4544-9E33-230AA204103C}">
      <dgm:prSet/>
      <dgm:spPr/>
      <dgm:t>
        <a:bodyPr/>
        <a:lstStyle/>
        <a:p>
          <a:endParaRPr lang="en-US"/>
        </a:p>
      </dgm:t>
    </dgm:pt>
    <dgm:pt modelId="{56C845A0-6FDF-45B5-B5CF-0412956E4909}" type="sibTrans" cxnId="{C80163A3-A54D-4544-9E33-230AA204103C}">
      <dgm:prSet/>
      <dgm:spPr/>
      <dgm:t>
        <a:bodyPr/>
        <a:lstStyle/>
        <a:p>
          <a:endParaRPr lang="en-US"/>
        </a:p>
      </dgm:t>
    </dgm:pt>
    <dgm:pt modelId="{35F49173-0F8A-4594-AA90-EC954A2BAAA6}">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3</a:t>
          </a:r>
          <a:endParaRPr lang="en-US" dirty="0"/>
        </a:p>
      </dgm:t>
    </dgm:pt>
    <dgm:pt modelId="{71D05D00-228A-4B14-A272-5F48A1475705}" type="parTrans" cxnId="{E9BC4620-E525-42BC-9FA4-D2B833D8CB37}">
      <dgm:prSet/>
      <dgm:spPr/>
      <dgm:t>
        <a:bodyPr/>
        <a:lstStyle/>
        <a:p>
          <a:endParaRPr lang="en-US"/>
        </a:p>
      </dgm:t>
    </dgm:pt>
    <dgm:pt modelId="{5B8449AA-A917-417E-ADD1-CB4E18FB44DD}" type="sibTrans" cxnId="{E9BC4620-E525-42BC-9FA4-D2B833D8CB37}">
      <dgm:prSet/>
      <dgm:spPr/>
      <dgm:t>
        <a:bodyPr/>
        <a:lstStyle/>
        <a:p>
          <a:endParaRPr lang="en-US"/>
        </a:p>
      </dgm:t>
    </dgm:pt>
    <dgm:pt modelId="{BF079806-AAAF-485C-9E3A-84C507F7BF83}">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4</a:t>
          </a:r>
          <a:endParaRPr lang="en-US" dirty="0"/>
        </a:p>
      </dgm:t>
    </dgm:pt>
    <dgm:pt modelId="{BBBCB5A9-B655-445C-BFA5-04330FE053B3}" type="parTrans" cxnId="{2CC9CE33-5BEC-4C8D-92E9-535F301BB460}">
      <dgm:prSet/>
      <dgm:spPr/>
      <dgm:t>
        <a:bodyPr/>
        <a:lstStyle/>
        <a:p>
          <a:endParaRPr lang="en-US"/>
        </a:p>
      </dgm:t>
    </dgm:pt>
    <dgm:pt modelId="{42654724-22E8-4A50-9C37-02C1E49AA5D0}" type="sibTrans" cxnId="{2CC9CE33-5BEC-4C8D-92E9-535F301BB460}">
      <dgm:prSet/>
      <dgm:spPr/>
      <dgm:t>
        <a:bodyPr/>
        <a:lstStyle/>
        <a:p>
          <a:endParaRPr lang="en-US"/>
        </a:p>
      </dgm:t>
    </dgm:pt>
    <dgm:pt modelId="{75528904-1346-406F-BAEB-FD98BE91AF08}">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5</a:t>
          </a:r>
          <a:endParaRPr lang="en-US" dirty="0"/>
        </a:p>
      </dgm:t>
    </dgm:pt>
    <dgm:pt modelId="{DDC23415-6C3C-4F04-B8C7-8A910A584C5B}" type="parTrans" cxnId="{EB277D0F-8C46-44EC-AF4B-E84A8CFDEBEA}">
      <dgm:prSet/>
      <dgm:spPr/>
      <dgm:t>
        <a:bodyPr/>
        <a:lstStyle/>
        <a:p>
          <a:endParaRPr lang="en-US"/>
        </a:p>
      </dgm:t>
    </dgm:pt>
    <dgm:pt modelId="{D1805276-1385-4CD5-BEC2-2FF3C8BFB4AE}" type="sibTrans" cxnId="{EB277D0F-8C46-44EC-AF4B-E84A8CFDEBEA}">
      <dgm:prSet/>
      <dgm:spPr/>
      <dgm:t>
        <a:bodyPr/>
        <a:lstStyle/>
        <a:p>
          <a:endParaRPr lang="en-US"/>
        </a:p>
      </dgm:t>
    </dgm:pt>
    <dgm:pt modelId="{673D449E-52C5-460D-9B43-E7198DD10717}">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6</a:t>
          </a:r>
          <a:endParaRPr lang="en-US" dirty="0"/>
        </a:p>
      </dgm:t>
    </dgm:pt>
    <dgm:pt modelId="{AEA85338-0CCC-43DA-B281-458CAB581AD9}" type="parTrans" cxnId="{841EA69A-1C55-4DC8-AC1F-DF4889129B9F}">
      <dgm:prSet/>
      <dgm:spPr/>
      <dgm:t>
        <a:bodyPr/>
        <a:lstStyle/>
        <a:p>
          <a:endParaRPr lang="en-US"/>
        </a:p>
      </dgm:t>
    </dgm:pt>
    <dgm:pt modelId="{1DE7E65C-D58F-4504-9DCB-9AB76841C0F0}" type="sibTrans" cxnId="{841EA69A-1C55-4DC8-AC1F-DF4889129B9F}">
      <dgm:prSet/>
      <dgm:spPr/>
      <dgm:t>
        <a:bodyPr/>
        <a:lstStyle/>
        <a:p>
          <a:endParaRPr lang="en-US"/>
        </a:p>
      </dgm:t>
    </dgm:pt>
    <dgm:pt modelId="{473CFC0F-AC90-4390-AD23-54CFC17C15D1}">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7</a:t>
          </a:r>
          <a:endParaRPr lang="en-US" dirty="0"/>
        </a:p>
      </dgm:t>
    </dgm:pt>
    <dgm:pt modelId="{92CC2A05-AEA2-44C7-B708-6A685C03FC78}" type="parTrans" cxnId="{222D8EAF-9A68-4FF9-BEBF-FD9AB93A4D34}">
      <dgm:prSet/>
      <dgm:spPr/>
      <dgm:t>
        <a:bodyPr/>
        <a:lstStyle/>
        <a:p>
          <a:endParaRPr lang="en-US"/>
        </a:p>
      </dgm:t>
    </dgm:pt>
    <dgm:pt modelId="{76D3AC21-7B3F-4149-A992-BAAAC2A94649}" type="sibTrans" cxnId="{222D8EAF-9A68-4FF9-BEBF-FD9AB93A4D34}">
      <dgm:prSet/>
      <dgm:spPr/>
      <dgm:t>
        <a:bodyPr/>
        <a:lstStyle/>
        <a:p>
          <a:endParaRPr lang="en-US"/>
        </a:p>
      </dgm:t>
    </dgm:pt>
    <dgm:pt modelId="{84C98D71-20B8-40F9-9BBE-6BA40356CB5B}">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8</a:t>
          </a:r>
          <a:endParaRPr lang="en-US" dirty="0"/>
        </a:p>
      </dgm:t>
    </dgm:pt>
    <dgm:pt modelId="{ED374F38-2DA0-4F92-AD98-80C29E4B2A0E}" type="parTrans" cxnId="{E4AF7C71-25EE-4A93-9F41-1E621ABFDA95}">
      <dgm:prSet/>
      <dgm:spPr/>
      <dgm:t>
        <a:bodyPr/>
        <a:lstStyle/>
        <a:p>
          <a:endParaRPr lang="en-US"/>
        </a:p>
      </dgm:t>
    </dgm:pt>
    <dgm:pt modelId="{FE9C1731-45D2-40AA-B50E-342CC6874FF0}" type="sibTrans" cxnId="{E4AF7C71-25EE-4A93-9F41-1E621ABFDA95}">
      <dgm:prSet/>
      <dgm:spPr/>
      <dgm:t>
        <a:bodyPr/>
        <a:lstStyle/>
        <a:p>
          <a:endParaRPr lang="en-US"/>
        </a:p>
      </dgm:t>
    </dgm:pt>
    <dgm:pt modelId="{500A54BE-C3CC-4E3A-B4FC-849ACCAA9707}">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9</a:t>
          </a:r>
          <a:endParaRPr lang="en-US" dirty="0"/>
        </a:p>
      </dgm:t>
    </dgm:pt>
    <dgm:pt modelId="{98A06A22-6BC0-45FA-B2F8-94ACE511051C}" type="parTrans" cxnId="{5253B4DD-6EA7-4A4D-93BE-2FDBED43B2B3}">
      <dgm:prSet/>
      <dgm:spPr/>
      <dgm:t>
        <a:bodyPr/>
        <a:lstStyle/>
        <a:p>
          <a:endParaRPr lang="en-US"/>
        </a:p>
      </dgm:t>
    </dgm:pt>
    <dgm:pt modelId="{199D8611-72C9-4F0B-A4F5-53A463AD86C7}" type="sibTrans" cxnId="{5253B4DD-6EA7-4A4D-93BE-2FDBED43B2B3}">
      <dgm:prSet/>
      <dgm:spPr/>
      <dgm:t>
        <a:bodyPr/>
        <a:lstStyle/>
        <a:p>
          <a:endParaRPr lang="en-US"/>
        </a:p>
      </dgm:t>
    </dgm:pt>
    <dgm:pt modelId="{35B8E68B-EFBB-41CB-BF18-B7550A68286A}">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Standard Statement 10</a:t>
          </a:r>
          <a:endParaRPr lang="en-US" dirty="0"/>
        </a:p>
      </dgm:t>
    </dgm:pt>
    <dgm:pt modelId="{EBBC5DAD-59E3-4FCB-BC28-41C781E802E9}" type="parTrans" cxnId="{862C4CB7-EFE5-4E2F-88B6-76767599A76F}">
      <dgm:prSet/>
      <dgm:spPr/>
      <dgm:t>
        <a:bodyPr/>
        <a:lstStyle/>
        <a:p>
          <a:endParaRPr lang="en-US"/>
        </a:p>
      </dgm:t>
    </dgm:pt>
    <dgm:pt modelId="{EA7AEB58-CB11-439C-929B-17AFD8DF5DE5}" type="sibTrans" cxnId="{862C4CB7-EFE5-4E2F-88B6-76767599A76F}">
      <dgm:prSet/>
      <dgm:spPr/>
      <dgm:t>
        <a:bodyPr/>
        <a:lstStyle/>
        <a:p>
          <a:endParaRPr lang="en-US"/>
        </a:p>
      </dgm:t>
    </dgm:pt>
    <dgm:pt modelId="{DC8125A5-5BB6-499D-BFEC-88FC428B8B46}" type="pres">
      <dgm:prSet presAssocID="{44328C6C-A34C-4A65-8449-152362FCCC2D}" presName="Name0" presStyleCnt="0">
        <dgm:presLayoutVars>
          <dgm:chPref val="1"/>
          <dgm:dir/>
          <dgm:animOne val="branch"/>
          <dgm:animLvl val="lvl"/>
          <dgm:resizeHandles/>
        </dgm:presLayoutVars>
      </dgm:prSet>
      <dgm:spPr/>
      <dgm:t>
        <a:bodyPr/>
        <a:lstStyle/>
        <a:p>
          <a:endParaRPr lang="en-US"/>
        </a:p>
      </dgm:t>
    </dgm:pt>
    <dgm:pt modelId="{905AA76E-921A-4F77-809E-C35610941CD6}" type="pres">
      <dgm:prSet presAssocID="{618F2964-F167-4A2A-AA77-7B0A971B2FE6}" presName="vertOne" presStyleCnt="0"/>
      <dgm:spPr/>
    </dgm:pt>
    <dgm:pt modelId="{1B7D63E9-BD8A-4C17-98F9-CF5430B8EE52}" type="pres">
      <dgm:prSet presAssocID="{618F2964-F167-4A2A-AA77-7B0A971B2FE6}" presName="txOne" presStyleLbl="node0" presStyleIdx="0" presStyleCnt="1" custScaleY="50360">
        <dgm:presLayoutVars>
          <dgm:chPref val="3"/>
        </dgm:presLayoutVars>
      </dgm:prSet>
      <dgm:spPr/>
      <dgm:t>
        <a:bodyPr/>
        <a:lstStyle/>
        <a:p>
          <a:endParaRPr lang="en-US"/>
        </a:p>
      </dgm:t>
    </dgm:pt>
    <dgm:pt modelId="{019EF6E6-0EBE-4790-9E62-D5B6CA79696E}" type="pres">
      <dgm:prSet presAssocID="{618F2964-F167-4A2A-AA77-7B0A971B2FE6}" presName="parTransOne" presStyleCnt="0"/>
      <dgm:spPr/>
    </dgm:pt>
    <dgm:pt modelId="{AAD293FB-97EB-462C-884F-0154D2429A00}" type="pres">
      <dgm:prSet presAssocID="{618F2964-F167-4A2A-AA77-7B0A971B2FE6}" presName="horzOne" presStyleCnt="0"/>
      <dgm:spPr/>
    </dgm:pt>
    <dgm:pt modelId="{0146B0CA-6687-4EE4-859E-404AB4AB5688}" type="pres">
      <dgm:prSet presAssocID="{232FE7C7-02FE-4BBF-BF83-499DCF105937}" presName="vertTwo" presStyleCnt="0"/>
      <dgm:spPr/>
    </dgm:pt>
    <dgm:pt modelId="{61F26D22-AE2E-4664-BE5C-50CF141E9738}" type="pres">
      <dgm:prSet presAssocID="{232FE7C7-02FE-4BBF-BF83-499DCF105937}" presName="txTwo" presStyleLbl="node2" presStyleIdx="0" presStyleCnt="4">
        <dgm:presLayoutVars>
          <dgm:chPref val="3"/>
        </dgm:presLayoutVars>
      </dgm:prSet>
      <dgm:spPr/>
      <dgm:t>
        <a:bodyPr/>
        <a:lstStyle/>
        <a:p>
          <a:endParaRPr lang="en-US"/>
        </a:p>
      </dgm:t>
    </dgm:pt>
    <dgm:pt modelId="{1900FDC0-F307-4A4B-811F-D5FE002B5B13}" type="pres">
      <dgm:prSet presAssocID="{232FE7C7-02FE-4BBF-BF83-499DCF105937}" presName="parTransTwo" presStyleCnt="0"/>
      <dgm:spPr/>
    </dgm:pt>
    <dgm:pt modelId="{A53C937B-AE1A-4F1B-AFB3-CEEE653E7E0B}" type="pres">
      <dgm:prSet presAssocID="{232FE7C7-02FE-4BBF-BF83-499DCF105937}" presName="horzTwo" presStyleCnt="0"/>
      <dgm:spPr/>
    </dgm:pt>
    <dgm:pt modelId="{E2E38336-3969-4885-8C9F-60F927532B8C}" type="pres">
      <dgm:prSet presAssocID="{A18EEF6E-5C48-4045-810A-F7A31D9ED824}" presName="vertThree" presStyleCnt="0"/>
      <dgm:spPr/>
    </dgm:pt>
    <dgm:pt modelId="{0DD300B7-F5E3-4EE6-9A7B-54CB73E428FF}" type="pres">
      <dgm:prSet presAssocID="{A18EEF6E-5C48-4045-810A-F7A31D9ED824}" presName="txThree" presStyleLbl="node3" presStyleIdx="0" presStyleCnt="10">
        <dgm:presLayoutVars>
          <dgm:chPref val="3"/>
        </dgm:presLayoutVars>
      </dgm:prSet>
      <dgm:spPr/>
      <dgm:t>
        <a:bodyPr/>
        <a:lstStyle/>
        <a:p>
          <a:endParaRPr lang="en-US"/>
        </a:p>
      </dgm:t>
    </dgm:pt>
    <dgm:pt modelId="{DD7022B7-62A7-492A-969D-955761ABBDDD}" type="pres">
      <dgm:prSet presAssocID="{A18EEF6E-5C48-4045-810A-F7A31D9ED824}" presName="horzThree" presStyleCnt="0"/>
      <dgm:spPr/>
    </dgm:pt>
    <dgm:pt modelId="{27564D51-68B8-4AD0-ADAC-35E77F4E9717}" type="pres">
      <dgm:prSet presAssocID="{6FD7B9A8-5E54-4764-9CA7-D57EEBF7A6FA}" presName="sibSpaceThree" presStyleCnt="0"/>
      <dgm:spPr/>
    </dgm:pt>
    <dgm:pt modelId="{2010DA3A-6515-40CE-95B2-1335CFD939A7}" type="pres">
      <dgm:prSet presAssocID="{1485486D-7567-4CC8-8C0C-B16AAE3BFA66}" presName="vertThree" presStyleCnt="0"/>
      <dgm:spPr/>
    </dgm:pt>
    <dgm:pt modelId="{4A6EAF3A-D176-4500-B3B6-3FE5B2EA2677}" type="pres">
      <dgm:prSet presAssocID="{1485486D-7567-4CC8-8C0C-B16AAE3BFA66}" presName="txThree" presStyleLbl="node3" presStyleIdx="1" presStyleCnt="10">
        <dgm:presLayoutVars>
          <dgm:chPref val="3"/>
        </dgm:presLayoutVars>
      </dgm:prSet>
      <dgm:spPr/>
      <dgm:t>
        <a:bodyPr/>
        <a:lstStyle/>
        <a:p>
          <a:endParaRPr lang="en-US"/>
        </a:p>
      </dgm:t>
    </dgm:pt>
    <dgm:pt modelId="{0A36A649-8C34-45B7-BC88-D6A52EF599D6}" type="pres">
      <dgm:prSet presAssocID="{1485486D-7567-4CC8-8C0C-B16AAE3BFA66}" presName="horzThree" presStyleCnt="0"/>
      <dgm:spPr/>
    </dgm:pt>
    <dgm:pt modelId="{6E6E04F8-03C0-4B12-AC7A-C48E113B43D4}" type="pres">
      <dgm:prSet presAssocID="{56C845A0-6FDF-45B5-B5CF-0412956E4909}" presName="sibSpaceThree" presStyleCnt="0"/>
      <dgm:spPr/>
    </dgm:pt>
    <dgm:pt modelId="{E2D822A0-021F-4FA7-887E-D2D4A1E45D65}" type="pres">
      <dgm:prSet presAssocID="{35F49173-0F8A-4594-AA90-EC954A2BAAA6}" presName="vertThree" presStyleCnt="0"/>
      <dgm:spPr/>
    </dgm:pt>
    <dgm:pt modelId="{C0146A81-006C-471A-8AB8-7AA05D1A62FA}" type="pres">
      <dgm:prSet presAssocID="{35F49173-0F8A-4594-AA90-EC954A2BAAA6}" presName="txThree" presStyleLbl="node3" presStyleIdx="2" presStyleCnt="10">
        <dgm:presLayoutVars>
          <dgm:chPref val="3"/>
        </dgm:presLayoutVars>
      </dgm:prSet>
      <dgm:spPr/>
      <dgm:t>
        <a:bodyPr/>
        <a:lstStyle/>
        <a:p>
          <a:endParaRPr lang="en-US"/>
        </a:p>
      </dgm:t>
    </dgm:pt>
    <dgm:pt modelId="{582D39CE-0AAD-434A-BB24-E5537FA48DD5}" type="pres">
      <dgm:prSet presAssocID="{35F49173-0F8A-4594-AA90-EC954A2BAAA6}" presName="horzThree" presStyleCnt="0"/>
      <dgm:spPr/>
    </dgm:pt>
    <dgm:pt modelId="{DA491E70-F02B-456C-A61B-959C9BBA7344}" type="pres">
      <dgm:prSet presAssocID="{A92E975E-F695-4E64-A8F8-C51FA7E333EF}" presName="sibSpaceTwo" presStyleCnt="0"/>
      <dgm:spPr/>
    </dgm:pt>
    <dgm:pt modelId="{8C3AACDE-F621-466A-A0D1-842461B2C05A}" type="pres">
      <dgm:prSet presAssocID="{529EB181-CAD1-4A14-A129-173C5603E5F4}" presName="vertTwo" presStyleCnt="0"/>
      <dgm:spPr/>
    </dgm:pt>
    <dgm:pt modelId="{C46592FE-166E-4590-AB4A-FC4BDD4FCE4D}" type="pres">
      <dgm:prSet presAssocID="{529EB181-CAD1-4A14-A129-173C5603E5F4}" presName="txTwo" presStyleLbl="node2" presStyleIdx="1" presStyleCnt="4">
        <dgm:presLayoutVars>
          <dgm:chPref val="3"/>
        </dgm:presLayoutVars>
      </dgm:prSet>
      <dgm:spPr/>
      <dgm:t>
        <a:bodyPr/>
        <a:lstStyle/>
        <a:p>
          <a:endParaRPr lang="en-US"/>
        </a:p>
      </dgm:t>
    </dgm:pt>
    <dgm:pt modelId="{0A224E70-2F48-4D16-90AE-F4E24F8B21FA}" type="pres">
      <dgm:prSet presAssocID="{529EB181-CAD1-4A14-A129-173C5603E5F4}" presName="parTransTwo" presStyleCnt="0"/>
      <dgm:spPr/>
    </dgm:pt>
    <dgm:pt modelId="{869E0253-76AF-45B0-A70F-B3AE416254C5}" type="pres">
      <dgm:prSet presAssocID="{529EB181-CAD1-4A14-A129-173C5603E5F4}" presName="horzTwo" presStyleCnt="0"/>
      <dgm:spPr/>
    </dgm:pt>
    <dgm:pt modelId="{19D3D7EC-D30A-4C44-A137-04267F77E67A}" type="pres">
      <dgm:prSet presAssocID="{BF079806-AAAF-485C-9E3A-84C507F7BF83}" presName="vertThree" presStyleCnt="0"/>
      <dgm:spPr/>
    </dgm:pt>
    <dgm:pt modelId="{43A0256D-0D4E-4384-93C4-5FD89540A964}" type="pres">
      <dgm:prSet presAssocID="{BF079806-AAAF-485C-9E3A-84C507F7BF83}" presName="txThree" presStyleLbl="node3" presStyleIdx="3" presStyleCnt="10">
        <dgm:presLayoutVars>
          <dgm:chPref val="3"/>
        </dgm:presLayoutVars>
      </dgm:prSet>
      <dgm:spPr/>
      <dgm:t>
        <a:bodyPr/>
        <a:lstStyle/>
        <a:p>
          <a:endParaRPr lang="en-US"/>
        </a:p>
      </dgm:t>
    </dgm:pt>
    <dgm:pt modelId="{940A1BF1-FD32-4513-95D0-6702BF6FBA67}" type="pres">
      <dgm:prSet presAssocID="{BF079806-AAAF-485C-9E3A-84C507F7BF83}" presName="horzThree" presStyleCnt="0"/>
      <dgm:spPr/>
    </dgm:pt>
    <dgm:pt modelId="{D930603D-0DE0-43AF-8719-32002C33C19B}" type="pres">
      <dgm:prSet presAssocID="{42654724-22E8-4A50-9C37-02C1E49AA5D0}" presName="sibSpaceThree" presStyleCnt="0"/>
      <dgm:spPr/>
    </dgm:pt>
    <dgm:pt modelId="{E5F78C81-203B-4AA4-91B4-F55F9FAF990D}" type="pres">
      <dgm:prSet presAssocID="{75528904-1346-406F-BAEB-FD98BE91AF08}" presName="vertThree" presStyleCnt="0"/>
      <dgm:spPr/>
    </dgm:pt>
    <dgm:pt modelId="{BF4B0A9D-7B79-41AD-A997-1CD5E79D33D1}" type="pres">
      <dgm:prSet presAssocID="{75528904-1346-406F-BAEB-FD98BE91AF08}" presName="txThree" presStyleLbl="node3" presStyleIdx="4" presStyleCnt="10">
        <dgm:presLayoutVars>
          <dgm:chPref val="3"/>
        </dgm:presLayoutVars>
      </dgm:prSet>
      <dgm:spPr/>
      <dgm:t>
        <a:bodyPr/>
        <a:lstStyle/>
        <a:p>
          <a:endParaRPr lang="en-US"/>
        </a:p>
      </dgm:t>
    </dgm:pt>
    <dgm:pt modelId="{8D06FB0B-1214-47B6-B0F2-C1D2C77DCB2F}" type="pres">
      <dgm:prSet presAssocID="{75528904-1346-406F-BAEB-FD98BE91AF08}" presName="horzThree" presStyleCnt="0"/>
      <dgm:spPr/>
    </dgm:pt>
    <dgm:pt modelId="{941942C5-12FE-4249-9EA4-E63F486BC43D}" type="pres">
      <dgm:prSet presAssocID="{D1805276-1385-4CD5-BEC2-2FF3C8BFB4AE}" presName="sibSpaceThree" presStyleCnt="0"/>
      <dgm:spPr/>
    </dgm:pt>
    <dgm:pt modelId="{D88E5A91-D671-4A88-B06C-82CB137FC1E5}" type="pres">
      <dgm:prSet presAssocID="{673D449E-52C5-460D-9B43-E7198DD10717}" presName="vertThree" presStyleCnt="0"/>
      <dgm:spPr/>
    </dgm:pt>
    <dgm:pt modelId="{2578B72B-72F6-4BDE-A92B-70A533E64A11}" type="pres">
      <dgm:prSet presAssocID="{673D449E-52C5-460D-9B43-E7198DD10717}" presName="txThree" presStyleLbl="node3" presStyleIdx="5" presStyleCnt="10">
        <dgm:presLayoutVars>
          <dgm:chPref val="3"/>
        </dgm:presLayoutVars>
      </dgm:prSet>
      <dgm:spPr/>
      <dgm:t>
        <a:bodyPr/>
        <a:lstStyle/>
        <a:p>
          <a:endParaRPr lang="en-US"/>
        </a:p>
      </dgm:t>
    </dgm:pt>
    <dgm:pt modelId="{2355FCB3-E13E-4916-9AF9-D7D110225C9A}" type="pres">
      <dgm:prSet presAssocID="{673D449E-52C5-460D-9B43-E7198DD10717}" presName="horzThree" presStyleCnt="0"/>
      <dgm:spPr/>
    </dgm:pt>
    <dgm:pt modelId="{8B49E91D-C1F2-43C4-8BC4-1CD610FF2C20}" type="pres">
      <dgm:prSet presAssocID="{015FF5E3-BD36-41E5-867A-63B8C05036F3}" presName="sibSpaceTwo" presStyleCnt="0"/>
      <dgm:spPr/>
    </dgm:pt>
    <dgm:pt modelId="{D77CE8EC-2007-4151-B352-F7596407C68F}" type="pres">
      <dgm:prSet presAssocID="{DEAE68B8-5AE5-40E8-AA79-581D502E7235}" presName="vertTwo" presStyleCnt="0"/>
      <dgm:spPr/>
    </dgm:pt>
    <dgm:pt modelId="{BD46F437-5663-4806-949B-0555A4761006}" type="pres">
      <dgm:prSet presAssocID="{DEAE68B8-5AE5-40E8-AA79-581D502E7235}" presName="txTwo" presStyleLbl="node2" presStyleIdx="2" presStyleCnt="4">
        <dgm:presLayoutVars>
          <dgm:chPref val="3"/>
        </dgm:presLayoutVars>
      </dgm:prSet>
      <dgm:spPr/>
      <dgm:t>
        <a:bodyPr/>
        <a:lstStyle/>
        <a:p>
          <a:endParaRPr lang="en-US"/>
        </a:p>
      </dgm:t>
    </dgm:pt>
    <dgm:pt modelId="{67D884E2-0834-4E03-8138-6B33F991C30A}" type="pres">
      <dgm:prSet presAssocID="{DEAE68B8-5AE5-40E8-AA79-581D502E7235}" presName="parTransTwo" presStyleCnt="0"/>
      <dgm:spPr/>
    </dgm:pt>
    <dgm:pt modelId="{484223FF-F239-4B36-B1DF-4F4C82E1606D}" type="pres">
      <dgm:prSet presAssocID="{DEAE68B8-5AE5-40E8-AA79-581D502E7235}" presName="horzTwo" presStyleCnt="0"/>
      <dgm:spPr/>
    </dgm:pt>
    <dgm:pt modelId="{1FC4A8A7-4287-486C-B170-14EB4777A5F9}" type="pres">
      <dgm:prSet presAssocID="{473CFC0F-AC90-4390-AD23-54CFC17C15D1}" presName="vertThree" presStyleCnt="0"/>
      <dgm:spPr/>
    </dgm:pt>
    <dgm:pt modelId="{57EEB396-3EDC-4CEF-A690-832CF410977A}" type="pres">
      <dgm:prSet presAssocID="{473CFC0F-AC90-4390-AD23-54CFC17C15D1}" presName="txThree" presStyleLbl="node3" presStyleIdx="6" presStyleCnt="10">
        <dgm:presLayoutVars>
          <dgm:chPref val="3"/>
        </dgm:presLayoutVars>
      </dgm:prSet>
      <dgm:spPr/>
      <dgm:t>
        <a:bodyPr/>
        <a:lstStyle/>
        <a:p>
          <a:endParaRPr lang="en-US"/>
        </a:p>
      </dgm:t>
    </dgm:pt>
    <dgm:pt modelId="{D6095ECB-8C55-4129-B47C-F5C9EBB37A43}" type="pres">
      <dgm:prSet presAssocID="{473CFC0F-AC90-4390-AD23-54CFC17C15D1}" presName="horzThree" presStyleCnt="0"/>
      <dgm:spPr/>
    </dgm:pt>
    <dgm:pt modelId="{B1222328-5992-45E0-B808-5548A14C2E95}" type="pres">
      <dgm:prSet presAssocID="{76D3AC21-7B3F-4149-A992-BAAAC2A94649}" presName="sibSpaceThree" presStyleCnt="0"/>
      <dgm:spPr/>
    </dgm:pt>
    <dgm:pt modelId="{2B88F9AE-620A-46A8-A7AD-3173579E1515}" type="pres">
      <dgm:prSet presAssocID="{84C98D71-20B8-40F9-9BBE-6BA40356CB5B}" presName="vertThree" presStyleCnt="0"/>
      <dgm:spPr/>
    </dgm:pt>
    <dgm:pt modelId="{8A96FA84-2AA8-4B15-8694-0276AE23CC67}" type="pres">
      <dgm:prSet presAssocID="{84C98D71-20B8-40F9-9BBE-6BA40356CB5B}" presName="txThree" presStyleLbl="node3" presStyleIdx="7" presStyleCnt="10">
        <dgm:presLayoutVars>
          <dgm:chPref val="3"/>
        </dgm:presLayoutVars>
      </dgm:prSet>
      <dgm:spPr/>
      <dgm:t>
        <a:bodyPr/>
        <a:lstStyle/>
        <a:p>
          <a:endParaRPr lang="en-US"/>
        </a:p>
      </dgm:t>
    </dgm:pt>
    <dgm:pt modelId="{781DAD7E-7CC7-4CE9-8FB3-51B735F0EBE1}" type="pres">
      <dgm:prSet presAssocID="{84C98D71-20B8-40F9-9BBE-6BA40356CB5B}" presName="horzThree" presStyleCnt="0"/>
      <dgm:spPr/>
    </dgm:pt>
    <dgm:pt modelId="{7912165F-233C-4DD5-93B0-36E9CA66F321}" type="pres">
      <dgm:prSet presAssocID="{FE9C1731-45D2-40AA-B50E-342CC6874FF0}" presName="sibSpaceThree" presStyleCnt="0"/>
      <dgm:spPr/>
    </dgm:pt>
    <dgm:pt modelId="{E0B4A287-757F-40F5-BC7E-82A1972D9B3F}" type="pres">
      <dgm:prSet presAssocID="{500A54BE-C3CC-4E3A-B4FC-849ACCAA9707}" presName="vertThree" presStyleCnt="0"/>
      <dgm:spPr/>
    </dgm:pt>
    <dgm:pt modelId="{C9AB38C5-F6FB-4890-BDD6-29DD2CC86FDE}" type="pres">
      <dgm:prSet presAssocID="{500A54BE-C3CC-4E3A-B4FC-849ACCAA9707}" presName="txThree" presStyleLbl="node3" presStyleIdx="8" presStyleCnt="10">
        <dgm:presLayoutVars>
          <dgm:chPref val="3"/>
        </dgm:presLayoutVars>
      </dgm:prSet>
      <dgm:spPr/>
      <dgm:t>
        <a:bodyPr/>
        <a:lstStyle/>
        <a:p>
          <a:endParaRPr lang="en-US"/>
        </a:p>
      </dgm:t>
    </dgm:pt>
    <dgm:pt modelId="{1BB86259-5BD5-4A51-B142-FE5C4657BA03}" type="pres">
      <dgm:prSet presAssocID="{500A54BE-C3CC-4E3A-B4FC-849ACCAA9707}" presName="horzThree" presStyleCnt="0"/>
      <dgm:spPr/>
    </dgm:pt>
    <dgm:pt modelId="{033954D4-0009-48D5-88DB-AABB42D794A5}" type="pres">
      <dgm:prSet presAssocID="{6E246BB4-22A3-46AE-B36E-651C6874B65D}" presName="sibSpaceTwo" presStyleCnt="0"/>
      <dgm:spPr/>
    </dgm:pt>
    <dgm:pt modelId="{DF4CA007-4083-4E66-BC41-E0B88F2A429D}" type="pres">
      <dgm:prSet presAssocID="{894E1F87-AA42-47EE-909D-9A2076F85067}" presName="vertTwo" presStyleCnt="0"/>
      <dgm:spPr/>
    </dgm:pt>
    <dgm:pt modelId="{03CECDCE-AE95-4448-B32E-7A3C88BE8A60}" type="pres">
      <dgm:prSet presAssocID="{894E1F87-AA42-47EE-909D-9A2076F85067}" presName="txTwo" presStyleLbl="node2" presStyleIdx="3" presStyleCnt="4">
        <dgm:presLayoutVars>
          <dgm:chPref val="3"/>
        </dgm:presLayoutVars>
      </dgm:prSet>
      <dgm:spPr/>
      <dgm:t>
        <a:bodyPr/>
        <a:lstStyle/>
        <a:p>
          <a:endParaRPr lang="en-US"/>
        </a:p>
      </dgm:t>
    </dgm:pt>
    <dgm:pt modelId="{2CA2F4B6-998B-4B0F-B039-5938BED746FC}" type="pres">
      <dgm:prSet presAssocID="{894E1F87-AA42-47EE-909D-9A2076F85067}" presName="parTransTwo" presStyleCnt="0"/>
      <dgm:spPr/>
    </dgm:pt>
    <dgm:pt modelId="{03CF3900-63EA-4F8A-8D92-3C1AD9923E19}" type="pres">
      <dgm:prSet presAssocID="{894E1F87-AA42-47EE-909D-9A2076F85067}" presName="horzTwo" presStyleCnt="0"/>
      <dgm:spPr/>
    </dgm:pt>
    <dgm:pt modelId="{1CC93AB9-E9F5-4E00-AF50-5E74AE12B2E6}" type="pres">
      <dgm:prSet presAssocID="{35B8E68B-EFBB-41CB-BF18-B7550A68286A}" presName="vertThree" presStyleCnt="0"/>
      <dgm:spPr/>
    </dgm:pt>
    <dgm:pt modelId="{DCA856D0-4CD9-4B56-9CF3-6E4E6A6D3B77}" type="pres">
      <dgm:prSet presAssocID="{35B8E68B-EFBB-41CB-BF18-B7550A68286A}" presName="txThree" presStyleLbl="node3" presStyleIdx="9" presStyleCnt="10">
        <dgm:presLayoutVars>
          <dgm:chPref val="3"/>
        </dgm:presLayoutVars>
      </dgm:prSet>
      <dgm:spPr/>
      <dgm:t>
        <a:bodyPr/>
        <a:lstStyle/>
        <a:p>
          <a:endParaRPr lang="en-US"/>
        </a:p>
      </dgm:t>
    </dgm:pt>
    <dgm:pt modelId="{EF3B6ADE-65F9-48BE-9790-6B46EB7A3A0B}" type="pres">
      <dgm:prSet presAssocID="{35B8E68B-EFBB-41CB-BF18-B7550A68286A}" presName="horzThree" presStyleCnt="0"/>
      <dgm:spPr/>
    </dgm:pt>
  </dgm:ptLst>
  <dgm:cxnLst>
    <dgm:cxn modelId="{862C4CB7-EFE5-4E2F-88B6-76767599A76F}" srcId="{894E1F87-AA42-47EE-909D-9A2076F85067}" destId="{35B8E68B-EFBB-41CB-BF18-B7550A68286A}" srcOrd="0" destOrd="0" parTransId="{EBBC5DAD-59E3-4FCB-BC28-41C781E802E9}" sibTransId="{EA7AEB58-CB11-439C-929B-17AFD8DF5DE5}"/>
    <dgm:cxn modelId="{BFA16B86-0CD2-4067-A681-B059B5B4310A}" type="presOf" srcId="{500A54BE-C3CC-4E3A-B4FC-849ACCAA9707}" destId="{C9AB38C5-F6FB-4890-BDD6-29DD2CC86FDE}" srcOrd="0" destOrd="0" presId="urn:microsoft.com/office/officeart/2005/8/layout/hierarchy4"/>
    <dgm:cxn modelId="{43114AE9-F7A4-46EE-BF87-0397DC67CBE0}" type="presOf" srcId="{35F49173-0F8A-4594-AA90-EC954A2BAAA6}" destId="{C0146A81-006C-471A-8AB8-7AA05D1A62FA}" srcOrd="0" destOrd="0" presId="urn:microsoft.com/office/officeart/2005/8/layout/hierarchy4"/>
    <dgm:cxn modelId="{2CC9CE33-5BEC-4C8D-92E9-535F301BB460}" srcId="{529EB181-CAD1-4A14-A129-173C5603E5F4}" destId="{BF079806-AAAF-485C-9E3A-84C507F7BF83}" srcOrd="0" destOrd="0" parTransId="{BBBCB5A9-B655-445C-BFA5-04330FE053B3}" sibTransId="{42654724-22E8-4A50-9C37-02C1E49AA5D0}"/>
    <dgm:cxn modelId="{8F8A2910-119E-4788-95B1-075B157B550D}" type="presOf" srcId="{1485486D-7567-4CC8-8C0C-B16AAE3BFA66}" destId="{4A6EAF3A-D176-4500-B3B6-3FE5B2EA2677}" srcOrd="0" destOrd="0" presId="urn:microsoft.com/office/officeart/2005/8/layout/hierarchy4"/>
    <dgm:cxn modelId="{C80163A3-A54D-4544-9E33-230AA204103C}" srcId="{232FE7C7-02FE-4BBF-BF83-499DCF105937}" destId="{1485486D-7567-4CC8-8C0C-B16AAE3BFA66}" srcOrd="1" destOrd="0" parTransId="{2745C3B8-7593-44B2-9382-CBAD8E5B6B35}" sibTransId="{56C845A0-6FDF-45B5-B5CF-0412956E4909}"/>
    <dgm:cxn modelId="{BCE407F8-24C2-4951-B401-098B945C9B5F}" srcId="{44328C6C-A34C-4A65-8449-152362FCCC2D}" destId="{618F2964-F167-4A2A-AA77-7B0A971B2FE6}" srcOrd="0" destOrd="0" parTransId="{8445F616-DE03-4B19-8FF6-C37762032149}" sibTransId="{B7ED828C-072B-47F2-A10B-81764BBC0976}"/>
    <dgm:cxn modelId="{222D8EAF-9A68-4FF9-BEBF-FD9AB93A4D34}" srcId="{DEAE68B8-5AE5-40E8-AA79-581D502E7235}" destId="{473CFC0F-AC90-4390-AD23-54CFC17C15D1}" srcOrd="0" destOrd="0" parTransId="{92CC2A05-AEA2-44C7-B708-6A685C03FC78}" sibTransId="{76D3AC21-7B3F-4149-A992-BAAAC2A94649}"/>
    <dgm:cxn modelId="{8E3797C5-F997-4D5C-9039-74289BD8228B}" srcId="{618F2964-F167-4A2A-AA77-7B0A971B2FE6}" destId="{894E1F87-AA42-47EE-909D-9A2076F85067}" srcOrd="3" destOrd="0" parTransId="{E33ADCF3-44D8-44DA-8E22-5EB5DAFF7C06}" sibTransId="{E650653B-D784-43F0-83CC-920B41DA0277}"/>
    <dgm:cxn modelId="{96628B98-D49F-4DA2-A59B-4EE579143AE3}" type="presOf" srcId="{75528904-1346-406F-BAEB-FD98BE91AF08}" destId="{BF4B0A9D-7B79-41AD-A997-1CD5E79D33D1}" srcOrd="0" destOrd="0" presId="urn:microsoft.com/office/officeart/2005/8/layout/hierarchy4"/>
    <dgm:cxn modelId="{1DDD83A7-9C21-4273-82DB-CACCB4DDB029}" type="presOf" srcId="{DEAE68B8-5AE5-40E8-AA79-581D502E7235}" destId="{BD46F437-5663-4806-949B-0555A4761006}" srcOrd="0" destOrd="0" presId="urn:microsoft.com/office/officeart/2005/8/layout/hierarchy4"/>
    <dgm:cxn modelId="{E68E7485-371F-4A21-9D0F-2FA60956CE75}" srcId="{618F2964-F167-4A2A-AA77-7B0A971B2FE6}" destId="{529EB181-CAD1-4A14-A129-173C5603E5F4}" srcOrd="1" destOrd="0" parTransId="{EE796F7F-5333-4E1A-8727-156D6536D804}" sibTransId="{015FF5E3-BD36-41E5-867A-63B8C05036F3}"/>
    <dgm:cxn modelId="{1AEDF7A6-C02D-410B-BD11-849CB0327ECA}" type="presOf" srcId="{BF079806-AAAF-485C-9E3A-84C507F7BF83}" destId="{43A0256D-0D4E-4384-93C4-5FD89540A964}" srcOrd="0" destOrd="0" presId="urn:microsoft.com/office/officeart/2005/8/layout/hierarchy4"/>
    <dgm:cxn modelId="{841EA69A-1C55-4DC8-AC1F-DF4889129B9F}" srcId="{529EB181-CAD1-4A14-A129-173C5603E5F4}" destId="{673D449E-52C5-460D-9B43-E7198DD10717}" srcOrd="2" destOrd="0" parTransId="{AEA85338-0CCC-43DA-B281-458CAB581AD9}" sibTransId="{1DE7E65C-D58F-4504-9DCB-9AB76841C0F0}"/>
    <dgm:cxn modelId="{6185FFC7-92E9-4177-8B82-9FDD53800933}" srcId="{232FE7C7-02FE-4BBF-BF83-499DCF105937}" destId="{A18EEF6E-5C48-4045-810A-F7A31D9ED824}" srcOrd="0" destOrd="0" parTransId="{1A794BAB-7909-4094-AB22-F8F2E5DC0475}" sibTransId="{6FD7B9A8-5E54-4764-9CA7-D57EEBF7A6FA}"/>
    <dgm:cxn modelId="{C8850C60-B6C0-4DF3-BB5D-7BFF7A0B7FE3}" srcId="{618F2964-F167-4A2A-AA77-7B0A971B2FE6}" destId="{232FE7C7-02FE-4BBF-BF83-499DCF105937}" srcOrd="0" destOrd="0" parTransId="{EE94CE65-847A-4EFF-8253-570000041B2E}" sibTransId="{A92E975E-F695-4E64-A8F8-C51FA7E333EF}"/>
    <dgm:cxn modelId="{E4AF7C71-25EE-4A93-9F41-1E621ABFDA95}" srcId="{DEAE68B8-5AE5-40E8-AA79-581D502E7235}" destId="{84C98D71-20B8-40F9-9BBE-6BA40356CB5B}" srcOrd="1" destOrd="0" parTransId="{ED374F38-2DA0-4F92-AD98-80C29E4B2A0E}" sibTransId="{FE9C1731-45D2-40AA-B50E-342CC6874FF0}"/>
    <dgm:cxn modelId="{E0029568-78FB-4082-A292-2708752816B8}" type="presOf" srcId="{473CFC0F-AC90-4390-AD23-54CFC17C15D1}" destId="{57EEB396-3EDC-4CEF-A690-832CF410977A}" srcOrd="0" destOrd="0" presId="urn:microsoft.com/office/officeart/2005/8/layout/hierarchy4"/>
    <dgm:cxn modelId="{513C855E-8941-47D3-920B-03FAE4B29C0E}" type="presOf" srcId="{894E1F87-AA42-47EE-909D-9A2076F85067}" destId="{03CECDCE-AE95-4448-B32E-7A3C88BE8A60}" srcOrd="0" destOrd="0" presId="urn:microsoft.com/office/officeart/2005/8/layout/hierarchy4"/>
    <dgm:cxn modelId="{42BB376B-45AF-49DF-9273-579301433A78}" type="presOf" srcId="{618F2964-F167-4A2A-AA77-7B0A971B2FE6}" destId="{1B7D63E9-BD8A-4C17-98F9-CF5430B8EE52}" srcOrd="0" destOrd="0" presId="urn:microsoft.com/office/officeart/2005/8/layout/hierarchy4"/>
    <dgm:cxn modelId="{E570C4DF-3200-4175-A696-762AE51A6FE0}" type="presOf" srcId="{673D449E-52C5-460D-9B43-E7198DD10717}" destId="{2578B72B-72F6-4BDE-A92B-70A533E64A11}" srcOrd="0" destOrd="0" presId="urn:microsoft.com/office/officeart/2005/8/layout/hierarchy4"/>
    <dgm:cxn modelId="{56EA4D27-7C6F-40B1-806D-126A6593EFE8}" type="presOf" srcId="{232FE7C7-02FE-4BBF-BF83-499DCF105937}" destId="{61F26D22-AE2E-4664-BE5C-50CF141E9738}" srcOrd="0" destOrd="0" presId="urn:microsoft.com/office/officeart/2005/8/layout/hierarchy4"/>
    <dgm:cxn modelId="{B235573D-A49F-4E6A-ADF1-35F9A7E07FA5}" type="presOf" srcId="{44328C6C-A34C-4A65-8449-152362FCCC2D}" destId="{DC8125A5-5BB6-499D-BFEC-88FC428B8B46}" srcOrd="0" destOrd="0" presId="urn:microsoft.com/office/officeart/2005/8/layout/hierarchy4"/>
    <dgm:cxn modelId="{5E441626-D382-4614-8559-DA96162E78F6}" type="presOf" srcId="{A18EEF6E-5C48-4045-810A-F7A31D9ED824}" destId="{0DD300B7-F5E3-4EE6-9A7B-54CB73E428FF}" srcOrd="0" destOrd="0" presId="urn:microsoft.com/office/officeart/2005/8/layout/hierarchy4"/>
    <dgm:cxn modelId="{D55F12C9-A0EF-4EA4-8C82-0305717A1E95}" type="presOf" srcId="{84C98D71-20B8-40F9-9BBE-6BA40356CB5B}" destId="{8A96FA84-2AA8-4B15-8694-0276AE23CC67}" srcOrd="0" destOrd="0" presId="urn:microsoft.com/office/officeart/2005/8/layout/hierarchy4"/>
    <dgm:cxn modelId="{A2C90C4D-5D67-4210-81BD-D59FC4EEFC65}" type="presOf" srcId="{529EB181-CAD1-4A14-A129-173C5603E5F4}" destId="{C46592FE-166E-4590-AB4A-FC4BDD4FCE4D}" srcOrd="0" destOrd="0" presId="urn:microsoft.com/office/officeart/2005/8/layout/hierarchy4"/>
    <dgm:cxn modelId="{5253B4DD-6EA7-4A4D-93BE-2FDBED43B2B3}" srcId="{DEAE68B8-5AE5-40E8-AA79-581D502E7235}" destId="{500A54BE-C3CC-4E3A-B4FC-849ACCAA9707}" srcOrd="2" destOrd="0" parTransId="{98A06A22-6BC0-45FA-B2F8-94ACE511051C}" sibTransId="{199D8611-72C9-4F0B-A4F5-53A463AD86C7}"/>
    <dgm:cxn modelId="{EB277D0F-8C46-44EC-AF4B-E84A8CFDEBEA}" srcId="{529EB181-CAD1-4A14-A129-173C5603E5F4}" destId="{75528904-1346-406F-BAEB-FD98BE91AF08}" srcOrd="1" destOrd="0" parTransId="{DDC23415-6C3C-4F04-B8C7-8A910A584C5B}" sibTransId="{D1805276-1385-4CD5-BEC2-2FF3C8BFB4AE}"/>
    <dgm:cxn modelId="{257157AF-58AC-4A60-9921-80909F93F8FA}" type="presOf" srcId="{35B8E68B-EFBB-41CB-BF18-B7550A68286A}" destId="{DCA856D0-4CD9-4B56-9CF3-6E4E6A6D3B77}" srcOrd="0" destOrd="0" presId="urn:microsoft.com/office/officeart/2005/8/layout/hierarchy4"/>
    <dgm:cxn modelId="{E9BC4620-E525-42BC-9FA4-D2B833D8CB37}" srcId="{232FE7C7-02FE-4BBF-BF83-499DCF105937}" destId="{35F49173-0F8A-4594-AA90-EC954A2BAAA6}" srcOrd="2" destOrd="0" parTransId="{71D05D00-228A-4B14-A272-5F48A1475705}" sibTransId="{5B8449AA-A917-417E-ADD1-CB4E18FB44DD}"/>
    <dgm:cxn modelId="{EAEF5155-AEDB-4865-A6C6-9A13A55E08E7}" srcId="{618F2964-F167-4A2A-AA77-7B0A971B2FE6}" destId="{DEAE68B8-5AE5-40E8-AA79-581D502E7235}" srcOrd="2" destOrd="0" parTransId="{DD8AC447-ED9E-48F0-A660-3A290DF3D94C}" sibTransId="{6E246BB4-22A3-46AE-B36E-651C6874B65D}"/>
    <dgm:cxn modelId="{F9B56294-F774-4EDF-B49F-820BE49CFA55}" type="presParOf" srcId="{DC8125A5-5BB6-499D-BFEC-88FC428B8B46}" destId="{905AA76E-921A-4F77-809E-C35610941CD6}" srcOrd="0" destOrd="0" presId="urn:microsoft.com/office/officeart/2005/8/layout/hierarchy4"/>
    <dgm:cxn modelId="{4342EF19-1AB2-440B-A0AE-E982413E6CD8}" type="presParOf" srcId="{905AA76E-921A-4F77-809E-C35610941CD6}" destId="{1B7D63E9-BD8A-4C17-98F9-CF5430B8EE52}" srcOrd="0" destOrd="0" presId="urn:microsoft.com/office/officeart/2005/8/layout/hierarchy4"/>
    <dgm:cxn modelId="{50DC06D0-A1E7-45AA-B021-D0328714E934}" type="presParOf" srcId="{905AA76E-921A-4F77-809E-C35610941CD6}" destId="{019EF6E6-0EBE-4790-9E62-D5B6CA79696E}" srcOrd="1" destOrd="0" presId="urn:microsoft.com/office/officeart/2005/8/layout/hierarchy4"/>
    <dgm:cxn modelId="{9F917228-7916-499F-A1EB-A7C1774B11A9}" type="presParOf" srcId="{905AA76E-921A-4F77-809E-C35610941CD6}" destId="{AAD293FB-97EB-462C-884F-0154D2429A00}" srcOrd="2" destOrd="0" presId="urn:microsoft.com/office/officeart/2005/8/layout/hierarchy4"/>
    <dgm:cxn modelId="{1A0B7372-5509-41BF-9F99-158B0AA4C7D5}" type="presParOf" srcId="{AAD293FB-97EB-462C-884F-0154D2429A00}" destId="{0146B0CA-6687-4EE4-859E-404AB4AB5688}" srcOrd="0" destOrd="0" presId="urn:microsoft.com/office/officeart/2005/8/layout/hierarchy4"/>
    <dgm:cxn modelId="{5986C1F4-5F5A-4512-953F-BCB015630B86}" type="presParOf" srcId="{0146B0CA-6687-4EE4-859E-404AB4AB5688}" destId="{61F26D22-AE2E-4664-BE5C-50CF141E9738}" srcOrd="0" destOrd="0" presId="urn:microsoft.com/office/officeart/2005/8/layout/hierarchy4"/>
    <dgm:cxn modelId="{C5C1F2A2-D25D-47E2-867A-C823C07CE439}" type="presParOf" srcId="{0146B0CA-6687-4EE4-859E-404AB4AB5688}" destId="{1900FDC0-F307-4A4B-811F-D5FE002B5B13}" srcOrd="1" destOrd="0" presId="urn:microsoft.com/office/officeart/2005/8/layout/hierarchy4"/>
    <dgm:cxn modelId="{2BFD5AC1-C2FA-4104-AEE0-9A27B48A6DEE}" type="presParOf" srcId="{0146B0CA-6687-4EE4-859E-404AB4AB5688}" destId="{A53C937B-AE1A-4F1B-AFB3-CEEE653E7E0B}" srcOrd="2" destOrd="0" presId="urn:microsoft.com/office/officeart/2005/8/layout/hierarchy4"/>
    <dgm:cxn modelId="{D3BD07CE-D08A-4336-8575-203637FA7CEE}" type="presParOf" srcId="{A53C937B-AE1A-4F1B-AFB3-CEEE653E7E0B}" destId="{E2E38336-3969-4885-8C9F-60F927532B8C}" srcOrd="0" destOrd="0" presId="urn:microsoft.com/office/officeart/2005/8/layout/hierarchy4"/>
    <dgm:cxn modelId="{D3C90C36-1681-4426-9AAB-E2023B0CE2CC}" type="presParOf" srcId="{E2E38336-3969-4885-8C9F-60F927532B8C}" destId="{0DD300B7-F5E3-4EE6-9A7B-54CB73E428FF}" srcOrd="0" destOrd="0" presId="urn:microsoft.com/office/officeart/2005/8/layout/hierarchy4"/>
    <dgm:cxn modelId="{1AFB4D18-A36F-471A-9A15-BDB50E421007}" type="presParOf" srcId="{E2E38336-3969-4885-8C9F-60F927532B8C}" destId="{DD7022B7-62A7-492A-969D-955761ABBDDD}" srcOrd="1" destOrd="0" presId="urn:microsoft.com/office/officeart/2005/8/layout/hierarchy4"/>
    <dgm:cxn modelId="{D081FCD4-BB15-4CC7-8EED-0AC25A0C9505}" type="presParOf" srcId="{A53C937B-AE1A-4F1B-AFB3-CEEE653E7E0B}" destId="{27564D51-68B8-4AD0-ADAC-35E77F4E9717}" srcOrd="1" destOrd="0" presId="urn:microsoft.com/office/officeart/2005/8/layout/hierarchy4"/>
    <dgm:cxn modelId="{DEE39836-FEB4-4F5F-B9B8-8B0715EFAEDD}" type="presParOf" srcId="{A53C937B-AE1A-4F1B-AFB3-CEEE653E7E0B}" destId="{2010DA3A-6515-40CE-95B2-1335CFD939A7}" srcOrd="2" destOrd="0" presId="urn:microsoft.com/office/officeart/2005/8/layout/hierarchy4"/>
    <dgm:cxn modelId="{9B4EB8C0-FEBC-40F8-AC41-8428C61F1C10}" type="presParOf" srcId="{2010DA3A-6515-40CE-95B2-1335CFD939A7}" destId="{4A6EAF3A-D176-4500-B3B6-3FE5B2EA2677}" srcOrd="0" destOrd="0" presId="urn:microsoft.com/office/officeart/2005/8/layout/hierarchy4"/>
    <dgm:cxn modelId="{C3CF3DDC-AFCF-4E59-8CCC-EF2E2321A480}" type="presParOf" srcId="{2010DA3A-6515-40CE-95B2-1335CFD939A7}" destId="{0A36A649-8C34-45B7-BC88-D6A52EF599D6}" srcOrd="1" destOrd="0" presId="urn:microsoft.com/office/officeart/2005/8/layout/hierarchy4"/>
    <dgm:cxn modelId="{226BADAF-D141-4667-BD2C-C2985D32CEC4}" type="presParOf" srcId="{A53C937B-AE1A-4F1B-AFB3-CEEE653E7E0B}" destId="{6E6E04F8-03C0-4B12-AC7A-C48E113B43D4}" srcOrd="3" destOrd="0" presId="urn:microsoft.com/office/officeart/2005/8/layout/hierarchy4"/>
    <dgm:cxn modelId="{65A5D736-773B-431D-B1A1-B509026692D6}" type="presParOf" srcId="{A53C937B-AE1A-4F1B-AFB3-CEEE653E7E0B}" destId="{E2D822A0-021F-4FA7-887E-D2D4A1E45D65}" srcOrd="4" destOrd="0" presId="urn:microsoft.com/office/officeart/2005/8/layout/hierarchy4"/>
    <dgm:cxn modelId="{5990DEE2-6983-4CB5-9388-E48883E748AB}" type="presParOf" srcId="{E2D822A0-021F-4FA7-887E-D2D4A1E45D65}" destId="{C0146A81-006C-471A-8AB8-7AA05D1A62FA}" srcOrd="0" destOrd="0" presId="urn:microsoft.com/office/officeart/2005/8/layout/hierarchy4"/>
    <dgm:cxn modelId="{8C1E99DC-86E5-457F-AB74-9D3ABDAD5E3E}" type="presParOf" srcId="{E2D822A0-021F-4FA7-887E-D2D4A1E45D65}" destId="{582D39CE-0AAD-434A-BB24-E5537FA48DD5}" srcOrd="1" destOrd="0" presId="urn:microsoft.com/office/officeart/2005/8/layout/hierarchy4"/>
    <dgm:cxn modelId="{F9812A18-0070-413C-9478-468F32B272E8}" type="presParOf" srcId="{AAD293FB-97EB-462C-884F-0154D2429A00}" destId="{DA491E70-F02B-456C-A61B-959C9BBA7344}" srcOrd="1" destOrd="0" presId="urn:microsoft.com/office/officeart/2005/8/layout/hierarchy4"/>
    <dgm:cxn modelId="{92F9F9C1-C8F5-47C5-9C37-E164CDD762D1}" type="presParOf" srcId="{AAD293FB-97EB-462C-884F-0154D2429A00}" destId="{8C3AACDE-F621-466A-A0D1-842461B2C05A}" srcOrd="2" destOrd="0" presId="urn:microsoft.com/office/officeart/2005/8/layout/hierarchy4"/>
    <dgm:cxn modelId="{7314A2F7-1747-48A2-AC46-9A3859EE8E4F}" type="presParOf" srcId="{8C3AACDE-F621-466A-A0D1-842461B2C05A}" destId="{C46592FE-166E-4590-AB4A-FC4BDD4FCE4D}" srcOrd="0" destOrd="0" presId="urn:microsoft.com/office/officeart/2005/8/layout/hierarchy4"/>
    <dgm:cxn modelId="{B5CF5D8F-F346-4744-B2B1-AB967B44E63F}" type="presParOf" srcId="{8C3AACDE-F621-466A-A0D1-842461B2C05A}" destId="{0A224E70-2F48-4D16-90AE-F4E24F8B21FA}" srcOrd="1" destOrd="0" presId="urn:microsoft.com/office/officeart/2005/8/layout/hierarchy4"/>
    <dgm:cxn modelId="{6BA86C26-2B8B-4215-B29D-D21C808D0FD2}" type="presParOf" srcId="{8C3AACDE-F621-466A-A0D1-842461B2C05A}" destId="{869E0253-76AF-45B0-A70F-B3AE416254C5}" srcOrd="2" destOrd="0" presId="urn:microsoft.com/office/officeart/2005/8/layout/hierarchy4"/>
    <dgm:cxn modelId="{D743823F-7301-402A-BA61-33E34946171A}" type="presParOf" srcId="{869E0253-76AF-45B0-A70F-B3AE416254C5}" destId="{19D3D7EC-D30A-4C44-A137-04267F77E67A}" srcOrd="0" destOrd="0" presId="urn:microsoft.com/office/officeart/2005/8/layout/hierarchy4"/>
    <dgm:cxn modelId="{EBD9CA53-AEE3-4E2D-B75A-7D9C1F6A4B64}" type="presParOf" srcId="{19D3D7EC-D30A-4C44-A137-04267F77E67A}" destId="{43A0256D-0D4E-4384-93C4-5FD89540A964}" srcOrd="0" destOrd="0" presId="urn:microsoft.com/office/officeart/2005/8/layout/hierarchy4"/>
    <dgm:cxn modelId="{3EAB9078-86EA-41B3-B79A-FC206D7B88C9}" type="presParOf" srcId="{19D3D7EC-D30A-4C44-A137-04267F77E67A}" destId="{940A1BF1-FD32-4513-95D0-6702BF6FBA67}" srcOrd="1" destOrd="0" presId="urn:microsoft.com/office/officeart/2005/8/layout/hierarchy4"/>
    <dgm:cxn modelId="{BE89C62A-63D1-4E66-AF1B-D25C02422988}" type="presParOf" srcId="{869E0253-76AF-45B0-A70F-B3AE416254C5}" destId="{D930603D-0DE0-43AF-8719-32002C33C19B}" srcOrd="1" destOrd="0" presId="urn:microsoft.com/office/officeart/2005/8/layout/hierarchy4"/>
    <dgm:cxn modelId="{8F4BAF4E-87C3-414C-99FB-A3A7EF0C056A}" type="presParOf" srcId="{869E0253-76AF-45B0-A70F-B3AE416254C5}" destId="{E5F78C81-203B-4AA4-91B4-F55F9FAF990D}" srcOrd="2" destOrd="0" presId="urn:microsoft.com/office/officeart/2005/8/layout/hierarchy4"/>
    <dgm:cxn modelId="{06625F59-3D61-4990-A9E9-7E64A11A77BD}" type="presParOf" srcId="{E5F78C81-203B-4AA4-91B4-F55F9FAF990D}" destId="{BF4B0A9D-7B79-41AD-A997-1CD5E79D33D1}" srcOrd="0" destOrd="0" presId="urn:microsoft.com/office/officeart/2005/8/layout/hierarchy4"/>
    <dgm:cxn modelId="{265C0704-BE81-4F80-94C1-F9B997558506}" type="presParOf" srcId="{E5F78C81-203B-4AA4-91B4-F55F9FAF990D}" destId="{8D06FB0B-1214-47B6-B0F2-C1D2C77DCB2F}" srcOrd="1" destOrd="0" presId="urn:microsoft.com/office/officeart/2005/8/layout/hierarchy4"/>
    <dgm:cxn modelId="{D45F3A71-8C3B-4C34-8085-19C75077A4CB}" type="presParOf" srcId="{869E0253-76AF-45B0-A70F-B3AE416254C5}" destId="{941942C5-12FE-4249-9EA4-E63F486BC43D}" srcOrd="3" destOrd="0" presId="urn:microsoft.com/office/officeart/2005/8/layout/hierarchy4"/>
    <dgm:cxn modelId="{C95FEC52-C74B-4BB0-BC6B-44C1FD160C24}" type="presParOf" srcId="{869E0253-76AF-45B0-A70F-B3AE416254C5}" destId="{D88E5A91-D671-4A88-B06C-82CB137FC1E5}" srcOrd="4" destOrd="0" presId="urn:microsoft.com/office/officeart/2005/8/layout/hierarchy4"/>
    <dgm:cxn modelId="{A3D0303B-355B-404D-B99A-75C8D111443A}" type="presParOf" srcId="{D88E5A91-D671-4A88-B06C-82CB137FC1E5}" destId="{2578B72B-72F6-4BDE-A92B-70A533E64A11}" srcOrd="0" destOrd="0" presId="urn:microsoft.com/office/officeart/2005/8/layout/hierarchy4"/>
    <dgm:cxn modelId="{51B8302A-10CE-4B0A-AD06-F019776B1957}" type="presParOf" srcId="{D88E5A91-D671-4A88-B06C-82CB137FC1E5}" destId="{2355FCB3-E13E-4916-9AF9-D7D110225C9A}" srcOrd="1" destOrd="0" presId="urn:microsoft.com/office/officeart/2005/8/layout/hierarchy4"/>
    <dgm:cxn modelId="{963C0B01-D7AE-4F87-A90A-F2A750718EB1}" type="presParOf" srcId="{AAD293FB-97EB-462C-884F-0154D2429A00}" destId="{8B49E91D-C1F2-43C4-8BC4-1CD610FF2C20}" srcOrd="3" destOrd="0" presId="urn:microsoft.com/office/officeart/2005/8/layout/hierarchy4"/>
    <dgm:cxn modelId="{5442C082-195A-4C49-AB72-5D9FCBDAC029}" type="presParOf" srcId="{AAD293FB-97EB-462C-884F-0154D2429A00}" destId="{D77CE8EC-2007-4151-B352-F7596407C68F}" srcOrd="4" destOrd="0" presId="urn:microsoft.com/office/officeart/2005/8/layout/hierarchy4"/>
    <dgm:cxn modelId="{D7D43F60-CF71-4A55-B741-451D8F5D17B5}" type="presParOf" srcId="{D77CE8EC-2007-4151-B352-F7596407C68F}" destId="{BD46F437-5663-4806-949B-0555A4761006}" srcOrd="0" destOrd="0" presId="urn:microsoft.com/office/officeart/2005/8/layout/hierarchy4"/>
    <dgm:cxn modelId="{DB243C22-5432-4B1D-A6BC-1670F8588090}" type="presParOf" srcId="{D77CE8EC-2007-4151-B352-F7596407C68F}" destId="{67D884E2-0834-4E03-8138-6B33F991C30A}" srcOrd="1" destOrd="0" presId="urn:microsoft.com/office/officeart/2005/8/layout/hierarchy4"/>
    <dgm:cxn modelId="{F7353DA1-6D54-4F2D-83BE-903242748B0E}" type="presParOf" srcId="{D77CE8EC-2007-4151-B352-F7596407C68F}" destId="{484223FF-F239-4B36-B1DF-4F4C82E1606D}" srcOrd="2" destOrd="0" presId="urn:microsoft.com/office/officeart/2005/8/layout/hierarchy4"/>
    <dgm:cxn modelId="{4125C36D-D43F-4313-9A02-1CC78E1C02DB}" type="presParOf" srcId="{484223FF-F239-4B36-B1DF-4F4C82E1606D}" destId="{1FC4A8A7-4287-486C-B170-14EB4777A5F9}" srcOrd="0" destOrd="0" presId="urn:microsoft.com/office/officeart/2005/8/layout/hierarchy4"/>
    <dgm:cxn modelId="{D050C57B-8CFA-4CB7-97BE-C4E0D50CF6CD}" type="presParOf" srcId="{1FC4A8A7-4287-486C-B170-14EB4777A5F9}" destId="{57EEB396-3EDC-4CEF-A690-832CF410977A}" srcOrd="0" destOrd="0" presId="urn:microsoft.com/office/officeart/2005/8/layout/hierarchy4"/>
    <dgm:cxn modelId="{56D7807A-67CF-4679-BDEA-345CC40A0D38}" type="presParOf" srcId="{1FC4A8A7-4287-486C-B170-14EB4777A5F9}" destId="{D6095ECB-8C55-4129-B47C-F5C9EBB37A43}" srcOrd="1" destOrd="0" presId="urn:microsoft.com/office/officeart/2005/8/layout/hierarchy4"/>
    <dgm:cxn modelId="{DA756BBF-A58B-4792-B5A5-B3143A155339}" type="presParOf" srcId="{484223FF-F239-4B36-B1DF-4F4C82E1606D}" destId="{B1222328-5992-45E0-B808-5548A14C2E95}" srcOrd="1" destOrd="0" presId="urn:microsoft.com/office/officeart/2005/8/layout/hierarchy4"/>
    <dgm:cxn modelId="{2BF9CE77-D259-471B-9262-C30CCA6641BC}" type="presParOf" srcId="{484223FF-F239-4B36-B1DF-4F4C82E1606D}" destId="{2B88F9AE-620A-46A8-A7AD-3173579E1515}" srcOrd="2" destOrd="0" presId="urn:microsoft.com/office/officeart/2005/8/layout/hierarchy4"/>
    <dgm:cxn modelId="{D895D65C-3A5B-4EBD-8ECB-BC2C757512C9}" type="presParOf" srcId="{2B88F9AE-620A-46A8-A7AD-3173579E1515}" destId="{8A96FA84-2AA8-4B15-8694-0276AE23CC67}" srcOrd="0" destOrd="0" presId="urn:microsoft.com/office/officeart/2005/8/layout/hierarchy4"/>
    <dgm:cxn modelId="{BF31D735-F2A3-4B8A-862E-B85F897EDB6F}" type="presParOf" srcId="{2B88F9AE-620A-46A8-A7AD-3173579E1515}" destId="{781DAD7E-7CC7-4CE9-8FB3-51B735F0EBE1}" srcOrd="1" destOrd="0" presId="urn:microsoft.com/office/officeart/2005/8/layout/hierarchy4"/>
    <dgm:cxn modelId="{1D71208F-7DA7-414F-94E6-79A73B24D6FF}" type="presParOf" srcId="{484223FF-F239-4B36-B1DF-4F4C82E1606D}" destId="{7912165F-233C-4DD5-93B0-36E9CA66F321}" srcOrd="3" destOrd="0" presId="urn:microsoft.com/office/officeart/2005/8/layout/hierarchy4"/>
    <dgm:cxn modelId="{8BDBFF68-3DF7-41DC-831C-192CFE2C0624}" type="presParOf" srcId="{484223FF-F239-4B36-B1DF-4F4C82E1606D}" destId="{E0B4A287-757F-40F5-BC7E-82A1972D9B3F}" srcOrd="4" destOrd="0" presId="urn:microsoft.com/office/officeart/2005/8/layout/hierarchy4"/>
    <dgm:cxn modelId="{A6BA292D-CAA3-48A5-BBF1-94F7AAA386C4}" type="presParOf" srcId="{E0B4A287-757F-40F5-BC7E-82A1972D9B3F}" destId="{C9AB38C5-F6FB-4890-BDD6-29DD2CC86FDE}" srcOrd="0" destOrd="0" presId="urn:microsoft.com/office/officeart/2005/8/layout/hierarchy4"/>
    <dgm:cxn modelId="{80694252-D670-40D6-8ED8-04D07C13AC49}" type="presParOf" srcId="{E0B4A287-757F-40F5-BC7E-82A1972D9B3F}" destId="{1BB86259-5BD5-4A51-B142-FE5C4657BA03}" srcOrd="1" destOrd="0" presId="urn:microsoft.com/office/officeart/2005/8/layout/hierarchy4"/>
    <dgm:cxn modelId="{7808C395-B79F-4B74-90A7-2BE0D5896755}" type="presParOf" srcId="{AAD293FB-97EB-462C-884F-0154D2429A00}" destId="{033954D4-0009-48D5-88DB-AABB42D794A5}" srcOrd="5" destOrd="0" presId="urn:microsoft.com/office/officeart/2005/8/layout/hierarchy4"/>
    <dgm:cxn modelId="{F86076CB-5E96-4BB5-A887-2798E9ADAA86}" type="presParOf" srcId="{AAD293FB-97EB-462C-884F-0154D2429A00}" destId="{DF4CA007-4083-4E66-BC41-E0B88F2A429D}" srcOrd="6" destOrd="0" presId="urn:microsoft.com/office/officeart/2005/8/layout/hierarchy4"/>
    <dgm:cxn modelId="{C688EAA6-660E-4113-A01C-831308B1F6CB}" type="presParOf" srcId="{DF4CA007-4083-4E66-BC41-E0B88F2A429D}" destId="{03CECDCE-AE95-4448-B32E-7A3C88BE8A60}" srcOrd="0" destOrd="0" presId="urn:microsoft.com/office/officeart/2005/8/layout/hierarchy4"/>
    <dgm:cxn modelId="{FDE88F3A-93D6-4E52-831D-0194C7EB70C0}" type="presParOf" srcId="{DF4CA007-4083-4E66-BC41-E0B88F2A429D}" destId="{2CA2F4B6-998B-4B0F-B039-5938BED746FC}" srcOrd="1" destOrd="0" presId="urn:microsoft.com/office/officeart/2005/8/layout/hierarchy4"/>
    <dgm:cxn modelId="{AC89F68D-FFF6-4561-9E2E-34054474C850}" type="presParOf" srcId="{DF4CA007-4083-4E66-BC41-E0B88F2A429D}" destId="{03CF3900-63EA-4F8A-8D92-3C1AD9923E19}" srcOrd="2" destOrd="0" presId="urn:microsoft.com/office/officeart/2005/8/layout/hierarchy4"/>
    <dgm:cxn modelId="{98AFCB7A-2146-4641-9BD3-7195A104A36F}" type="presParOf" srcId="{03CF3900-63EA-4F8A-8D92-3C1AD9923E19}" destId="{1CC93AB9-E9F5-4E00-AF50-5E74AE12B2E6}" srcOrd="0" destOrd="0" presId="urn:microsoft.com/office/officeart/2005/8/layout/hierarchy4"/>
    <dgm:cxn modelId="{82371086-738F-4EA2-B2E9-C640C4C4C6C9}" type="presParOf" srcId="{1CC93AB9-E9F5-4E00-AF50-5E74AE12B2E6}" destId="{DCA856D0-4CD9-4B56-9CF3-6E4E6A6D3B77}" srcOrd="0" destOrd="0" presId="urn:microsoft.com/office/officeart/2005/8/layout/hierarchy4"/>
    <dgm:cxn modelId="{B6AAE96E-433B-4D52-B70A-1D6907A91204}" type="presParOf" srcId="{1CC93AB9-E9F5-4E00-AF50-5E74AE12B2E6}" destId="{EF3B6ADE-65F9-48BE-9790-6B46EB7A3A0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B65CE5-34C3-42DC-8456-305B2448EC3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A2834F40-5DA2-4B85-9975-CCB74485CEF1}">
      <dgm:prSet phldrT="[Text]" custT="1">
        <dgm:style>
          <a:lnRef idx="3">
            <a:schemeClr val="lt1"/>
          </a:lnRef>
          <a:fillRef idx="1">
            <a:schemeClr val="accent6"/>
          </a:fillRef>
          <a:effectRef idx="1">
            <a:schemeClr val="accent6"/>
          </a:effectRef>
          <a:fontRef idx="minor">
            <a:schemeClr val="lt1"/>
          </a:fontRef>
        </dgm:style>
      </dgm:prSet>
      <dgm:spPr/>
      <dgm:t>
        <a:bodyPr/>
        <a:lstStyle/>
        <a:p>
          <a:r>
            <a:rPr lang="en-US" sz="4000" dirty="0" smtClean="0"/>
            <a:t>Speaking and Listening Strand</a:t>
          </a:r>
          <a:endParaRPr lang="en-US" sz="4000" dirty="0"/>
        </a:p>
      </dgm:t>
    </dgm:pt>
    <dgm:pt modelId="{A30E9D02-C11D-43CF-AF8B-4C2A545206FE}" type="parTrans" cxnId="{9B70F73B-35B1-4C8B-A499-31AF4A134747}">
      <dgm:prSet/>
      <dgm:spPr/>
      <dgm:t>
        <a:bodyPr/>
        <a:lstStyle/>
        <a:p>
          <a:endParaRPr lang="en-US"/>
        </a:p>
      </dgm:t>
    </dgm:pt>
    <dgm:pt modelId="{1AB5CC15-EC9D-47CF-B89C-B586A1C0C140}" type="sibTrans" cxnId="{9B70F73B-35B1-4C8B-A499-31AF4A134747}">
      <dgm:prSet/>
      <dgm:spPr/>
      <dgm:t>
        <a:bodyPr/>
        <a:lstStyle/>
        <a:p>
          <a:endParaRPr lang="en-US"/>
        </a:p>
      </dgm:t>
    </dgm:pt>
    <dgm:pt modelId="{DF3EAC90-0AD8-451F-8F67-7697A3C1F0D7}">
      <dgm:prSet phldrT="[Text]">
        <dgm:style>
          <a:lnRef idx="1">
            <a:schemeClr val="accent6"/>
          </a:lnRef>
          <a:fillRef idx="2">
            <a:schemeClr val="accent6"/>
          </a:fillRef>
          <a:effectRef idx="1">
            <a:schemeClr val="accent6"/>
          </a:effectRef>
          <a:fontRef idx="minor">
            <a:schemeClr val="dk1"/>
          </a:fontRef>
        </dgm:style>
      </dgm:prSet>
      <dgm:spPr/>
      <dgm:t>
        <a:bodyPr/>
        <a:lstStyle/>
        <a:p>
          <a:pPr>
            <a:lnSpc>
              <a:spcPct val="100000"/>
            </a:lnSpc>
            <a:spcAft>
              <a:spcPts val="0"/>
            </a:spcAft>
          </a:pPr>
          <a:r>
            <a:rPr lang="en-US" dirty="0" smtClean="0"/>
            <a:t>Presentation of Knowledge and Ideas</a:t>
          </a:r>
          <a:endParaRPr lang="en-US" dirty="0"/>
        </a:p>
      </dgm:t>
    </dgm:pt>
    <dgm:pt modelId="{D2320FAC-2E51-4A49-BB3C-9D1ECDCBA90F}" type="parTrans" cxnId="{988393A7-BC10-4EC6-8FA8-760DB7F01927}">
      <dgm:prSet/>
      <dgm:spPr/>
      <dgm:t>
        <a:bodyPr/>
        <a:lstStyle/>
        <a:p>
          <a:endParaRPr lang="en-US"/>
        </a:p>
      </dgm:t>
    </dgm:pt>
    <dgm:pt modelId="{FC801146-3F9B-45BF-97D3-DCBCE122EF6A}" type="sibTrans" cxnId="{988393A7-BC10-4EC6-8FA8-760DB7F01927}">
      <dgm:prSet/>
      <dgm:spPr/>
      <dgm:t>
        <a:bodyPr/>
        <a:lstStyle/>
        <a:p>
          <a:endParaRPr lang="en-US"/>
        </a:p>
      </dgm:t>
    </dgm:pt>
    <dgm:pt modelId="{231DB62A-0E3B-47AD-9368-FD5B930F9FEC}">
      <dgm:prSet phldrT="[Text]">
        <dgm:style>
          <a:lnRef idx="1">
            <a:schemeClr val="accent6"/>
          </a:lnRef>
          <a:fillRef idx="2">
            <a:schemeClr val="accent6"/>
          </a:fillRef>
          <a:effectRef idx="1">
            <a:schemeClr val="accent6"/>
          </a:effectRef>
          <a:fontRef idx="minor">
            <a:schemeClr val="dk1"/>
          </a:fontRef>
        </dgm:style>
      </dgm:prSet>
      <dgm:spPr/>
      <dgm:t>
        <a:bodyPr/>
        <a:lstStyle/>
        <a:p>
          <a:pPr>
            <a:lnSpc>
              <a:spcPct val="100000"/>
            </a:lnSpc>
            <a:spcAft>
              <a:spcPts val="0"/>
            </a:spcAft>
          </a:pPr>
          <a:r>
            <a:rPr lang="en-US" dirty="0" smtClean="0"/>
            <a:t>Comprehension</a:t>
          </a:r>
        </a:p>
        <a:p>
          <a:pPr>
            <a:lnSpc>
              <a:spcPct val="100000"/>
            </a:lnSpc>
            <a:spcAft>
              <a:spcPts val="0"/>
            </a:spcAft>
          </a:pPr>
          <a:r>
            <a:rPr lang="en-US" dirty="0" smtClean="0"/>
            <a:t> and  Collaboration </a:t>
          </a:r>
          <a:endParaRPr lang="en-US" dirty="0"/>
        </a:p>
      </dgm:t>
    </dgm:pt>
    <dgm:pt modelId="{000FA47E-5295-4CF4-B018-0DB1BA00B3E7}" type="sibTrans" cxnId="{FB54C7D6-BDF0-494B-8784-54E06B9FF9DB}">
      <dgm:prSet/>
      <dgm:spPr/>
      <dgm:t>
        <a:bodyPr/>
        <a:lstStyle/>
        <a:p>
          <a:endParaRPr lang="en-US"/>
        </a:p>
      </dgm:t>
    </dgm:pt>
    <dgm:pt modelId="{93373B1A-8263-4413-AAB9-B1F1BCCE3D66}" type="parTrans" cxnId="{FB54C7D6-BDF0-494B-8784-54E06B9FF9DB}">
      <dgm:prSet/>
      <dgm:spPr/>
      <dgm:t>
        <a:bodyPr/>
        <a:lstStyle/>
        <a:p>
          <a:endParaRPr lang="en-US"/>
        </a:p>
      </dgm:t>
    </dgm:pt>
    <dgm:pt modelId="{FB24DE9F-FDD0-4639-8E30-FF8480F76377}">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Standard Statement  1</a:t>
          </a:r>
          <a:endParaRPr lang="en-US" dirty="0"/>
        </a:p>
      </dgm:t>
    </dgm:pt>
    <dgm:pt modelId="{B1C2D691-EA01-488C-A508-2AD9E0D1667B}" type="parTrans" cxnId="{3A049A28-F38E-48F1-8641-6A8F1EFA2558}">
      <dgm:prSet/>
      <dgm:spPr/>
      <dgm:t>
        <a:bodyPr/>
        <a:lstStyle/>
        <a:p>
          <a:endParaRPr lang="en-US"/>
        </a:p>
      </dgm:t>
    </dgm:pt>
    <dgm:pt modelId="{065C11F2-D650-4E4A-9C6F-0D8E9E312ADB}" type="sibTrans" cxnId="{3A049A28-F38E-48F1-8641-6A8F1EFA2558}">
      <dgm:prSet/>
      <dgm:spPr/>
      <dgm:t>
        <a:bodyPr/>
        <a:lstStyle/>
        <a:p>
          <a:endParaRPr lang="en-US"/>
        </a:p>
      </dgm:t>
    </dgm:pt>
    <dgm:pt modelId="{9362602D-3332-4F98-8A18-FDB27FB0A0D9}">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Standard Statement  2</a:t>
          </a:r>
          <a:endParaRPr lang="en-US" dirty="0"/>
        </a:p>
      </dgm:t>
    </dgm:pt>
    <dgm:pt modelId="{1EB8473B-661F-4377-A714-AE1BAC761EC9}" type="parTrans" cxnId="{F1F877D5-B2C0-4A09-8EC5-82389BD93A28}">
      <dgm:prSet/>
      <dgm:spPr/>
      <dgm:t>
        <a:bodyPr/>
        <a:lstStyle/>
        <a:p>
          <a:endParaRPr lang="en-US"/>
        </a:p>
      </dgm:t>
    </dgm:pt>
    <dgm:pt modelId="{58391946-B6D3-4A3B-826A-6056DDC68BFB}" type="sibTrans" cxnId="{F1F877D5-B2C0-4A09-8EC5-82389BD93A28}">
      <dgm:prSet/>
      <dgm:spPr/>
      <dgm:t>
        <a:bodyPr/>
        <a:lstStyle/>
        <a:p>
          <a:endParaRPr lang="en-US"/>
        </a:p>
      </dgm:t>
    </dgm:pt>
    <dgm:pt modelId="{7E6FA8F9-FF38-482C-B7D7-06D98A6DD673}">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Standard Statement 3</a:t>
          </a:r>
          <a:endParaRPr lang="en-US" dirty="0"/>
        </a:p>
      </dgm:t>
    </dgm:pt>
    <dgm:pt modelId="{A994DCBF-47AA-40FA-BFE2-6046E533BA91}" type="parTrans" cxnId="{17FA94F0-E3DB-40AD-942A-C134CCB5E8CB}">
      <dgm:prSet/>
      <dgm:spPr/>
      <dgm:t>
        <a:bodyPr/>
        <a:lstStyle/>
        <a:p>
          <a:endParaRPr lang="en-US"/>
        </a:p>
      </dgm:t>
    </dgm:pt>
    <dgm:pt modelId="{8C032773-4502-48A3-B5C6-1F0E225CC765}" type="sibTrans" cxnId="{17FA94F0-E3DB-40AD-942A-C134CCB5E8CB}">
      <dgm:prSet/>
      <dgm:spPr/>
      <dgm:t>
        <a:bodyPr/>
        <a:lstStyle/>
        <a:p>
          <a:endParaRPr lang="en-US"/>
        </a:p>
      </dgm:t>
    </dgm:pt>
    <dgm:pt modelId="{C3733A16-20A3-40C0-9E6D-216EDDBD24C3}">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Standard Statement 4</a:t>
          </a:r>
          <a:endParaRPr lang="en-US" dirty="0"/>
        </a:p>
      </dgm:t>
    </dgm:pt>
    <dgm:pt modelId="{C73544DE-D05C-491A-BF31-B80D9B7AA1E6}" type="parTrans" cxnId="{A12996B7-3A47-4A68-8722-A2FF377A6CA7}">
      <dgm:prSet/>
      <dgm:spPr/>
      <dgm:t>
        <a:bodyPr/>
        <a:lstStyle/>
        <a:p>
          <a:endParaRPr lang="en-US"/>
        </a:p>
      </dgm:t>
    </dgm:pt>
    <dgm:pt modelId="{4D979E0E-DEB2-4A60-BFD3-6C4F9C652A28}" type="sibTrans" cxnId="{A12996B7-3A47-4A68-8722-A2FF377A6CA7}">
      <dgm:prSet/>
      <dgm:spPr/>
      <dgm:t>
        <a:bodyPr/>
        <a:lstStyle/>
        <a:p>
          <a:endParaRPr lang="en-US"/>
        </a:p>
      </dgm:t>
    </dgm:pt>
    <dgm:pt modelId="{BC4BE4F2-A5FE-4D74-9D1F-2A8457222566}">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Standard Statement 5</a:t>
          </a:r>
          <a:endParaRPr lang="en-US" dirty="0"/>
        </a:p>
      </dgm:t>
    </dgm:pt>
    <dgm:pt modelId="{34FF0067-0087-413B-BE3B-C18DF151492B}" type="parTrans" cxnId="{5220B030-9799-42A2-9D0E-9F998FB48BE9}">
      <dgm:prSet/>
      <dgm:spPr/>
      <dgm:t>
        <a:bodyPr/>
        <a:lstStyle/>
        <a:p>
          <a:endParaRPr lang="en-US"/>
        </a:p>
      </dgm:t>
    </dgm:pt>
    <dgm:pt modelId="{41BC368A-5BD8-4267-9422-2564F2F73FEF}" type="sibTrans" cxnId="{5220B030-9799-42A2-9D0E-9F998FB48BE9}">
      <dgm:prSet/>
      <dgm:spPr/>
      <dgm:t>
        <a:bodyPr/>
        <a:lstStyle/>
        <a:p>
          <a:endParaRPr lang="en-US"/>
        </a:p>
      </dgm:t>
    </dgm:pt>
    <dgm:pt modelId="{CBC8AF37-5A75-47AC-98FC-378057EDC904}">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Standard Statement 6</a:t>
          </a:r>
          <a:endParaRPr lang="en-US" dirty="0"/>
        </a:p>
      </dgm:t>
    </dgm:pt>
    <dgm:pt modelId="{668F7FFC-417A-481C-B487-A3020EB77B12}" type="parTrans" cxnId="{DC9BFE4E-98DC-459E-8C56-3C9F118A2CF2}">
      <dgm:prSet/>
      <dgm:spPr/>
      <dgm:t>
        <a:bodyPr/>
        <a:lstStyle/>
        <a:p>
          <a:endParaRPr lang="en-US"/>
        </a:p>
      </dgm:t>
    </dgm:pt>
    <dgm:pt modelId="{280E55AA-B131-4597-9292-5644F75FBAD1}" type="sibTrans" cxnId="{DC9BFE4E-98DC-459E-8C56-3C9F118A2CF2}">
      <dgm:prSet/>
      <dgm:spPr/>
      <dgm:t>
        <a:bodyPr/>
        <a:lstStyle/>
        <a:p>
          <a:endParaRPr lang="en-US"/>
        </a:p>
      </dgm:t>
    </dgm:pt>
    <dgm:pt modelId="{B51811EC-502C-4C28-B965-F5DF355AD248}" type="pres">
      <dgm:prSet presAssocID="{D5B65CE5-34C3-42DC-8456-305B2448EC35}" presName="Name0" presStyleCnt="0">
        <dgm:presLayoutVars>
          <dgm:chPref val="1"/>
          <dgm:dir/>
          <dgm:animOne val="branch"/>
          <dgm:animLvl val="lvl"/>
          <dgm:resizeHandles/>
        </dgm:presLayoutVars>
      </dgm:prSet>
      <dgm:spPr/>
      <dgm:t>
        <a:bodyPr/>
        <a:lstStyle/>
        <a:p>
          <a:endParaRPr lang="en-US"/>
        </a:p>
      </dgm:t>
    </dgm:pt>
    <dgm:pt modelId="{BD932094-3BF6-4588-A289-D7D81BD68DBE}" type="pres">
      <dgm:prSet presAssocID="{A2834F40-5DA2-4B85-9975-CCB74485CEF1}" presName="vertOne" presStyleCnt="0"/>
      <dgm:spPr/>
    </dgm:pt>
    <dgm:pt modelId="{88CE3294-F322-46FF-AC94-757A4A6F62C9}" type="pres">
      <dgm:prSet presAssocID="{A2834F40-5DA2-4B85-9975-CCB74485CEF1}" presName="txOne" presStyleLbl="node0" presStyleIdx="0" presStyleCnt="1" custScaleY="35843" custLinFactNeighborX="992">
        <dgm:presLayoutVars>
          <dgm:chPref val="3"/>
        </dgm:presLayoutVars>
      </dgm:prSet>
      <dgm:spPr/>
      <dgm:t>
        <a:bodyPr/>
        <a:lstStyle/>
        <a:p>
          <a:endParaRPr lang="en-US"/>
        </a:p>
      </dgm:t>
    </dgm:pt>
    <dgm:pt modelId="{736DB633-D826-41AB-8899-053E9CB49C77}" type="pres">
      <dgm:prSet presAssocID="{A2834F40-5DA2-4B85-9975-CCB74485CEF1}" presName="parTransOne" presStyleCnt="0"/>
      <dgm:spPr/>
    </dgm:pt>
    <dgm:pt modelId="{4D9E1829-F80A-436D-B460-28AAEBAF4490}" type="pres">
      <dgm:prSet presAssocID="{A2834F40-5DA2-4B85-9975-CCB74485CEF1}" presName="horzOne" presStyleCnt="0"/>
      <dgm:spPr/>
    </dgm:pt>
    <dgm:pt modelId="{91FC2F23-9377-473F-8740-2045AFC3B27C}" type="pres">
      <dgm:prSet presAssocID="{231DB62A-0E3B-47AD-9368-FD5B930F9FEC}" presName="vertTwo" presStyleCnt="0"/>
      <dgm:spPr/>
    </dgm:pt>
    <dgm:pt modelId="{86FEBDEF-25AF-4D35-A1AB-BFD32C3CFB4E}" type="pres">
      <dgm:prSet presAssocID="{231DB62A-0E3B-47AD-9368-FD5B930F9FEC}" presName="txTwo" presStyleLbl="node2" presStyleIdx="0" presStyleCnt="2" custScaleY="47554">
        <dgm:presLayoutVars>
          <dgm:chPref val="3"/>
        </dgm:presLayoutVars>
      </dgm:prSet>
      <dgm:spPr/>
      <dgm:t>
        <a:bodyPr/>
        <a:lstStyle/>
        <a:p>
          <a:endParaRPr lang="en-US"/>
        </a:p>
      </dgm:t>
    </dgm:pt>
    <dgm:pt modelId="{E34B55D0-7455-4D34-BED5-4FCE2C4D0369}" type="pres">
      <dgm:prSet presAssocID="{231DB62A-0E3B-47AD-9368-FD5B930F9FEC}" presName="parTransTwo" presStyleCnt="0"/>
      <dgm:spPr/>
    </dgm:pt>
    <dgm:pt modelId="{098C5F5F-0352-4CA8-96F4-53E2D68587A5}" type="pres">
      <dgm:prSet presAssocID="{231DB62A-0E3B-47AD-9368-FD5B930F9FEC}" presName="horzTwo" presStyleCnt="0"/>
      <dgm:spPr/>
    </dgm:pt>
    <dgm:pt modelId="{EE8466D7-1903-4171-B2C5-8F6288C599BB}" type="pres">
      <dgm:prSet presAssocID="{FB24DE9F-FDD0-4639-8E30-FF8480F76377}" presName="vertThree" presStyleCnt="0"/>
      <dgm:spPr/>
    </dgm:pt>
    <dgm:pt modelId="{FCB7A21C-D570-4FBA-9F55-53DD0228D614}" type="pres">
      <dgm:prSet presAssocID="{FB24DE9F-FDD0-4639-8E30-FF8480F76377}" presName="txThree" presStyleLbl="node3" presStyleIdx="0" presStyleCnt="6">
        <dgm:presLayoutVars>
          <dgm:chPref val="3"/>
        </dgm:presLayoutVars>
      </dgm:prSet>
      <dgm:spPr/>
      <dgm:t>
        <a:bodyPr/>
        <a:lstStyle/>
        <a:p>
          <a:endParaRPr lang="en-US"/>
        </a:p>
      </dgm:t>
    </dgm:pt>
    <dgm:pt modelId="{DFF6306B-B1C8-4532-BC92-7680D97BFC47}" type="pres">
      <dgm:prSet presAssocID="{FB24DE9F-FDD0-4639-8E30-FF8480F76377}" presName="horzThree" presStyleCnt="0"/>
      <dgm:spPr/>
    </dgm:pt>
    <dgm:pt modelId="{D4902152-E131-448F-A071-8A3A34A3C827}" type="pres">
      <dgm:prSet presAssocID="{065C11F2-D650-4E4A-9C6F-0D8E9E312ADB}" presName="sibSpaceThree" presStyleCnt="0"/>
      <dgm:spPr/>
    </dgm:pt>
    <dgm:pt modelId="{6C53502B-1C64-4121-A96A-732FFE7A85CD}" type="pres">
      <dgm:prSet presAssocID="{9362602D-3332-4F98-8A18-FDB27FB0A0D9}" presName="vertThree" presStyleCnt="0"/>
      <dgm:spPr/>
    </dgm:pt>
    <dgm:pt modelId="{C1755B99-35ED-4908-8BCB-61246F1091A2}" type="pres">
      <dgm:prSet presAssocID="{9362602D-3332-4F98-8A18-FDB27FB0A0D9}" presName="txThree" presStyleLbl="node3" presStyleIdx="1" presStyleCnt="6">
        <dgm:presLayoutVars>
          <dgm:chPref val="3"/>
        </dgm:presLayoutVars>
      </dgm:prSet>
      <dgm:spPr/>
      <dgm:t>
        <a:bodyPr/>
        <a:lstStyle/>
        <a:p>
          <a:endParaRPr lang="en-US"/>
        </a:p>
      </dgm:t>
    </dgm:pt>
    <dgm:pt modelId="{4C139A09-B96D-47F4-AB5A-B8C19E999159}" type="pres">
      <dgm:prSet presAssocID="{9362602D-3332-4F98-8A18-FDB27FB0A0D9}" presName="horzThree" presStyleCnt="0"/>
      <dgm:spPr/>
    </dgm:pt>
    <dgm:pt modelId="{6E5EC4B8-FEDC-45FE-8428-7AC877BD2DCC}" type="pres">
      <dgm:prSet presAssocID="{58391946-B6D3-4A3B-826A-6056DDC68BFB}" presName="sibSpaceThree" presStyleCnt="0"/>
      <dgm:spPr/>
    </dgm:pt>
    <dgm:pt modelId="{95B2A4AF-C825-417F-BBF7-52B643FFE2BF}" type="pres">
      <dgm:prSet presAssocID="{7E6FA8F9-FF38-482C-B7D7-06D98A6DD673}" presName="vertThree" presStyleCnt="0"/>
      <dgm:spPr/>
    </dgm:pt>
    <dgm:pt modelId="{0E01D70F-BEE0-4F26-8BCC-CDF35DCB0217}" type="pres">
      <dgm:prSet presAssocID="{7E6FA8F9-FF38-482C-B7D7-06D98A6DD673}" presName="txThree" presStyleLbl="node3" presStyleIdx="2" presStyleCnt="6">
        <dgm:presLayoutVars>
          <dgm:chPref val="3"/>
        </dgm:presLayoutVars>
      </dgm:prSet>
      <dgm:spPr/>
      <dgm:t>
        <a:bodyPr/>
        <a:lstStyle/>
        <a:p>
          <a:endParaRPr lang="en-US"/>
        </a:p>
      </dgm:t>
    </dgm:pt>
    <dgm:pt modelId="{D81BEFF5-BBB2-40C7-9C78-9AC44D5E06E4}" type="pres">
      <dgm:prSet presAssocID="{7E6FA8F9-FF38-482C-B7D7-06D98A6DD673}" presName="horzThree" presStyleCnt="0"/>
      <dgm:spPr/>
    </dgm:pt>
    <dgm:pt modelId="{EEFFCA70-C298-4148-A17F-AFDD8ED440AE}" type="pres">
      <dgm:prSet presAssocID="{000FA47E-5295-4CF4-B018-0DB1BA00B3E7}" presName="sibSpaceTwo" presStyleCnt="0"/>
      <dgm:spPr/>
    </dgm:pt>
    <dgm:pt modelId="{5B45D17E-96FD-4FE1-8B40-C986CA3B4CC5}" type="pres">
      <dgm:prSet presAssocID="{DF3EAC90-0AD8-451F-8F67-7697A3C1F0D7}" presName="vertTwo" presStyleCnt="0"/>
      <dgm:spPr/>
    </dgm:pt>
    <dgm:pt modelId="{F2304F0A-540F-4688-B05D-B4C17D367ADD}" type="pres">
      <dgm:prSet presAssocID="{DF3EAC90-0AD8-451F-8F67-7697A3C1F0D7}" presName="txTwo" presStyleLbl="node2" presStyleIdx="1" presStyleCnt="2" custScaleY="47566" custLinFactNeighborX="2069" custLinFactNeighborY="1837">
        <dgm:presLayoutVars>
          <dgm:chPref val="3"/>
        </dgm:presLayoutVars>
      </dgm:prSet>
      <dgm:spPr/>
      <dgm:t>
        <a:bodyPr/>
        <a:lstStyle/>
        <a:p>
          <a:endParaRPr lang="en-US"/>
        </a:p>
      </dgm:t>
    </dgm:pt>
    <dgm:pt modelId="{B113B693-F8CB-4ABB-9B8D-0A99E75D3C30}" type="pres">
      <dgm:prSet presAssocID="{DF3EAC90-0AD8-451F-8F67-7697A3C1F0D7}" presName="parTransTwo" presStyleCnt="0"/>
      <dgm:spPr/>
    </dgm:pt>
    <dgm:pt modelId="{D7E916CD-3510-4BDB-909B-B511E3763E2A}" type="pres">
      <dgm:prSet presAssocID="{DF3EAC90-0AD8-451F-8F67-7697A3C1F0D7}" presName="horzTwo" presStyleCnt="0"/>
      <dgm:spPr/>
    </dgm:pt>
    <dgm:pt modelId="{422AC6B1-8AC4-4BEA-BD0B-7D25F1B9895A}" type="pres">
      <dgm:prSet presAssocID="{C3733A16-20A3-40C0-9E6D-216EDDBD24C3}" presName="vertThree" presStyleCnt="0"/>
      <dgm:spPr/>
    </dgm:pt>
    <dgm:pt modelId="{D8F93136-04FA-45C9-AB41-539DC7E07736}" type="pres">
      <dgm:prSet presAssocID="{C3733A16-20A3-40C0-9E6D-216EDDBD24C3}" presName="txThree" presStyleLbl="node3" presStyleIdx="3" presStyleCnt="6">
        <dgm:presLayoutVars>
          <dgm:chPref val="3"/>
        </dgm:presLayoutVars>
      </dgm:prSet>
      <dgm:spPr/>
      <dgm:t>
        <a:bodyPr/>
        <a:lstStyle/>
        <a:p>
          <a:endParaRPr lang="en-US"/>
        </a:p>
      </dgm:t>
    </dgm:pt>
    <dgm:pt modelId="{68E52B3E-9080-4DD3-AE32-828BA74751F7}" type="pres">
      <dgm:prSet presAssocID="{C3733A16-20A3-40C0-9E6D-216EDDBD24C3}" presName="horzThree" presStyleCnt="0"/>
      <dgm:spPr/>
    </dgm:pt>
    <dgm:pt modelId="{606782F7-0FF1-4747-8B37-EFF792BBC8A7}" type="pres">
      <dgm:prSet presAssocID="{4D979E0E-DEB2-4A60-BFD3-6C4F9C652A28}" presName="sibSpaceThree" presStyleCnt="0"/>
      <dgm:spPr/>
    </dgm:pt>
    <dgm:pt modelId="{7970ED44-3A54-49BF-B34A-F2F21B670632}" type="pres">
      <dgm:prSet presAssocID="{BC4BE4F2-A5FE-4D74-9D1F-2A8457222566}" presName="vertThree" presStyleCnt="0"/>
      <dgm:spPr/>
    </dgm:pt>
    <dgm:pt modelId="{C50E4337-E2C7-4835-BE1A-C88ABEFD32FD}" type="pres">
      <dgm:prSet presAssocID="{BC4BE4F2-A5FE-4D74-9D1F-2A8457222566}" presName="txThree" presStyleLbl="node3" presStyleIdx="4" presStyleCnt="6">
        <dgm:presLayoutVars>
          <dgm:chPref val="3"/>
        </dgm:presLayoutVars>
      </dgm:prSet>
      <dgm:spPr/>
      <dgm:t>
        <a:bodyPr/>
        <a:lstStyle/>
        <a:p>
          <a:endParaRPr lang="en-US"/>
        </a:p>
      </dgm:t>
    </dgm:pt>
    <dgm:pt modelId="{41773628-F4A8-49E3-A975-7E29F05AA4F6}" type="pres">
      <dgm:prSet presAssocID="{BC4BE4F2-A5FE-4D74-9D1F-2A8457222566}" presName="horzThree" presStyleCnt="0"/>
      <dgm:spPr/>
    </dgm:pt>
    <dgm:pt modelId="{6DDE3105-5AED-4910-BC22-6A8FF08EE040}" type="pres">
      <dgm:prSet presAssocID="{41BC368A-5BD8-4267-9422-2564F2F73FEF}" presName="sibSpaceThree" presStyleCnt="0"/>
      <dgm:spPr/>
    </dgm:pt>
    <dgm:pt modelId="{0CF4D189-895C-4C5E-A31A-E40B578637C7}" type="pres">
      <dgm:prSet presAssocID="{CBC8AF37-5A75-47AC-98FC-378057EDC904}" presName="vertThree" presStyleCnt="0"/>
      <dgm:spPr/>
    </dgm:pt>
    <dgm:pt modelId="{9158058D-3F5C-4AFE-B4E9-0C4693F7CA7A}" type="pres">
      <dgm:prSet presAssocID="{CBC8AF37-5A75-47AC-98FC-378057EDC904}" presName="txThree" presStyleLbl="node3" presStyleIdx="5" presStyleCnt="6">
        <dgm:presLayoutVars>
          <dgm:chPref val="3"/>
        </dgm:presLayoutVars>
      </dgm:prSet>
      <dgm:spPr/>
      <dgm:t>
        <a:bodyPr/>
        <a:lstStyle/>
        <a:p>
          <a:endParaRPr lang="en-US"/>
        </a:p>
      </dgm:t>
    </dgm:pt>
    <dgm:pt modelId="{B5D36449-272D-4FEE-BCA6-06BE5CD76D88}" type="pres">
      <dgm:prSet presAssocID="{CBC8AF37-5A75-47AC-98FC-378057EDC904}" presName="horzThree" presStyleCnt="0"/>
      <dgm:spPr/>
    </dgm:pt>
  </dgm:ptLst>
  <dgm:cxnLst>
    <dgm:cxn modelId="{CF73174F-9B96-442A-8B51-D9D5053C77C5}" type="presOf" srcId="{FB24DE9F-FDD0-4639-8E30-FF8480F76377}" destId="{FCB7A21C-D570-4FBA-9F55-53DD0228D614}" srcOrd="0" destOrd="0" presId="urn:microsoft.com/office/officeart/2005/8/layout/hierarchy4"/>
    <dgm:cxn modelId="{988393A7-BC10-4EC6-8FA8-760DB7F01927}" srcId="{A2834F40-5DA2-4B85-9975-CCB74485CEF1}" destId="{DF3EAC90-0AD8-451F-8F67-7697A3C1F0D7}" srcOrd="1" destOrd="0" parTransId="{D2320FAC-2E51-4A49-BB3C-9D1ECDCBA90F}" sibTransId="{FC801146-3F9B-45BF-97D3-DCBCE122EF6A}"/>
    <dgm:cxn modelId="{FB54C7D6-BDF0-494B-8784-54E06B9FF9DB}" srcId="{A2834F40-5DA2-4B85-9975-CCB74485CEF1}" destId="{231DB62A-0E3B-47AD-9368-FD5B930F9FEC}" srcOrd="0" destOrd="0" parTransId="{93373B1A-8263-4413-AAB9-B1F1BCCE3D66}" sibTransId="{000FA47E-5295-4CF4-B018-0DB1BA00B3E7}"/>
    <dgm:cxn modelId="{DC9BFE4E-98DC-459E-8C56-3C9F118A2CF2}" srcId="{DF3EAC90-0AD8-451F-8F67-7697A3C1F0D7}" destId="{CBC8AF37-5A75-47AC-98FC-378057EDC904}" srcOrd="2" destOrd="0" parTransId="{668F7FFC-417A-481C-B487-A3020EB77B12}" sibTransId="{280E55AA-B131-4597-9292-5644F75FBAD1}"/>
    <dgm:cxn modelId="{CABA72AB-4FB9-4E15-A5DB-FE8DB6E9AE28}" type="presOf" srcId="{A2834F40-5DA2-4B85-9975-CCB74485CEF1}" destId="{88CE3294-F322-46FF-AC94-757A4A6F62C9}" srcOrd="0" destOrd="0" presId="urn:microsoft.com/office/officeart/2005/8/layout/hierarchy4"/>
    <dgm:cxn modelId="{17FA94F0-E3DB-40AD-942A-C134CCB5E8CB}" srcId="{231DB62A-0E3B-47AD-9368-FD5B930F9FEC}" destId="{7E6FA8F9-FF38-482C-B7D7-06D98A6DD673}" srcOrd="2" destOrd="0" parTransId="{A994DCBF-47AA-40FA-BFE2-6046E533BA91}" sibTransId="{8C032773-4502-48A3-B5C6-1F0E225CC765}"/>
    <dgm:cxn modelId="{3A049A28-F38E-48F1-8641-6A8F1EFA2558}" srcId="{231DB62A-0E3B-47AD-9368-FD5B930F9FEC}" destId="{FB24DE9F-FDD0-4639-8E30-FF8480F76377}" srcOrd="0" destOrd="0" parTransId="{B1C2D691-EA01-488C-A508-2AD9E0D1667B}" sibTransId="{065C11F2-D650-4E4A-9C6F-0D8E9E312ADB}"/>
    <dgm:cxn modelId="{F1F877D5-B2C0-4A09-8EC5-82389BD93A28}" srcId="{231DB62A-0E3B-47AD-9368-FD5B930F9FEC}" destId="{9362602D-3332-4F98-8A18-FDB27FB0A0D9}" srcOrd="1" destOrd="0" parTransId="{1EB8473B-661F-4377-A714-AE1BAC761EC9}" sibTransId="{58391946-B6D3-4A3B-826A-6056DDC68BFB}"/>
    <dgm:cxn modelId="{10E9B733-4BCB-4176-82B9-86D18239CED5}" type="presOf" srcId="{D5B65CE5-34C3-42DC-8456-305B2448EC35}" destId="{B51811EC-502C-4C28-B965-F5DF355AD248}" srcOrd="0" destOrd="0" presId="urn:microsoft.com/office/officeart/2005/8/layout/hierarchy4"/>
    <dgm:cxn modelId="{A095195F-EB68-45EF-BC3E-AE8A215611B0}" type="presOf" srcId="{CBC8AF37-5A75-47AC-98FC-378057EDC904}" destId="{9158058D-3F5C-4AFE-B4E9-0C4693F7CA7A}" srcOrd="0" destOrd="0" presId="urn:microsoft.com/office/officeart/2005/8/layout/hierarchy4"/>
    <dgm:cxn modelId="{382761F0-7F84-47D7-9265-1E59EDA67D9D}" type="presOf" srcId="{231DB62A-0E3B-47AD-9368-FD5B930F9FEC}" destId="{86FEBDEF-25AF-4D35-A1AB-BFD32C3CFB4E}" srcOrd="0" destOrd="0" presId="urn:microsoft.com/office/officeart/2005/8/layout/hierarchy4"/>
    <dgm:cxn modelId="{32646F12-D7D5-4BCD-88B8-64B40ED0EB0D}" type="presOf" srcId="{7E6FA8F9-FF38-482C-B7D7-06D98A6DD673}" destId="{0E01D70F-BEE0-4F26-8BCC-CDF35DCB0217}" srcOrd="0" destOrd="0" presId="urn:microsoft.com/office/officeart/2005/8/layout/hierarchy4"/>
    <dgm:cxn modelId="{5220B030-9799-42A2-9D0E-9F998FB48BE9}" srcId="{DF3EAC90-0AD8-451F-8F67-7697A3C1F0D7}" destId="{BC4BE4F2-A5FE-4D74-9D1F-2A8457222566}" srcOrd="1" destOrd="0" parTransId="{34FF0067-0087-413B-BE3B-C18DF151492B}" sibTransId="{41BC368A-5BD8-4267-9422-2564F2F73FEF}"/>
    <dgm:cxn modelId="{A12996B7-3A47-4A68-8722-A2FF377A6CA7}" srcId="{DF3EAC90-0AD8-451F-8F67-7697A3C1F0D7}" destId="{C3733A16-20A3-40C0-9E6D-216EDDBD24C3}" srcOrd="0" destOrd="0" parTransId="{C73544DE-D05C-491A-BF31-B80D9B7AA1E6}" sibTransId="{4D979E0E-DEB2-4A60-BFD3-6C4F9C652A28}"/>
    <dgm:cxn modelId="{3145C25A-5DF0-49AE-B87F-121DA413CBF4}" type="presOf" srcId="{BC4BE4F2-A5FE-4D74-9D1F-2A8457222566}" destId="{C50E4337-E2C7-4835-BE1A-C88ABEFD32FD}" srcOrd="0" destOrd="0" presId="urn:microsoft.com/office/officeart/2005/8/layout/hierarchy4"/>
    <dgm:cxn modelId="{AA7BF0A4-FBA6-4D03-97F7-9D7613D1E10E}" type="presOf" srcId="{C3733A16-20A3-40C0-9E6D-216EDDBD24C3}" destId="{D8F93136-04FA-45C9-AB41-539DC7E07736}" srcOrd="0" destOrd="0" presId="urn:microsoft.com/office/officeart/2005/8/layout/hierarchy4"/>
    <dgm:cxn modelId="{9B70F73B-35B1-4C8B-A499-31AF4A134747}" srcId="{D5B65CE5-34C3-42DC-8456-305B2448EC35}" destId="{A2834F40-5DA2-4B85-9975-CCB74485CEF1}" srcOrd="0" destOrd="0" parTransId="{A30E9D02-C11D-43CF-AF8B-4C2A545206FE}" sibTransId="{1AB5CC15-EC9D-47CF-B89C-B586A1C0C140}"/>
    <dgm:cxn modelId="{E070E8B6-E4E5-4C2B-86CA-32DCAF09FB54}" type="presOf" srcId="{DF3EAC90-0AD8-451F-8F67-7697A3C1F0D7}" destId="{F2304F0A-540F-4688-B05D-B4C17D367ADD}" srcOrd="0" destOrd="0" presId="urn:microsoft.com/office/officeart/2005/8/layout/hierarchy4"/>
    <dgm:cxn modelId="{FD3607B8-FCD3-4479-94FD-938C5A919FF6}" type="presOf" srcId="{9362602D-3332-4F98-8A18-FDB27FB0A0D9}" destId="{C1755B99-35ED-4908-8BCB-61246F1091A2}" srcOrd="0" destOrd="0" presId="urn:microsoft.com/office/officeart/2005/8/layout/hierarchy4"/>
    <dgm:cxn modelId="{C8D601CC-9F93-4969-BA9F-D4F94566E401}" type="presParOf" srcId="{B51811EC-502C-4C28-B965-F5DF355AD248}" destId="{BD932094-3BF6-4588-A289-D7D81BD68DBE}" srcOrd="0" destOrd="0" presId="urn:microsoft.com/office/officeart/2005/8/layout/hierarchy4"/>
    <dgm:cxn modelId="{3D25B46C-5C8C-4083-B1BF-3D5AF43EFB3A}" type="presParOf" srcId="{BD932094-3BF6-4588-A289-D7D81BD68DBE}" destId="{88CE3294-F322-46FF-AC94-757A4A6F62C9}" srcOrd="0" destOrd="0" presId="urn:microsoft.com/office/officeart/2005/8/layout/hierarchy4"/>
    <dgm:cxn modelId="{A7857CE7-0264-490E-B108-23E1D359BA9D}" type="presParOf" srcId="{BD932094-3BF6-4588-A289-D7D81BD68DBE}" destId="{736DB633-D826-41AB-8899-053E9CB49C77}" srcOrd="1" destOrd="0" presId="urn:microsoft.com/office/officeart/2005/8/layout/hierarchy4"/>
    <dgm:cxn modelId="{9FE94CE1-3313-4209-B159-0F6AC04E8CED}" type="presParOf" srcId="{BD932094-3BF6-4588-A289-D7D81BD68DBE}" destId="{4D9E1829-F80A-436D-B460-28AAEBAF4490}" srcOrd="2" destOrd="0" presId="urn:microsoft.com/office/officeart/2005/8/layout/hierarchy4"/>
    <dgm:cxn modelId="{6D5F068E-12DE-4B18-A966-2E67C9520D8C}" type="presParOf" srcId="{4D9E1829-F80A-436D-B460-28AAEBAF4490}" destId="{91FC2F23-9377-473F-8740-2045AFC3B27C}" srcOrd="0" destOrd="0" presId="urn:microsoft.com/office/officeart/2005/8/layout/hierarchy4"/>
    <dgm:cxn modelId="{79416D91-2CCE-473C-AD21-61425FF5D5D6}" type="presParOf" srcId="{91FC2F23-9377-473F-8740-2045AFC3B27C}" destId="{86FEBDEF-25AF-4D35-A1AB-BFD32C3CFB4E}" srcOrd="0" destOrd="0" presId="urn:microsoft.com/office/officeart/2005/8/layout/hierarchy4"/>
    <dgm:cxn modelId="{4BB808BC-0AF3-42FA-9BF1-DDFCFFDD4D23}" type="presParOf" srcId="{91FC2F23-9377-473F-8740-2045AFC3B27C}" destId="{E34B55D0-7455-4D34-BED5-4FCE2C4D0369}" srcOrd="1" destOrd="0" presId="urn:microsoft.com/office/officeart/2005/8/layout/hierarchy4"/>
    <dgm:cxn modelId="{CE905B67-512C-471A-AC08-308A3A086020}" type="presParOf" srcId="{91FC2F23-9377-473F-8740-2045AFC3B27C}" destId="{098C5F5F-0352-4CA8-96F4-53E2D68587A5}" srcOrd="2" destOrd="0" presId="urn:microsoft.com/office/officeart/2005/8/layout/hierarchy4"/>
    <dgm:cxn modelId="{6510159D-9C93-447F-A701-07953C957449}" type="presParOf" srcId="{098C5F5F-0352-4CA8-96F4-53E2D68587A5}" destId="{EE8466D7-1903-4171-B2C5-8F6288C599BB}" srcOrd="0" destOrd="0" presId="urn:microsoft.com/office/officeart/2005/8/layout/hierarchy4"/>
    <dgm:cxn modelId="{909129CE-C994-40FA-859D-E5E0B5150019}" type="presParOf" srcId="{EE8466D7-1903-4171-B2C5-8F6288C599BB}" destId="{FCB7A21C-D570-4FBA-9F55-53DD0228D614}" srcOrd="0" destOrd="0" presId="urn:microsoft.com/office/officeart/2005/8/layout/hierarchy4"/>
    <dgm:cxn modelId="{FB974D8F-12C8-4A24-803F-828952002CAD}" type="presParOf" srcId="{EE8466D7-1903-4171-B2C5-8F6288C599BB}" destId="{DFF6306B-B1C8-4532-BC92-7680D97BFC47}" srcOrd="1" destOrd="0" presId="urn:microsoft.com/office/officeart/2005/8/layout/hierarchy4"/>
    <dgm:cxn modelId="{122A2E24-BBC2-45FA-8F5D-A380935E107A}" type="presParOf" srcId="{098C5F5F-0352-4CA8-96F4-53E2D68587A5}" destId="{D4902152-E131-448F-A071-8A3A34A3C827}" srcOrd="1" destOrd="0" presId="urn:microsoft.com/office/officeart/2005/8/layout/hierarchy4"/>
    <dgm:cxn modelId="{42F11A90-22B7-401C-B022-0D8CFCDD8DF7}" type="presParOf" srcId="{098C5F5F-0352-4CA8-96F4-53E2D68587A5}" destId="{6C53502B-1C64-4121-A96A-732FFE7A85CD}" srcOrd="2" destOrd="0" presId="urn:microsoft.com/office/officeart/2005/8/layout/hierarchy4"/>
    <dgm:cxn modelId="{735B294F-01EC-4E80-A59D-D07184D4021A}" type="presParOf" srcId="{6C53502B-1C64-4121-A96A-732FFE7A85CD}" destId="{C1755B99-35ED-4908-8BCB-61246F1091A2}" srcOrd="0" destOrd="0" presId="urn:microsoft.com/office/officeart/2005/8/layout/hierarchy4"/>
    <dgm:cxn modelId="{13487FD7-FB58-4280-B226-1D0420FB0569}" type="presParOf" srcId="{6C53502B-1C64-4121-A96A-732FFE7A85CD}" destId="{4C139A09-B96D-47F4-AB5A-B8C19E999159}" srcOrd="1" destOrd="0" presId="urn:microsoft.com/office/officeart/2005/8/layout/hierarchy4"/>
    <dgm:cxn modelId="{FA1FE773-6194-45A8-AB46-EFADDCCFE36C}" type="presParOf" srcId="{098C5F5F-0352-4CA8-96F4-53E2D68587A5}" destId="{6E5EC4B8-FEDC-45FE-8428-7AC877BD2DCC}" srcOrd="3" destOrd="0" presId="urn:microsoft.com/office/officeart/2005/8/layout/hierarchy4"/>
    <dgm:cxn modelId="{A3DC1D9F-E19D-4658-8A0A-4C60F25C11D7}" type="presParOf" srcId="{098C5F5F-0352-4CA8-96F4-53E2D68587A5}" destId="{95B2A4AF-C825-417F-BBF7-52B643FFE2BF}" srcOrd="4" destOrd="0" presId="urn:microsoft.com/office/officeart/2005/8/layout/hierarchy4"/>
    <dgm:cxn modelId="{87FCF53E-C01F-4CDE-B21E-3C25034E962C}" type="presParOf" srcId="{95B2A4AF-C825-417F-BBF7-52B643FFE2BF}" destId="{0E01D70F-BEE0-4F26-8BCC-CDF35DCB0217}" srcOrd="0" destOrd="0" presId="urn:microsoft.com/office/officeart/2005/8/layout/hierarchy4"/>
    <dgm:cxn modelId="{81B7E3D9-CB0A-4DA3-B331-F03BF65D1057}" type="presParOf" srcId="{95B2A4AF-C825-417F-BBF7-52B643FFE2BF}" destId="{D81BEFF5-BBB2-40C7-9C78-9AC44D5E06E4}" srcOrd="1" destOrd="0" presId="urn:microsoft.com/office/officeart/2005/8/layout/hierarchy4"/>
    <dgm:cxn modelId="{719D4E5D-2A30-4F89-9006-56B53E0F0876}" type="presParOf" srcId="{4D9E1829-F80A-436D-B460-28AAEBAF4490}" destId="{EEFFCA70-C298-4148-A17F-AFDD8ED440AE}" srcOrd="1" destOrd="0" presId="urn:microsoft.com/office/officeart/2005/8/layout/hierarchy4"/>
    <dgm:cxn modelId="{E2599275-4A35-4D29-BD21-215A7E18369C}" type="presParOf" srcId="{4D9E1829-F80A-436D-B460-28AAEBAF4490}" destId="{5B45D17E-96FD-4FE1-8B40-C986CA3B4CC5}" srcOrd="2" destOrd="0" presId="urn:microsoft.com/office/officeart/2005/8/layout/hierarchy4"/>
    <dgm:cxn modelId="{E0137473-D609-4BF2-9E3D-CFDB4921D65A}" type="presParOf" srcId="{5B45D17E-96FD-4FE1-8B40-C986CA3B4CC5}" destId="{F2304F0A-540F-4688-B05D-B4C17D367ADD}" srcOrd="0" destOrd="0" presId="urn:microsoft.com/office/officeart/2005/8/layout/hierarchy4"/>
    <dgm:cxn modelId="{97DD4FDF-CB44-4519-849A-CA7A4D47EC1D}" type="presParOf" srcId="{5B45D17E-96FD-4FE1-8B40-C986CA3B4CC5}" destId="{B113B693-F8CB-4ABB-9B8D-0A99E75D3C30}" srcOrd="1" destOrd="0" presId="urn:microsoft.com/office/officeart/2005/8/layout/hierarchy4"/>
    <dgm:cxn modelId="{10B355B5-01F5-44AE-B11F-D4D1355EE25A}" type="presParOf" srcId="{5B45D17E-96FD-4FE1-8B40-C986CA3B4CC5}" destId="{D7E916CD-3510-4BDB-909B-B511E3763E2A}" srcOrd="2" destOrd="0" presId="urn:microsoft.com/office/officeart/2005/8/layout/hierarchy4"/>
    <dgm:cxn modelId="{45365803-D2DA-4871-B999-116A3678776D}" type="presParOf" srcId="{D7E916CD-3510-4BDB-909B-B511E3763E2A}" destId="{422AC6B1-8AC4-4BEA-BD0B-7D25F1B9895A}" srcOrd="0" destOrd="0" presId="urn:microsoft.com/office/officeart/2005/8/layout/hierarchy4"/>
    <dgm:cxn modelId="{01AE9847-948A-486A-9465-EC3441129E35}" type="presParOf" srcId="{422AC6B1-8AC4-4BEA-BD0B-7D25F1B9895A}" destId="{D8F93136-04FA-45C9-AB41-539DC7E07736}" srcOrd="0" destOrd="0" presId="urn:microsoft.com/office/officeart/2005/8/layout/hierarchy4"/>
    <dgm:cxn modelId="{CD1A7DFD-240B-4B54-868C-58848324C404}" type="presParOf" srcId="{422AC6B1-8AC4-4BEA-BD0B-7D25F1B9895A}" destId="{68E52B3E-9080-4DD3-AE32-828BA74751F7}" srcOrd="1" destOrd="0" presId="urn:microsoft.com/office/officeart/2005/8/layout/hierarchy4"/>
    <dgm:cxn modelId="{3BB0D38D-C55F-49A7-B281-B8D62135E6AC}" type="presParOf" srcId="{D7E916CD-3510-4BDB-909B-B511E3763E2A}" destId="{606782F7-0FF1-4747-8B37-EFF792BBC8A7}" srcOrd="1" destOrd="0" presId="urn:microsoft.com/office/officeart/2005/8/layout/hierarchy4"/>
    <dgm:cxn modelId="{2493F17A-0CBA-4761-BEE1-DFA62F82A0DF}" type="presParOf" srcId="{D7E916CD-3510-4BDB-909B-B511E3763E2A}" destId="{7970ED44-3A54-49BF-B34A-F2F21B670632}" srcOrd="2" destOrd="0" presId="urn:microsoft.com/office/officeart/2005/8/layout/hierarchy4"/>
    <dgm:cxn modelId="{FD10B945-BB8B-4F13-970E-9A37802CD5FE}" type="presParOf" srcId="{7970ED44-3A54-49BF-B34A-F2F21B670632}" destId="{C50E4337-E2C7-4835-BE1A-C88ABEFD32FD}" srcOrd="0" destOrd="0" presId="urn:microsoft.com/office/officeart/2005/8/layout/hierarchy4"/>
    <dgm:cxn modelId="{E243829D-D392-480C-B446-ACF3615DB6E6}" type="presParOf" srcId="{7970ED44-3A54-49BF-B34A-F2F21B670632}" destId="{41773628-F4A8-49E3-A975-7E29F05AA4F6}" srcOrd="1" destOrd="0" presId="urn:microsoft.com/office/officeart/2005/8/layout/hierarchy4"/>
    <dgm:cxn modelId="{E0EAA3FA-AA29-4EE4-B00B-7E4272E99062}" type="presParOf" srcId="{D7E916CD-3510-4BDB-909B-B511E3763E2A}" destId="{6DDE3105-5AED-4910-BC22-6A8FF08EE040}" srcOrd="3" destOrd="0" presId="urn:microsoft.com/office/officeart/2005/8/layout/hierarchy4"/>
    <dgm:cxn modelId="{F34A2769-FBFA-4C34-87FE-DB7EC2356AFB}" type="presParOf" srcId="{D7E916CD-3510-4BDB-909B-B511E3763E2A}" destId="{0CF4D189-895C-4C5E-A31A-E40B578637C7}" srcOrd="4" destOrd="0" presId="urn:microsoft.com/office/officeart/2005/8/layout/hierarchy4"/>
    <dgm:cxn modelId="{E0AA00D3-707C-4FDF-85A5-A2EE9883C62E}" type="presParOf" srcId="{0CF4D189-895C-4C5E-A31A-E40B578637C7}" destId="{9158058D-3F5C-4AFE-B4E9-0C4693F7CA7A}" srcOrd="0" destOrd="0" presId="urn:microsoft.com/office/officeart/2005/8/layout/hierarchy4"/>
    <dgm:cxn modelId="{F8396A73-E02F-47D7-8325-134A95199439}" type="presParOf" srcId="{0CF4D189-895C-4C5E-A31A-E40B578637C7}" destId="{B5D36449-272D-4FEE-BCA6-06BE5CD76D88}"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85D053-05EA-458F-8756-F551EA41F786}"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BAD95D78-F4E7-4B3F-B553-45F345460061}">
      <dgm:prSet phldrT="[Text]" custT="1">
        <dgm:style>
          <a:lnRef idx="2">
            <a:schemeClr val="accent3">
              <a:shade val="50000"/>
            </a:schemeClr>
          </a:lnRef>
          <a:fillRef idx="1">
            <a:schemeClr val="accent3"/>
          </a:fillRef>
          <a:effectRef idx="0">
            <a:schemeClr val="accent3"/>
          </a:effectRef>
          <a:fontRef idx="minor">
            <a:schemeClr val="lt1"/>
          </a:fontRef>
        </dgm:style>
      </dgm:prSet>
      <dgm:spPr>
        <a:ln w="38100">
          <a:solidFill>
            <a:schemeClr val="bg1"/>
          </a:solidFill>
        </a:ln>
        <a:effectLst>
          <a:outerShdw blurRad="50800" dist="38100" dir="2700000" algn="tl" rotWithShape="0">
            <a:prstClr val="black">
              <a:alpha val="40000"/>
            </a:prstClr>
          </a:outerShdw>
        </a:effectLst>
      </dgm:spPr>
      <dgm:t>
        <a:bodyPr/>
        <a:lstStyle/>
        <a:p>
          <a:r>
            <a:rPr lang="en-US" sz="4000" dirty="0" smtClean="0"/>
            <a:t>Language Strand</a:t>
          </a:r>
          <a:endParaRPr lang="en-US" sz="4000" dirty="0"/>
        </a:p>
      </dgm:t>
    </dgm:pt>
    <dgm:pt modelId="{B183601D-4B75-4CED-924A-6459D4B088B9}" type="parTrans" cxnId="{F4BABC99-78EB-41B3-B272-CACDCC01FB20}">
      <dgm:prSet/>
      <dgm:spPr/>
      <dgm:t>
        <a:bodyPr/>
        <a:lstStyle/>
        <a:p>
          <a:endParaRPr lang="en-US"/>
        </a:p>
      </dgm:t>
    </dgm:pt>
    <dgm:pt modelId="{01D2834F-1032-4B83-BC44-6DBFD6AD44AB}" type="sibTrans" cxnId="{F4BABC99-78EB-41B3-B272-CACDCC01FB20}">
      <dgm:prSet/>
      <dgm:spPr/>
      <dgm:t>
        <a:bodyPr/>
        <a:lstStyle/>
        <a:p>
          <a:endParaRPr lang="en-US"/>
        </a:p>
      </dgm:t>
    </dgm:pt>
    <dgm:pt modelId="{32D4BB2A-A6B2-48A1-B277-440BF60973EA}">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Conventions of Standard English</a:t>
          </a:r>
          <a:endParaRPr lang="en-US" dirty="0"/>
        </a:p>
      </dgm:t>
    </dgm:pt>
    <dgm:pt modelId="{27D7F65E-823F-4AE7-A0B9-C71DF0CC8805}" type="parTrans" cxnId="{6D27AB91-75D7-4733-97E7-1C58E331D032}">
      <dgm:prSet/>
      <dgm:spPr/>
      <dgm:t>
        <a:bodyPr/>
        <a:lstStyle/>
        <a:p>
          <a:endParaRPr lang="en-US"/>
        </a:p>
      </dgm:t>
    </dgm:pt>
    <dgm:pt modelId="{841D505C-D620-4BD5-8113-4AF4FB96D33C}" type="sibTrans" cxnId="{6D27AB91-75D7-4733-97E7-1C58E331D032}">
      <dgm:prSet/>
      <dgm:spPr/>
      <dgm:t>
        <a:bodyPr/>
        <a:lstStyle/>
        <a:p>
          <a:endParaRPr lang="en-US"/>
        </a:p>
      </dgm:t>
    </dgm:pt>
    <dgm:pt modelId="{B349E757-3AE5-4473-AE47-1321C95948E1}">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Knowledge of Language</a:t>
          </a:r>
          <a:endParaRPr lang="en-US" dirty="0"/>
        </a:p>
      </dgm:t>
    </dgm:pt>
    <dgm:pt modelId="{0040B3DA-851C-408D-AD6A-9AAA65AFD93C}" type="parTrans" cxnId="{EB7B937E-42B6-4737-8924-EB4CCDE9330A}">
      <dgm:prSet/>
      <dgm:spPr/>
      <dgm:t>
        <a:bodyPr/>
        <a:lstStyle/>
        <a:p>
          <a:endParaRPr lang="en-US"/>
        </a:p>
      </dgm:t>
    </dgm:pt>
    <dgm:pt modelId="{72505DEA-35B2-452B-8877-9FB6FA8EDC19}" type="sibTrans" cxnId="{EB7B937E-42B6-4737-8924-EB4CCDE9330A}">
      <dgm:prSet/>
      <dgm:spPr/>
      <dgm:t>
        <a:bodyPr/>
        <a:lstStyle/>
        <a:p>
          <a:endParaRPr lang="en-US"/>
        </a:p>
      </dgm:t>
    </dgm:pt>
    <dgm:pt modelId="{7EA9E66D-6850-4955-8961-D6C6EF26E00E}">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Vocabulary Acquisition and Use </a:t>
          </a:r>
          <a:endParaRPr lang="en-US" dirty="0"/>
        </a:p>
      </dgm:t>
    </dgm:pt>
    <dgm:pt modelId="{92BE72ED-146D-445D-AB83-D4E14B9C4FE5}" type="parTrans" cxnId="{DE5892F8-6A1C-4415-909E-8FD405EE802D}">
      <dgm:prSet/>
      <dgm:spPr/>
      <dgm:t>
        <a:bodyPr/>
        <a:lstStyle/>
        <a:p>
          <a:endParaRPr lang="en-US"/>
        </a:p>
      </dgm:t>
    </dgm:pt>
    <dgm:pt modelId="{2E25C010-74BF-4192-8904-D060DD2853AD}" type="sibTrans" cxnId="{DE5892F8-6A1C-4415-909E-8FD405EE802D}">
      <dgm:prSet/>
      <dgm:spPr/>
      <dgm:t>
        <a:bodyPr/>
        <a:lstStyle/>
        <a:p>
          <a:endParaRPr lang="en-US"/>
        </a:p>
      </dgm:t>
    </dgm:pt>
    <dgm:pt modelId="{95B41DEC-1A1C-4597-A460-7F1BC5969603}">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Standard Statement 1</a:t>
          </a:r>
          <a:endParaRPr lang="en-US" dirty="0"/>
        </a:p>
      </dgm:t>
    </dgm:pt>
    <dgm:pt modelId="{2EACF833-4CCF-4CAE-B8AE-11A158352F3A}" type="parTrans" cxnId="{EFAC5A87-939D-40F8-96F9-4BA7FD88EC95}">
      <dgm:prSet/>
      <dgm:spPr/>
      <dgm:t>
        <a:bodyPr/>
        <a:lstStyle/>
        <a:p>
          <a:endParaRPr lang="en-US"/>
        </a:p>
      </dgm:t>
    </dgm:pt>
    <dgm:pt modelId="{97942B53-2D89-4460-B5CC-CDF7B10477BE}" type="sibTrans" cxnId="{EFAC5A87-939D-40F8-96F9-4BA7FD88EC95}">
      <dgm:prSet/>
      <dgm:spPr/>
      <dgm:t>
        <a:bodyPr/>
        <a:lstStyle/>
        <a:p>
          <a:endParaRPr lang="en-US"/>
        </a:p>
      </dgm:t>
    </dgm:pt>
    <dgm:pt modelId="{624ED0FF-9E1C-4DC7-850B-1AF28D43189D}">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Standard Statement 2</a:t>
          </a:r>
          <a:endParaRPr lang="en-US" dirty="0"/>
        </a:p>
      </dgm:t>
    </dgm:pt>
    <dgm:pt modelId="{EE82B4FE-CCCF-42AC-83D9-91CF63F80579}" type="parTrans" cxnId="{CC8E131F-DE7D-4AE1-9BCE-0CD79E59094D}">
      <dgm:prSet/>
      <dgm:spPr/>
      <dgm:t>
        <a:bodyPr/>
        <a:lstStyle/>
        <a:p>
          <a:endParaRPr lang="en-US"/>
        </a:p>
      </dgm:t>
    </dgm:pt>
    <dgm:pt modelId="{1B0D8082-B92F-487B-8106-1D329F4D0BBD}" type="sibTrans" cxnId="{CC8E131F-DE7D-4AE1-9BCE-0CD79E59094D}">
      <dgm:prSet/>
      <dgm:spPr/>
      <dgm:t>
        <a:bodyPr/>
        <a:lstStyle/>
        <a:p>
          <a:endParaRPr lang="en-US"/>
        </a:p>
      </dgm:t>
    </dgm:pt>
    <dgm:pt modelId="{7A14B047-BD5E-4E02-8E53-A612692A4C46}">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Standard Statement 3</a:t>
          </a:r>
          <a:endParaRPr lang="en-US" dirty="0"/>
        </a:p>
      </dgm:t>
    </dgm:pt>
    <dgm:pt modelId="{8AC5D095-A3BC-46A2-8370-E58874FFCFAA}" type="parTrans" cxnId="{9777764B-6928-4BA0-9330-7DF81E41D34B}">
      <dgm:prSet/>
      <dgm:spPr/>
      <dgm:t>
        <a:bodyPr/>
        <a:lstStyle/>
        <a:p>
          <a:endParaRPr lang="en-US"/>
        </a:p>
      </dgm:t>
    </dgm:pt>
    <dgm:pt modelId="{C4B17020-7EA2-4C4F-BAC9-C6385AED9569}" type="sibTrans" cxnId="{9777764B-6928-4BA0-9330-7DF81E41D34B}">
      <dgm:prSet/>
      <dgm:spPr/>
      <dgm:t>
        <a:bodyPr/>
        <a:lstStyle/>
        <a:p>
          <a:endParaRPr lang="en-US"/>
        </a:p>
      </dgm:t>
    </dgm:pt>
    <dgm:pt modelId="{FB374C21-FFFC-4DF0-8147-ECA0D9B1024C}">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Standard Statement 4</a:t>
          </a:r>
          <a:endParaRPr lang="en-US" dirty="0"/>
        </a:p>
      </dgm:t>
    </dgm:pt>
    <dgm:pt modelId="{CA13D1B3-EB49-428C-86E0-7412642CED92}" type="parTrans" cxnId="{C79E0A8B-9734-43D1-ABAB-30DE9949C9F4}">
      <dgm:prSet/>
      <dgm:spPr/>
      <dgm:t>
        <a:bodyPr/>
        <a:lstStyle/>
        <a:p>
          <a:endParaRPr lang="en-US"/>
        </a:p>
      </dgm:t>
    </dgm:pt>
    <dgm:pt modelId="{32E5D0E0-9038-4CC6-A69D-84EAB28C3729}" type="sibTrans" cxnId="{C79E0A8B-9734-43D1-ABAB-30DE9949C9F4}">
      <dgm:prSet/>
      <dgm:spPr/>
      <dgm:t>
        <a:bodyPr/>
        <a:lstStyle/>
        <a:p>
          <a:endParaRPr lang="en-US"/>
        </a:p>
      </dgm:t>
    </dgm:pt>
    <dgm:pt modelId="{45DDFF62-3A39-4227-9F55-79D00C36FE84}">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Standard Statement 5</a:t>
          </a:r>
          <a:endParaRPr lang="en-US" dirty="0"/>
        </a:p>
      </dgm:t>
    </dgm:pt>
    <dgm:pt modelId="{F4FD8CED-FDB2-4618-9D6D-088BD079808E}" type="parTrans" cxnId="{08783D30-7E67-4E35-BF55-8FC39236A3A6}">
      <dgm:prSet/>
      <dgm:spPr/>
      <dgm:t>
        <a:bodyPr/>
        <a:lstStyle/>
        <a:p>
          <a:endParaRPr lang="en-US"/>
        </a:p>
      </dgm:t>
    </dgm:pt>
    <dgm:pt modelId="{D4115415-6A2C-41D3-A1F2-5E55844A1333}" type="sibTrans" cxnId="{08783D30-7E67-4E35-BF55-8FC39236A3A6}">
      <dgm:prSet/>
      <dgm:spPr/>
      <dgm:t>
        <a:bodyPr/>
        <a:lstStyle/>
        <a:p>
          <a:endParaRPr lang="en-US"/>
        </a:p>
      </dgm:t>
    </dgm:pt>
    <dgm:pt modelId="{DB24C2C1-F40D-47BE-8238-26CBC6A8322E}">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Standard Statement 6</a:t>
          </a:r>
          <a:endParaRPr lang="en-US" dirty="0"/>
        </a:p>
      </dgm:t>
    </dgm:pt>
    <dgm:pt modelId="{87378838-507E-4C3A-BEEE-3D1DF7FF0B8B}" type="parTrans" cxnId="{50F5C9B3-94A1-48B1-9ED5-D10AAC257BCC}">
      <dgm:prSet/>
      <dgm:spPr/>
      <dgm:t>
        <a:bodyPr/>
        <a:lstStyle/>
        <a:p>
          <a:endParaRPr lang="en-US"/>
        </a:p>
      </dgm:t>
    </dgm:pt>
    <dgm:pt modelId="{94B6B07D-F9B5-44A1-81B0-5313C33D1236}" type="sibTrans" cxnId="{50F5C9B3-94A1-48B1-9ED5-D10AAC257BCC}">
      <dgm:prSet/>
      <dgm:spPr/>
      <dgm:t>
        <a:bodyPr/>
        <a:lstStyle/>
        <a:p>
          <a:endParaRPr lang="en-US"/>
        </a:p>
      </dgm:t>
    </dgm:pt>
    <dgm:pt modelId="{35C93ED9-70FC-4923-9D6A-2D4384CEED38}" type="pres">
      <dgm:prSet presAssocID="{A885D053-05EA-458F-8756-F551EA41F786}" presName="Name0" presStyleCnt="0">
        <dgm:presLayoutVars>
          <dgm:chPref val="1"/>
          <dgm:dir/>
          <dgm:animOne val="branch"/>
          <dgm:animLvl val="lvl"/>
          <dgm:resizeHandles/>
        </dgm:presLayoutVars>
      </dgm:prSet>
      <dgm:spPr/>
      <dgm:t>
        <a:bodyPr/>
        <a:lstStyle/>
        <a:p>
          <a:endParaRPr lang="en-US"/>
        </a:p>
      </dgm:t>
    </dgm:pt>
    <dgm:pt modelId="{14459111-DF9E-47A6-8326-8676F994D85E}" type="pres">
      <dgm:prSet presAssocID="{BAD95D78-F4E7-4B3F-B553-45F345460061}" presName="vertOne" presStyleCnt="0"/>
      <dgm:spPr/>
    </dgm:pt>
    <dgm:pt modelId="{17578E2B-6174-4B42-A3DA-D6DE6736AA72}" type="pres">
      <dgm:prSet presAssocID="{BAD95D78-F4E7-4B3F-B553-45F345460061}" presName="txOne" presStyleLbl="node0" presStyleIdx="0" presStyleCnt="1" custScaleY="50210">
        <dgm:presLayoutVars>
          <dgm:chPref val="3"/>
        </dgm:presLayoutVars>
      </dgm:prSet>
      <dgm:spPr/>
      <dgm:t>
        <a:bodyPr/>
        <a:lstStyle/>
        <a:p>
          <a:endParaRPr lang="en-US"/>
        </a:p>
      </dgm:t>
    </dgm:pt>
    <dgm:pt modelId="{2D92C53B-B51C-4851-8A48-BBA307D6CF7E}" type="pres">
      <dgm:prSet presAssocID="{BAD95D78-F4E7-4B3F-B553-45F345460061}" presName="parTransOne" presStyleCnt="0"/>
      <dgm:spPr/>
    </dgm:pt>
    <dgm:pt modelId="{B45B6B7D-D803-44C3-BC3A-DBC9EE45CC5A}" type="pres">
      <dgm:prSet presAssocID="{BAD95D78-F4E7-4B3F-B553-45F345460061}" presName="horzOne" presStyleCnt="0"/>
      <dgm:spPr/>
    </dgm:pt>
    <dgm:pt modelId="{C2D45787-1451-4938-96F9-5BB8C160BEE2}" type="pres">
      <dgm:prSet presAssocID="{32D4BB2A-A6B2-48A1-B277-440BF60973EA}" presName="vertTwo" presStyleCnt="0"/>
      <dgm:spPr/>
    </dgm:pt>
    <dgm:pt modelId="{E6260440-2896-434D-94B5-9BE59E8C95DA}" type="pres">
      <dgm:prSet presAssocID="{32D4BB2A-A6B2-48A1-B277-440BF60973EA}" presName="txTwo" presStyleLbl="node2" presStyleIdx="0" presStyleCnt="3">
        <dgm:presLayoutVars>
          <dgm:chPref val="3"/>
        </dgm:presLayoutVars>
      </dgm:prSet>
      <dgm:spPr/>
      <dgm:t>
        <a:bodyPr/>
        <a:lstStyle/>
        <a:p>
          <a:endParaRPr lang="en-US"/>
        </a:p>
      </dgm:t>
    </dgm:pt>
    <dgm:pt modelId="{FFC141E2-8D58-4D47-97F1-BA57C797E4C4}" type="pres">
      <dgm:prSet presAssocID="{32D4BB2A-A6B2-48A1-B277-440BF60973EA}" presName="parTransTwo" presStyleCnt="0"/>
      <dgm:spPr/>
    </dgm:pt>
    <dgm:pt modelId="{540D06BA-5C08-4DE5-B39F-07A1F43D2FFF}" type="pres">
      <dgm:prSet presAssocID="{32D4BB2A-A6B2-48A1-B277-440BF60973EA}" presName="horzTwo" presStyleCnt="0"/>
      <dgm:spPr/>
    </dgm:pt>
    <dgm:pt modelId="{87EBA60D-9AA4-496E-87EC-E00B7223C8BA}" type="pres">
      <dgm:prSet presAssocID="{95B41DEC-1A1C-4597-A460-7F1BC5969603}" presName="vertThree" presStyleCnt="0"/>
      <dgm:spPr/>
    </dgm:pt>
    <dgm:pt modelId="{00E0D026-5A9F-4766-AC6C-CACE075DFEFA}" type="pres">
      <dgm:prSet presAssocID="{95B41DEC-1A1C-4597-A460-7F1BC5969603}" presName="txThree" presStyleLbl="node3" presStyleIdx="0" presStyleCnt="6">
        <dgm:presLayoutVars>
          <dgm:chPref val="3"/>
        </dgm:presLayoutVars>
      </dgm:prSet>
      <dgm:spPr/>
      <dgm:t>
        <a:bodyPr/>
        <a:lstStyle/>
        <a:p>
          <a:endParaRPr lang="en-US"/>
        </a:p>
      </dgm:t>
    </dgm:pt>
    <dgm:pt modelId="{FFAFABFE-4E7B-4B00-8BE2-D7A8A5636EE5}" type="pres">
      <dgm:prSet presAssocID="{95B41DEC-1A1C-4597-A460-7F1BC5969603}" presName="horzThree" presStyleCnt="0"/>
      <dgm:spPr/>
    </dgm:pt>
    <dgm:pt modelId="{14E6A71F-A127-43E2-8722-E5D3FC42F888}" type="pres">
      <dgm:prSet presAssocID="{97942B53-2D89-4460-B5CC-CDF7B10477BE}" presName="sibSpaceThree" presStyleCnt="0"/>
      <dgm:spPr/>
    </dgm:pt>
    <dgm:pt modelId="{9720AFAA-5976-4AD5-8EFA-E1E214539FFB}" type="pres">
      <dgm:prSet presAssocID="{624ED0FF-9E1C-4DC7-850B-1AF28D43189D}" presName="vertThree" presStyleCnt="0"/>
      <dgm:spPr/>
    </dgm:pt>
    <dgm:pt modelId="{A774595F-6076-446D-9D26-44C31ADCCF00}" type="pres">
      <dgm:prSet presAssocID="{624ED0FF-9E1C-4DC7-850B-1AF28D43189D}" presName="txThree" presStyleLbl="node3" presStyleIdx="1" presStyleCnt="6">
        <dgm:presLayoutVars>
          <dgm:chPref val="3"/>
        </dgm:presLayoutVars>
      </dgm:prSet>
      <dgm:spPr/>
      <dgm:t>
        <a:bodyPr/>
        <a:lstStyle/>
        <a:p>
          <a:endParaRPr lang="en-US"/>
        </a:p>
      </dgm:t>
    </dgm:pt>
    <dgm:pt modelId="{8131F824-DF9F-428D-9103-32FC530365A1}" type="pres">
      <dgm:prSet presAssocID="{624ED0FF-9E1C-4DC7-850B-1AF28D43189D}" presName="horzThree" presStyleCnt="0"/>
      <dgm:spPr/>
    </dgm:pt>
    <dgm:pt modelId="{6921AFA6-2CB0-4013-AE0E-E15096044A79}" type="pres">
      <dgm:prSet presAssocID="{841D505C-D620-4BD5-8113-4AF4FB96D33C}" presName="sibSpaceTwo" presStyleCnt="0"/>
      <dgm:spPr/>
    </dgm:pt>
    <dgm:pt modelId="{BD783570-0B3D-471E-95B1-190A0EEF2767}" type="pres">
      <dgm:prSet presAssocID="{B349E757-3AE5-4473-AE47-1321C95948E1}" presName="vertTwo" presStyleCnt="0"/>
      <dgm:spPr/>
    </dgm:pt>
    <dgm:pt modelId="{CB5188D3-0482-41DC-AFD1-BE5AA3BBFAAF}" type="pres">
      <dgm:prSet presAssocID="{B349E757-3AE5-4473-AE47-1321C95948E1}" presName="txTwo" presStyleLbl="node2" presStyleIdx="1" presStyleCnt="3">
        <dgm:presLayoutVars>
          <dgm:chPref val="3"/>
        </dgm:presLayoutVars>
      </dgm:prSet>
      <dgm:spPr/>
      <dgm:t>
        <a:bodyPr/>
        <a:lstStyle/>
        <a:p>
          <a:endParaRPr lang="en-US"/>
        </a:p>
      </dgm:t>
    </dgm:pt>
    <dgm:pt modelId="{261D5DA4-7CDB-436C-B84D-2C476D424210}" type="pres">
      <dgm:prSet presAssocID="{B349E757-3AE5-4473-AE47-1321C95948E1}" presName="parTransTwo" presStyleCnt="0"/>
      <dgm:spPr/>
    </dgm:pt>
    <dgm:pt modelId="{1D324D5E-E6EB-4F1B-8039-49D5D98B1DA8}" type="pres">
      <dgm:prSet presAssocID="{B349E757-3AE5-4473-AE47-1321C95948E1}" presName="horzTwo" presStyleCnt="0"/>
      <dgm:spPr/>
    </dgm:pt>
    <dgm:pt modelId="{253FE8B4-EF2E-4D5F-BE0B-E9BF88BF088F}" type="pres">
      <dgm:prSet presAssocID="{7A14B047-BD5E-4E02-8E53-A612692A4C46}" presName="vertThree" presStyleCnt="0"/>
      <dgm:spPr/>
    </dgm:pt>
    <dgm:pt modelId="{0FB59E76-7F80-4DD8-99CE-E12E60E0AD30}" type="pres">
      <dgm:prSet presAssocID="{7A14B047-BD5E-4E02-8E53-A612692A4C46}" presName="txThree" presStyleLbl="node3" presStyleIdx="2" presStyleCnt="6">
        <dgm:presLayoutVars>
          <dgm:chPref val="3"/>
        </dgm:presLayoutVars>
      </dgm:prSet>
      <dgm:spPr/>
      <dgm:t>
        <a:bodyPr/>
        <a:lstStyle/>
        <a:p>
          <a:endParaRPr lang="en-US"/>
        </a:p>
      </dgm:t>
    </dgm:pt>
    <dgm:pt modelId="{9F7857C0-D961-472A-8C3D-B4D7F10A35F5}" type="pres">
      <dgm:prSet presAssocID="{7A14B047-BD5E-4E02-8E53-A612692A4C46}" presName="horzThree" presStyleCnt="0"/>
      <dgm:spPr/>
    </dgm:pt>
    <dgm:pt modelId="{05FE7830-E559-4D18-AF7E-B7FB25784C01}" type="pres">
      <dgm:prSet presAssocID="{72505DEA-35B2-452B-8877-9FB6FA8EDC19}" presName="sibSpaceTwo" presStyleCnt="0"/>
      <dgm:spPr/>
    </dgm:pt>
    <dgm:pt modelId="{8BC63D84-6EBF-4531-8677-3B1B489146E4}" type="pres">
      <dgm:prSet presAssocID="{7EA9E66D-6850-4955-8961-D6C6EF26E00E}" presName="vertTwo" presStyleCnt="0"/>
      <dgm:spPr/>
    </dgm:pt>
    <dgm:pt modelId="{18920292-7AA3-4F2D-917B-308E00FF0B84}" type="pres">
      <dgm:prSet presAssocID="{7EA9E66D-6850-4955-8961-D6C6EF26E00E}" presName="txTwo" presStyleLbl="node2" presStyleIdx="2" presStyleCnt="3">
        <dgm:presLayoutVars>
          <dgm:chPref val="3"/>
        </dgm:presLayoutVars>
      </dgm:prSet>
      <dgm:spPr/>
      <dgm:t>
        <a:bodyPr/>
        <a:lstStyle/>
        <a:p>
          <a:endParaRPr lang="en-US"/>
        </a:p>
      </dgm:t>
    </dgm:pt>
    <dgm:pt modelId="{6CA30EE9-46B7-436B-8179-8BD084B3EF8E}" type="pres">
      <dgm:prSet presAssocID="{7EA9E66D-6850-4955-8961-D6C6EF26E00E}" presName="parTransTwo" presStyleCnt="0"/>
      <dgm:spPr/>
    </dgm:pt>
    <dgm:pt modelId="{60332910-32D8-4955-9A86-8A7B878FA7AF}" type="pres">
      <dgm:prSet presAssocID="{7EA9E66D-6850-4955-8961-D6C6EF26E00E}" presName="horzTwo" presStyleCnt="0"/>
      <dgm:spPr/>
    </dgm:pt>
    <dgm:pt modelId="{7FE6BFEE-6258-4FA3-A98F-CE7BDD2D9490}" type="pres">
      <dgm:prSet presAssocID="{FB374C21-FFFC-4DF0-8147-ECA0D9B1024C}" presName="vertThree" presStyleCnt="0"/>
      <dgm:spPr/>
    </dgm:pt>
    <dgm:pt modelId="{53225F08-AD5B-4F8D-BB3B-5811DB44D8E8}" type="pres">
      <dgm:prSet presAssocID="{FB374C21-FFFC-4DF0-8147-ECA0D9B1024C}" presName="txThree" presStyleLbl="node3" presStyleIdx="3" presStyleCnt="6">
        <dgm:presLayoutVars>
          <dgm:chPref val="3"/>
        </dgm:presLayoutVars>
      </dgm:prSet>
      <dgm:spPr/>
      <dgm:t>
        <a:bodyPr/>
        <a:lstStyle/>
        <a:p>
          <a:endParaRPr lang="en-US"/>
        </a:p>
      </dgm:t>
    </dgm:pt>
    <dgm:pt modelId="{D5BDFF20-30CE-4C38-87F1-28747F182387}" type="pres">
      <dgm:prSet presAssocID="{FB374C21-FFFC-4DF0-8147-ECA0D9B1024C}" presName="horzThree" presStyleCnt="0"/>
      <dgm:spPr/>
    </dgm:pt>
    <dgm:pt modelId="{353F6D38-2C2D-43B4-82A6-DD800DBDDACD}" type="pres">
      <dgm:prSet presAssocID="{32E5D0E0-9038-4CC6-A69D-84EAB28C3729}" presName="sibSpaceThree" presStyleCnt="0"/>
      <dgm:spPr/>
    </dgm:pt>
    <dgm:pt modelId="{DCCA661D-BD82-4AAF-8E7F-3438BD91406F}" type="pres">
      <dgm:prSet presAssocID="{45DDFF62-3A39-4227-9F55-79D00C36FE84}" presName="vertThree" presStyleCnt="0"/>
      <dgm:spPr/>
    </dgm:pt>
    <dgm:pt modelId="{A6E2112D-36FB-40C1-A225-4C9BA9462374}" type="pres">
      <dgm:prSet presAssocID="{45DDFF62-3A39-4227-9F55-79D00C36FE84}" presName="txThree" presStyleLbl="node3" presStyleIdx="4" presStyleCnt="6">
        <dgm:presLayoutVars>
          <dgm:chPref val="3"/>
        </dgm:presLayoutVars>
      </dgm:prSet>
      <dgm:spPr/>
      <dgm:t>
        <a:bodyPr/>
        <a:lstStyle/>
        <a:p>
          <a:endParaRPr lang="en-US"/>
        </a:p>
      </dgm:t>
    </dgm:pt>
    <dgm:pt modelId="{BCF18464-E0C6-40AC-93E8-321B19DEA9EB}" type="pres">
      <dgm:prSet presAssocID="{45DDFF62-3A39-4227-9F55-79D00C36FE84}" presName="horzThree" presStyleCnt="0"/>
      <dgm:spPr/>
    </dgm:pt>
    <dgm:pt modelId="{FAFCC6CC-4BB6-4B86-9817-B7ED99DA8454}" type="pres">
      <dgm:prSet presAssocID="{D4115415-6A2C-41D3-A1F2-5E55844A1333}" presName="sibSpaceThree" presStyleCnt="0"/>
      <dgm:spPr/>
    </dgm:pt>
    <dgm:pt modelId="{1AFD1847-4E0C-44DB-B9AB-92E064722ACA}" type="pres">
      <dgm:prSet presAssocID="{DB24C2C1-F40D-47BE-8238-26CBC6A8322E}" presName="vertThree" presStyleCnt="0"/>
      <dgm:spPr/>
    </dgm:pt>
    <dgm:pt modelId="{30DA11B6-F197-4ED6-B263-54B3668AFBD6}" type="pres">
      <dgm:prSet presAssocID="{DB24C2C1-F40D-47BE-8238-26CBC6A8322E}" presName="txThree" presStyleLbl="node3" presStyleIdx="5" presStyleCnt="6">
        <dgm:presLayoutVars>
          <dgm:chPref val="3"/>
        </dgm:presLayoutVars>
      </dgm:prSet>
      <dgm:spPr/>
      <dgm:t>
        <a:bodyPr/>
        <a:lstStyle/>
        <a:p>
          <a:endParaRPr lang="en-US"/>
        </a:p>
      </dgm:t>
    </dgm:pt>
    <dgm:pt modelId="{4377E4B6-0C03-4462-B7E5-F8A6A544457D}" type="pres">
      <dgm:prSet presAssocID="{DB24C2C1-F40D-47BE-8238-26CBC6A8322E}" presName="horzThree" presStyleCnt="0"/>
      <dgm:spPr/>
    </dgm:pt>
  </dgm:ptLst>
  <dgm:cxnLst>
    <dgm:cxn modelId="{CD3900A0-48B8-4437-A759-BD111BE040B9}" type="presOf" srcId="{45DDFF62-3A39-4227-9F55-79D00C36FE84}" destId="{A6E2112D-36FB-40C1-A225-4C9BA9462374}" srcOrd="0" destOrd="0" presId="urn:microsoft.com/office/officeart/2005/8/layout/hierarchy4"/>
    <dgm:cxn modelId="{F4BABC99-78EB-41B3-B272-CACDCC01FB20}" srcId="{A885D053-05EA-458F-8756-F551EA41F786}" destId="{BAD95D78-F4E7-4B3F-B553-45F345460061}" srcOrd="0" destOrd="0" parTransId="{B183601D-4B75-4CED-924A-6459D4B088B9}" sibTransId="{01D2834F-1032-4B83-BC44-6DBFD6AD44AB}"/>
    <dgm:cxn modelId="{08783D30-7E67-4E35-BF55-8FC39236A3A6}" srcId="{7EA9E66D-6850-4955-8961-D6C6EF26E00E}" destId="{45DDFF62-3A39-4227-9F55-79D00C36FE84}" srcOrd="1" destOrd="0" parTransId="{F4FD8CED-FDB2-4618-9D6D-088BD079808E}" sibTransId="{D4115415-6A2C-41D3-A1F2-5E55844A1333}"/>
    <dgm:cxn modelId="{C79E0A8B-9734-43D1-ABAB-30DE9949C9F4}" srcId="{7EA9E66D-6850-4955-8961-D6C6EF26E00E}" destId="{FB374C21-FFFC-4DF0-8147-ECA0D9B1024C}" srcOrd="0" destOrd="0" parTransId="{CA13D1B3-EB49-428C-86E0-7412642CED92}" sibTransId="{32E5D0E0-9038-4CC6-A69D-84EAB28C3729}"/>
    <dgm:cxn modelId="{6D27AB91-75D7-4733-97E7-1C58E331D032}" srcId="{BAD95D78-F4E7-4B3F-B553-45F345460061}" destId="{32D4BB2A-A6B2-48A1-B277-440BF60973EA}" srcOrd="0" destOrd="0" parTransId="{27D7F65E-823F-4AE7-A0B9-C71DF0CC8805}" sibTransId="{841D505C-D620-4BD5-8113-4AF4FB96D33C}"/>
    <dgm:cxn modelId="{B4AD6A3C-22C3-44C1-807B-CD2DDC27C538}" type="presOf" srcId="{B349E757-3AE5-4473-AE47-1321C95948E1}" destId="{CB5188D3-0482-41DC-AFD1-BE5AA3BBFAAF}" srcOrd="0" destOrd="0" presId="urn:microsoft.com/office/officeart/2005/8/layout/hierarchy4"/>
    <dgm:cxn modelId="{8BD70888-FBA2-4909-BDB4-68CB9D8B162F}" type="presOf" srcId="{7A14B047-BD5E-4E02-8E53-A612692A4C46}" destId="{0FB59E76-7F80-4DD8-99CE-E12E60E0AD30}" srcOrd="0" destOrd="0" presId="urn:microsoft.com/office/officeart/2005/8/layout/hierarchy4"/>
    <dgm:cxn modelId="{168BE3DD-1A09-4494-B4D0-93DD57611F5E}" type="presOf" srcId="{FB374C21-FFFC-4DF0-8147-ECA0D9B1024C}" destId="{53225F08-AD5B-4F8D-BB3B-5811DB44D8E8}" srcOrd="0" destOrd="0" presId="urn:microsoft.com/office/officeart/2005/8/layout/hierarchy4"/>
    <dgm:cxn modelId="{CC8E131F-DE7D-4AE1-9BCE-0CD79E59094D}" srcId="{32D4BB2A-A6B2-48A1-B277-440BF60973EA}" destId="{624ED0FF-9E1C-4DC7-850B-1AF28D43189D}" srcOrd="1" destOrd="0" parTransId="{EE82B4FE-CCCF-42AC-83D9-91CF63F80579}" sibTransId="{1B0D8082-B92F-487B-8106-1D329F4D0BBD}"/>
    <dgm:cxn modelId="{17202099-90DE-4B98-B8F4-83037E8FD33E}" type="presOf" srcId="{BAD95D78-F4E7-4B3F-B553-45F345460061}" destId="{17578E2B-6174-4B42-A3DA-D6DE6736AA72}" srcOrd="0" destOrd="0" presId="urn:microsoft.com/office/officeart/2005/8/layout/hierarchy4"/>
    <dgm:cxn modelId="{8C062693-BCDB-47B2-8874-7AF20B03E243}" type="presOf" srcId="{32D4BB2A-A6B2-48A1-B277-440BF60973EA}" destId="{E6260440-2896-434D-94B5-9BE59E8C95DA}" srcOrd="0" destOrd="0" presId="urn:microsoft.com/office/officeart/2005/8/layout/hierarchy4"/>
    <dgm:cxn modelId="{0BE485FF-0D25-412B-93F3-B64AB64355DA}" type="presOf" srcId="{624ED0FF-9E1C-4DC7-850B-1AF28D43189D}" destId="{A774595F-6076-446D-9D26-44C31ADCCF00}" srcOrd="0" destOrd="0" presId="urn:microsoft.com/office/officeart/2005/8/layout/hierarchy4"/>
    <dgm:cxn modelId="{6A2AB653-4214-49A2-8677-10F7EA4B5355}" type="presOf" srcId="{A885D053-05EA-458F-8756-F551EA41F786}" destId="{35C93ED9-70FC-4923-9D6A-2D4384CEED38}" srcOrd="0" destOrd="0" presId="urn:microsoft.com/office/officeart/2005/8/layout/hierarchy4"/>
    <dgm:cxn modelId="{22089878-60FA-43F7-8C12-6841762326A3}" type="presOf" srcId="{DB24C2C1-F40D-47BE-8238-26CBC6A8322E}" destId="{30DA11B6-F197-4ED6-B263-54B3668AFBD6}" srcOrd="0" destOrd="0" presId="urn:microsoft.com/office/officeart/2005/8/layout/hierarchy4"/>
    <dgm:cxn modelId="{9777764B-6928-4BA0-9330-7DF81E41D34B}" srcId="{B349E757-3AE5-4473-AE47-1321C95948E1}" destId="{7A14B047-BD5E-4E02-8E53-A612692A4C46}" srcOrd="0" destOrd="0" parTransId="{8AC5D095-A3BC-46A2-8370-E58874FFCFAA}" sibTransId="{C4B17020-7EA2-4C4F-BAC9-C6385AED9569}"/>
    <dgm:cxn modelId="{65713F69-D786-4D1C-9585-5CFCDBD1FC8F}" type="presOf" srcId="{7EA9E66D-6850-4955-8961-D6C6EF26E00E}" destId="{18920292-7AA3-4F2D-917B-308E00FF0B84}" srcOrd="0" destOrd="0" presId="urn:microsoft.com/office/officeart/2005/8/layout/hierarchy4"/>
    <dgm:cxn modelId="{BDB6D4F4-2A51-44D2-8E6F-50C559E79534}" type="presOf" srcId="{95B41DEC-1A1C-4597-A460-7F1BC5969603}" destId="{00E0D026-5A9F-4766-AC6C-CACE075DFEFA}" srcOrd="0" destOrd="0" presId="urn:microsoft.com/office/officeart/2005/8/layout/hierarchy4"/>
    <dgm:cxn modelId="{EFAC5A87-939D-40F8-96F9-4BA7FD88EC95}" srcId="{32D4BB2A-A6B2-48A1-B277-440BF60973EA}" destId="{95B41DEC-1A1C-4597-A460-7F1BC5969603}" srcOrd="0" destOrd="0" parTransId="{2EACF833-4CCF-4CAE-B8AE-11A158352F3A}" sibTransId="{97942B53-2D89-4460-B5CC-CDF7B10477BE}"/>
    <dgm:cxn modelId="{50F5C9B3-94A1-48B1-9ED5-D10AAC257BCC}" srcId="{7EA9E66D-6850-4955-8961-D6C6EF26E00E}" destId="{DB24C2C1-F40D-47BE-8238-26CBC6A8322E}" srcOrd="2" destOrd="0" parTransId="{87378838-507E-4C3A-BEEE-3D1DF7FF0B8B}" sibTransId="{94B6B07D-F9B5-44A1-81B0-5313C33D1236}"/>
    <dgm:cxn modelId="{EB7B937E-42B6-4737-8924-EB4CCDE9330A}" srcId="{BAD95D78-F4E7-4B3F-B553-45F345460061}" destId="{B349E757-3AE5-4473-AE47-1321C95948E1}" srcOrd="1" destOrd="0" parTransId="{0040B3DA-851C-408D-AD6A-9AAA65AFD93C}" sibTransId="{72505DEA-35B2-452B-8877-9FB6FA8EDC19}"/>
    <dgm:cxn modelId="{DE5892F8-6A1C-4415-909E-8FD405EE802D}" srcId="{BAD95D78-F4E7-4B3F-B553-45F345460061}" destId="{7EA9E66D-6850-4955-8961-D6C6EF26E00E}" srcOrd="2" destOrd="0" parTransId="{92BE72ED-146D-445D-AB83-D4E14B9C4FE5}" sibTransId="{2E25C010-74BF-4192-8904-D060DD2853AD}"/>
    <dgm:cxn modelId="{A9A4D529-15E9-40DA-9850-09498C5EBD1F}" type="presParOf" srcId="{35C93ED9-70FC-4923-9D6A-2D4384CEED38}" destId="{14459111-DF9E-47A6-8326-8676F994D85E}" srcOrd="0" destOrd="0" presId="urn:microsoft.com/office/officeart/2005/8/layout/hierarchy4"/>
    <dgm:cxn modelId="{47A81CE0-C453-4397-A48D-98B14EED3E05}" type="presParOf" srcId="{14459111-DF9E-47A6-8326-8676F994D85E}" destId="{17578E2B-6174-4B42-A3DA-D6DE6736AA72}" srcOrd="0" destOrd="0" presId="urn:microsoft.com/office/officeart/2005/8/layout/hierarchy4"/>
    <dgm:cxn modelId="{52C47051-CC88-4484-990A-29C2DA596D37}" type="presParOf" srcId="{14459111-DF9E-47A6-8326-8676F994D85E}" destId="{2D92C53B-B51C-4851-8A48-BBA307D6CF7E}" srcOrd="1" destOrd="0" presId="urn:microsoft.com/office/officeart/2005/8/layout/hierarchy4"/>
    <dgm:cxn modelId="{48E4EA90-033A-480F-97A4-C8D271BF5BE5}" type="presParOf" srcId="{14459111-DF9E-47A6-8326-8676F994D85E}" destId="{B45B6B7D-D803-44C3-BC3A-DBC9EE45CC5A}" srcOrd="2" destOrd="0" presId="urn:microsoft.com/office/officeart/2005/8/layout/hierarchy4"/>
    <dgm:cxn modelId="{62D2AFBC-8D89-49B7-9644-30DABFC5F84D}" type="presParOf" srcId="{B45B6B7D-D803-44C3-BC3A-DBC9EE45CC5A}" destId="{C2D45787-1451-4938-96F9-5BB8C160BEE2}" srcOrd="0" destOrd="0" presId="urn:microsoft.com/office/officeart/2005/8/layout/hierarchy4"/>
    <dgm:cxn modelId="{842E0501-1E63-4713-A6B6-260B0A4FCD8C}" type="presParOf" srcId="{C2D45787-1451-4938-96F9-5BB8C160BEE2}" destId="{E6260440-2896-434D-94B5-9BE59E8C95DA}" srcOrd="0" destOrd="0" presId="urn:microsoft.com/office/officeart/2005/8/layout/hierarchy4"/>
    <dgm:cxn modelId="{5068420D-B08C-4676-B15C-9069223F1B52}" type="presParOf" srcId="{C2D45787-1451-4938-96F9-5BB8C160BEE2}" destId="{FFC141E2-8D58-4D47-97F1-BA57C797E4C4}" srcOrd="1" destOrd="0" presId="urn:microsoft.com/office/officeart/2005/8/layout/hierarchy4"/>
    <dgm:cxn modelId="{FF07C134-FDAC-4233-9BEB-27DCF99B4EA1}" type="presParOf" srcId="{C2D45787-1451-4938-96F9-5BB8C160BEE2}" destId="{540D06BA-5C08-4DE5-B39F-07A1F43D2FFF}" srcOrd="2" destOrd="0" presId="urn:microsoft.com/office/officeart/2005/8/layout/hierarchy4"/>
    <dgm:cxn modelId="{4A9B37D0-6DAD-4551-8C25-56C3C191949A}" type="presParOf" srcId="{540D06BA-5C08-4DE5-B39F-07A1F43D2FFF}" destId="{87EBA60D-9AA4-496E-87EC-E00B7223C8BA}" srcOrd="0" destOrd="0" presId="urn:microsoft.com/office/officeart/2005/8/layout/hierarchy4"/>
    <dgm:cxn modelId="{8CEE719F-3E2B-4630-BF1F-5668B5F879A3}" type="presParOf" srcId="{87EBA60D-9AA4-496E-87EC-E00B7223C8BA}" destId="{00E0D026-5A9F-4766-AC6C-CACE075DFEFA}" srcOrd="0" destOrd="0" presId="urn:microsoft.com/office/officeart/2005/8/layout/hierarchy4"/>
    <dgm:cxn modelId="{9FD94FD5-DDBF-4534-913A-F569E068276E}" type="presParOf" srcId="{87EBA60D-9AA4-496E-87EC-E00B7223C8BA}" destId="{FFAFABFE-4E7B-4B00-8BE2-D7A8A5636EE5}" srcOrd="1" destOrd="0" presId="urn:microsoft.com/office/officeart/2005/8/layout/hierarchy4"/>
    <dgm:cxn modelId="{86FE48E5-6342-4C99-94E9-C153428E667F}" type="presParOf" srcId="{540D06BA-5C08-4DE5-B39F-07A1F43D2FFF}" destId="{14E6A71F-A127-43E2-8722-E5D3FC42F888}" srcOrd="1" destOrd="0" presId="urn:microsoft.com/office/officeart/2005/8/layout/hierarchy4"/>
    <dgm:cxn modelId="{D637538E-DA3D-4071-BB0A-3427F49A3508}" type="presParOf" srcId="{540D06BA-5C08-4DE5-B39F-07A1F43D2FFF}" destId="{9720AFAA-5976-4AD5-8EFA-E1E214539FFB}" srcOrd="2" destOrd="0" presId="urn:microsoft.com/office/officeart/2005/8/layout/hierarchy4"/>
    <dgm:cxn modelId="{144ABE7C-FE72-4E60-8246-42CA0DDE1D0C}" type="presParOf" srcId="{9720AFAA-5976-4AD5-8EFA-E1E214539FFB}" destId="{A774595F-6076-446D-9D26-44C31ADCCF00}" srcOrd="0" destOrd="0" presId="urn:microsoft.com/office/officeart/2005/8/layout/hierarchy4"/>
    <dgm:cxn modelId="{3ED15BD7-BBE9-4EB4-9C0F-B52B293D82E2}" type="presParOf" srcId="{9720AFAA-5976-4AD5-8EFA-E1E214539FFB}" destId="{8131F824-DF9F-428D-9103-32FC530365A1}" srcOrd="1" destOrd="0" presId="urn:microsoft.com/office/officeart/2005/8/layout/hierarchy4"/>
    <dgm:cxn modelId="{517B8F38-08F8-49E9-8F6A-C9E143A65685}" type="presParOf" srcId="{B45B6B7D-D803-44C3-BC3A-DBC9EE45CC5A}" destId="{6921AFA6-2CB0-4013-AE0E-E15096044A79}" srcOrd="1" destOrd="0" presId="urn:microsoft.com/office/officeart/2005/8/layout/hierarchy4"/>
    <dgm:cxn modelId="{F16CC7D4-DAF8-4E8B-B219-13CC671063B3}" type="presParOf" srcId="{B45B6B7D-D803-44C3-BC3A-DBC9EE45CC5A}" destId="{BD783570-0B3D-471E-95B1-190A0EEF2767}" srcOrd="2" destOrd="0" presId="urn:microsoft.com/office/officeart/2005/8/layout/hierarchy4"/>
    <dgm:cxn modelId="{4AC31138-C235-455C-8AE9-0B5A71D5C49A}" type="presParOf" srcId="{BD783570-0B3D-471E-95B1-190A0EEF2767}" destId="{CB5188D3-0482-41DC-AFD1-BE5AA3BBFAAF}" srcOrd="0" destOrd="0" presId="urn:microsoft.com/office/officeart/2005/8/layout/hierarchy4"/>
    <dgm:cxn modelId="{56E7B1BA-7E94-4C79-A139-11C5335A1B2E}" type="presParOf" srcId="{BD783570-0B3D-471E-95B1-190A0EEF2767}" destId="{261D5DA4-7CDB-436C-B84D-2C476D424210}" srcOrd="1" destOrd="0" presId="urn:microsoft.com/office/officeart/2005/8/layout/hierarchy4"/>
    <dgm:cxn modelId="{4C0C18EB-C1EF-407B-AAB4-443D24060EBC}" type="presParOf" srcId="{BD783570-0B3D-471E-95B1-190A0EEF2767}" destId="{1D324D5E-E6EB-4F1B-8039-49D5D98B1DA8}" srcOrd="2" destOrd="0" presId="urn:microsoft.com/office/officeart/2005/8/layout/hierarchy4"/>
    <dgm:cxn modelId="{423C60EA-38A0-495F-AA44-674369F9E864}" type="presParOf" srcId="{1D324D5E-E6EB-4F1B-8039-49D5D98B1DA8}" destId="{253FE8B4-EF2E-4D5F-BE0B-E9BF88BF088F}" srcOrd="0" destOrd="0" presId="urn:microsoft.com/office/officeart/2005/8/layout/hierarchy4"/>
    <dgm:cxn modelId="{55F57727-EC82-4F28-9D35-5C8D2D8297A3}" type="presParOf" srcId="{253FE8B4-EF2E-4D5F-BE0B-E9BF88BF088F}" destId="{0FB59E76-7F80-4DD8-99CE-E12E60E0AD30}" srcOrd="0" destOrd="0" presId="urn:microsoft.com/office/officeart/2005/8/layout/hierarchy4"/>
    <dgm:cxn modelId="{BE438620-8A29-4F1A-9A26-6BDA95B8F5F3}" type="presParOf" srcId="{253FE8B4-EF2E-4D5F-BE0B-E9BF88BF088F}" destId="{9F7857C0-D961-472A-8C3D-B4D7F10A35F5}" srcOrd="1" destOrd="0" presId="urn:microsoft.com/office/officeart/2005/8/layout/hierarchy4"/>
    <dgm:cxn modelId="{BC23C808-148D-482A-8780-9A21598539BD}" type="presParOf" srcId="{B45B6B7D-D803-44C3-BC3A-DBC9EE45CC5A}" destId="{05FE7830-E559-4D18-AF7E-B7FB25784C01}" srcOrd="3" destOrd="0" presId="urn:microsoft.com/office/officeart/2005/8/layout/hierarchy4"/>
    <dgm:cxn modelId="{65653637-5499-4A48-A169-BF04665DEBBD}" type="presParOf" srcId="{B45B6B7D-D803-44C3-BC3A-DBC9EE45CC5A}" destId="{8BC63D84-6EBF-4531-8677-3B1B489146E4}" srcOrd="4" destOrd="0" presId="urn:microsoft.com/office/officeart/2005/8/layout/hierarchy4"/>
    <dgm:cxn modelId="{96727BED-A384-429B-B617-5515F09F6979}" type="presParOf" srcId="{8BC63D84-6EBF-4531-8677-3B1B489146E4}" destId="{18920292-7AA3-4F2D-917B-308E00FF0B84}" srcOrd="0" destOrd="0" presId="urn:microsoft.com/office/officeart/2005/8/layout/hierarchy4"/>
    <dgm:cxn modelId="{C501C19B-1484-4CBF-88E2-19DA1B2187C5}" type="presParOf" srcId="{8BC63D84-6EBF-4531-8677-3B1B489146E4}" destId="{6CA30EE9-46B7-436B-8179-8BD084B3EF8E}" srcOrd="1" destOrd="0" presId="urn:microsoft.com/office/officeart/2005/8/layout/hierarchy4"/>
    <dgm:cxn modelId="{A5C7BB54-4533-4BB8-BB5F-1D78F41CBAB0}" type="presParOf" srcId="{8BC63D84-6EBF-4531-8677-3B1B489146E4}" destId="{60332910-32D8-4955-9A86-8A7B878FA7AF}" srcOrd="2" destOrd="0" presId="urn:microsoft.com/office/officeart/2005/8/layout/hierarchy4"/>
    <dgm:cxn modelId="{A0D60F93-C241-40FB-B6CE-56B8ABDD2699}" type="presParOf" srcId="{60332910-32D8-4955-9A86-8A7B878FA7AF}" destId="{7FE6BFEE-6258-4FA3-A98F-CE7BDD2D9490}" srcOrd="0" destOrd="0" presId="urn:microsoft.com/office/officeart/2005/8/layout/hierarchy4"/>
    <dgm:cxn modelId="{9F4B5958-9097-4A4E-AC54-8D6E0560E8A4}" type="presParOf" srcId="{7FE6BFEE-6258-4FA3-A98F-CE7BDD2D9490}" destId="{53225F08-AD5B-4F8D-BB3B-5811DB44D8E8}" srcOrd="0" destOrd="0" presId="urn:microsoft.com/office/officeart/2005/8/layout/hierarchy4"/>
    <dgm:cxn modelId="{66A61855-44BF-4FFC-AA0B-1511ECAFA0FE}" type="presParOf" srcId="{7FE6BFEE-6258-4FA3-A98F-CE7BDD2D9490}" destId="{D5BDFF20-30CE-4C38-87F1-28747F182387}" srcOrd="1" destOrd="0" presId="urn:microsoft.com/office/officeart/2005/8/layout/hierarchy4"/>
    <dgm:cxn modelId="{FFF2B5A2-F68B-4AF2-9CE6-836A71807ABB}" type="presParOf" srcId="{60332910-32D8-4955-9A86-8A7B878FA7AF}" destId="{353F6D38-2C2D-43B4-82A6-DD800DBDDACD}" srcOrd="1" destOrd="0" presId="urn:microsoft.com/office/officeart/2005/8/layout/hierarchy4"/>
    <dgm:cxn modelId="{BC59B7EB-46DA-4E70-AE68-2B53020FE139}" type="presParOf" srcId="{60332910-32D8-4955-9A86-8A7B878FA7AF}" destId="{DCCA661D-BD82-4AAF-8E7F-3438BD91406F}" srcOrd="2" destOrd="0" presId="urn:microsoft.com/office/officeart/2005/8/layout/hierarchy4"/>
    <dgm:cxn modelId="{B68E5D2A-8DFF-4FC3-95F2-6F91895612B1}" type="presParOf" srcId="{DCCA661D-BD82-4AAF-8E7F-3438BD91406F}" destId="{A6E2112D-36FB-40C1-A225-4C9BA9462374}" srcOrd="0" destOrd="0" presId="urn:microsoft.com/office/officeart/2005/8/layout/hierarchy4"/>
    <dgm:cxn modelId="{2299378B-A628-4A1C-BEE0-8BB2AF6B8D82}" type="presParOf" srcId="{DCCA661D-BD82-4AAF-8E7F-3438BD91406F}" destId="{BCF18464-E0C6-40AC-93E8-321B19DEA9EB}" srcOrd="1" destOrd="0" presId="urn:microsoft.com/office/officeart/2005/8/layout/hierarchy4"/>
    <dgm:cxn modelId="{11B1671A-FA7F-44F0-9A38-F66E6BE3D5B3}" type="presParOf" srcId="{60332910-32D8-4955-9A86-8A7B878FA7AF}" destId="{FAFCC6CC-4BB6-4B86-9817-B7ED99DA8454}" srcOrd="3" destOrd="0" presId="urn:microsoft.com/office/officeart/2005/8/layout/hierarchy4"/>
    <dgm:cxn modelId="{446FC313-7DA2-4645-AA96-E3EB6A070F71}" type="presParOf" srcId="{60332910-32D8-4955-9A86-8A7B878FA7AF}" destId="{1AFD1847-4E0C-44DB-B9AB-92E064722ACA}" srcOrd="4" destOrd="0" presId="urn:microsoft.com/office/officeart/2005/8/layout/hierarchy4"/>
    <dgm:cxn modelId="{6F433554-0016-48F5-A1BB-2CE32BBB8AE6}" type="presParOf" srcId="{1AFD1847-4E0C-44DB-B9AB-92E064722ACA}" destId="{30DA11B6-F197-4ED6-B263-54B3668AFBD6}" srcOrd="0" destOrd="0" presId="urn:microsoft.com/office/officeart/2005/8/layout/hierarchy4"/>
    <dgm:cxn modelId="{9BB03574-0C90-4E06-8F1A-7A5CB49B87E2}" type="presParOf" srcId="{1AFD1847-4E0C-44DB-B9AB-92E064722ACA}" destId="{4377E4B6-0C03-4462-B7E5-F8A6A544457D}"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72356A-296F-45FB-BCBB-D28353BA414B}"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D97871E7-FB1E-431D-B502-211EF05EBB18}">
      <dgm:prSet phldrT="[Text]" custT="1">
        <dgm:style>
          <a:lnRef idx="3">
            <a:schemeClr val="lt1"/>
          </a:lnRef>
          <a:fillRef idx="1">
            <a:schemeClr val="accent1"/>
          </a:fillRef>
          <a:effectRef idx="1">
            <a:schemeClr val="accent1"/>
          </a:effectRef>
          <a:fontRef idx="minor">
            <a:schemeClr val="lt1"/>
          </a:fontRef>
        </dgm:style>
      </dgm:prSet>
      <dgm:spPr/>
      <dgm:t>
        <a:bodyPr/>
        <a:lstStyle/>
        <a:p>
          <a:pPr>
            <a:lnSpc>
              <a:spcPts val="3800"/>
            </a:lnSpc>
            <a:spcAft>
              <a:spcPts val="0"/>
            </a:spcAft>
          </a:pPr>
          <a:r>
            <a:rPr lang="en-US" sz="3600" dirty="0" smtClean="0"/>
            <a:t>Ohio’s New Learning Standards for English Language Arts </a:t>
          </a:r>
          <a:endParaRPr lang="en-US" sz="3600" dirty="0"/>
        </a:p>
      </dgm:t>
    </dgm:pt>
    <dgm:pt modelId="{1E85EC2C-F32E-4976-A43B-622A7018E20E}" type="parTrans" cxnId="{70D47306-F1FD-4AC8-A1B2-82427FC8D5CF}">
      <dgm:prSet/>
      <dgm:spPr/>
      <dgm:t>
        <a:bodyPr/>
        <a:lstStyle/>
        <a:p>
          <a:endParaRPr lang="en-US"/>
        </a:p>
      </dgm:t>
    </dgm:pt>
    <dgm:pt modelId="{8FE55A04-EB9D-457F-83EF-27B9E1284713}" type="sibTrans" cxnId="{70D47306-F1FD-4AC8-A1B2-82427FC8D5CF}">
      <dgm:prSet/>
      <dgm:spPr/>
      <dgm:t>
        <a:bodyPr/>
        <a:lstStyle/>
        <a:p>
          <a:endParaRPr lang="en-US"/>
        </a:p>
      </dgm:t>
    </dgm:pt>
    <dgm:pt modelId="{1840BA64-A844-4D4B-8518-C071C48CA8AC}">
      <dgm:prSet phldrT="[Text]">
        <dgm:style>
          <a:lnRef idx="3">
            <a:schemeClr val="lt1"/>
          </a:lnRef>
          <a:fillRef idx="1">
            <a:schemeClr val="accent4"/>
          </a:fillRef>
          <a:effectRef idx="1">
            <a:schemeClr val="accent4"/>
          </a:effectRef>
          <a:fontRef idx="minor">
            <a:schemeClr val="lt1"/>
          </a:fontRef>
        </dgm:style>
      </dgm:prSet>
      <dgm:spPr>
        <a:solidFill>
          <a:schemeClr val="tx2">
            <a:lumMod val="40000"/>
            <a:lumOff val="60000"/>
          </a:schemeClr>
        </a:solidFill>
      </dgm:spPr>
      <dgm:t>
        <a:bodyPr/>
        <a:lstStyle/>
        <a:p>
          <a:r>
            <a:rPr lang="en-US" dirty="0" smtClean="0"/>
            <a:t>Reading Strand</a:t>
          </a:r>
          <a:endParaRPr lang="en-US" dirty="0"/>
        </a:p>
      </dgm:t>
    </dgm:pt>
    <dgm:pt modelId="{C6097639-6B2E-426C-BCAA-AA998F89E4C5}" type="parTrans" cxnId="{2D140F5B-3129-483C-82BB-61B156F1AB0C}">
      <dgm:prSet/>
      <dgm:spPr/>
      <dgm:t>
        <a:bodyPr/>
        <a:lstStyle/>
        <a:p>
          <a:endParaRPr lang="en-US"/>
        </a:p>
      </dgm:t>
    </dgm:pt>
    <dgm:pt modelId="{9CA4FDE9-A4D2-4F17-91B4-42A3350419C2}" type="sibTrans" cxnId="{2D140F5B-3129-483C-82BB-61B156F1AB0C}">
      <dgm:prSet/>
      <dgm:spPr/>
      <dgm:t>
        <a:bodyPr/>
        <a:lstStyle/>
        <a:p>
          <a:endParaRPr lang="en-US"/>
        </a:p>
      </dgm:t>
    </dgm:pt>
    <dgm:pt modelId="{63C66FFD-D9B6-44F2-9797-E6A37CE416F8}">
      <dgm:prSet phldrT="[Text]">
        <dgm:style>
          <a:lnRef idx="3">
            <a:schemeClr val="lt1"/>
          </a:lnRef>
          <a:fillRef idx="1">
            <a:schemeClr val="accent1"/>
          </a:fillRef>
          <a:effectRef idx="1">
            <a:schemeClr val="accent1"/>
          </a:effectRef>
          <a:fontRef idx="minor">
            <a:schemeClr val="lt1"/>
          </a:fontRef>
        </dgm:style>
      </dgm:prSet>
      <dgm:spPr>
        <a:solidFill>
          <a:schemeClr val="tx2">
            <a:lumMod val="40000"/>
            <a:lumOff val="60000"/>
          </a:schemeClr>
        </a:solidFill>
        <a:ln/>
      </dgm:spPr>
      <dgm:t>
        <a:bodyPr/>
        <a:lstStyle/>
        <a:p>
          <a:r>
            <a:rPr lang="en-US" dirty="0" smtClean="0"/>
            <a:t>Writing Strand</a:t>
          </a:r>
          <a:endParaRPr lang="en-US" dirty="0"/>
        </a:p>
      </dgm:t>
    </dgm:pt>
    <dgm:pt modelId="{2BFE30F1-AE40-4C85-960D-CACD98912EC1}" type="parTrans" cxnId="{FB7BDF74-9BB2-4F02-A79E-00A3007965BB}">
      <dgm:prSet/>
      <dgm:spPr/>
      <dgm:t>
        <a:bodyPr/>
        <a:lstStyle/>
        <a:p>
          <a:endParaRPr lang="en-US"/>
        </a:p>
      </dgm:t>
    </dgm:pt>
    <dgm:pt modelId="{8D68ABBB-7559-4E3F-AE3E-27D504BC2E18}" type="sibTrans" cxnId="{FB7BDF74-9BB2-4F02-A79E-00A3007965BB}">
      <dgm:prSet/>
      <dgm:spPr/>
      <dgm:t>
        <a:bodyPr/>
        <a:lstStyle/>
        <a:p>
          <a:endParaRPr lang="en-US"/>
        </a:p>
      </dgm:t>
    </dgm:pt>
    <dgm:pt modelId="{C8B04966-D40C-4757-A7E2-DB5A9D2C1ACA}">
      <dgm:prSet>
        <dgm:style>
          <a:lnRef idx="3">
            <a:schemeClr val="lt1"/>
          </a:lnRef>
          <a:fillRef idx="1">
            <a:schemeClr val="accent6"/>
          </a:fillRef>
          <a:effectRef idx="1">
            <a:schemeClr val="accent6"/>
          </a:effectRef>
          <a:fontRef idx="minor">
            <a:schemeClr val="lt1"/>
          </a:fontRef>
        </dgm:style>
      </dgm:prSet>
      <dgm:spPr>
        <a:solidFill>
          <a:schemeClr val="tx2">
            <a:lumMod val="40000"/>
            <a:lumOff val="60000"/>
          </a:schemeClr>
        </a:solidFill>
      </dgm:spPr>
      <dgm:t>
        <a:bodyPr/>
        <a:lstStyle/>
        <a:p>
          <a:r>
            <a:rPr lang="en-US" dirty="0" smtClean="0"/>
            <a:t>Speaking and Listening Strand</a:t>
          </a:r>
          <a:endParaRPr lang="en-US" dirty="0"/>
        </a:p>
      </dgm:t>
    </dgm:pt>
    <dgm:pt modelId="{5BB9B429-6DE3-472F-9C85-30A49948F5C5}" type="parTrans" cxnId="{81011093-F4F3-440C-9EFA-34FAB55170E0}">
      <dgm:prSet/>
      <dgm:spPr/>
      <dgm:t>
        <a:bodyPr/>
        <a:lstStyle/>
        <a:p>
          <a:endParaRPr lang="en-US"/>
        </a:p>
      </dgm:t>
    </dgm:pt>
    <dgm:pt modelId="{83C30933-4712-4626-81F2-8197F51D1FA4}" type="sibTrans" cxnId="{81011093-F4F3-440C-9EFA-34FAB55170E0}">
      <dgm:prSet/>
      <dgm:spPr/>
      <dgm:t>
        <a:bodyPr/>
        <a:lstStyle/>
        <a:p>
          <a:endParaRPr lang="en-US"/>
        </a:p>
      </dgm:t>
    </dgm:pt>
    <dgm:pt modelId="{809C06EC-5DF2-49DF-9559-E3945D16D67C}">
      <dgm:prSet>
        <dgm:style>
          <a:lnRef idx="3">
            <a:schemeClr val="lt1"/>
          </a:lnRef>
          <a:fillRef idx="1">
            <a:schemeClr val="accent3"/>
          </a:fillRef>
          <a:effectRef idx="1">
            <a:schemeClr val="accent3"/>
          </a:effectRef>
          <a:fontRef idx="minor">
            <a:schemeClr val="lt1"/>
          </a:fontRef>
        </dgm:style>
      </dgm:prSet>
      <dgm:spPr>
        <a:solidFill>
          <a:schemeClr val="tx2">
            <a:lumMod val="40000"/>
            <a:lumOff val="60000"/>
          </a:schemeClr>
        </a:solidFill>
      </dgm:spPr>
      <dgm:t>
        <a:bodyPr/>
        <a:lstStyle/>
        <a:p>
          <a:r>
            <a:rPr lang="en-US" dirty="0" smtClean="0"/>
            <a:t>Language Strand</a:t>
          </a:r>
          <a:endParaRPr lang="en-US" dirty="0"/>
        </a:p>
      </dgm:t>
    </dgm:pt>
    <dgm:pt modelId="{D7A82C2F-0257-48EF-953E-117D70373892}" type="parTrans" cxnId="{E58518F6-0D3B-4F22-A7BF-2816431EAC8E}">
      <dgm:prSet/>
      <dgm:spPr/>
      <dgm:t>
        <a:bodyPr/>
        <a:lstStyle/>
        <a:p>
          <a:endParaRPr lang="en-US"/>
        </a:p>
      </dgm:t>
    </dgm:pt>
    <dgm:pt modelId="{2AE02742-F514-4DC3-A07F-1FDE718EFF3E}" type="sibTrans" cxnId="{E58518F6-0D3B-4F22-A7BF-2816431EAC8E}">
      <dgm:prSet/>
      <dgm:spPr/>
      <dgm:t>
        <a:bodyPr/>
        <a:lstStyle/>
        <a:p>
          <a:endParaRPr lang="en-US"/>
        </a:p>
      </dgm:t>
    </dgm:pt>
    <dgm:pt modelId="{C7C361DF-4BDC-4737-AFC2-2DA05630BD04}">
      <dgm:prSet phldrT="[Text]" custT="1">
        <dgm:style>
          <a:lnRef idx="3">
            <a:schemeClr val="lt1"/>
          </a:lnRef>
          <a:fillRef idx="1">
            <a:schemeClr val="accent4"/>
          </a:fillRef>
          <a:effectRef idx="1">
            <a:schemeClr val="accent4"/>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sz="1400" dirty="0" smtClean="0">
              <a:solidFill>
                <a:schemeClr val="tx1"/>
              </a:solidFill>
            </a:rPr>
            <a:t>Key Ideas and Details         </a:t>
          </a:r>
          <a:endParaRPr lang="en-US" sz="1400" dirty="0">
            <a:solidFill>
              <a:schemeClr val="tx1"/>
            </a:solidFill>
          </a:endParaRPr>
        </a:p>
      </dgm:t>
    </dgm:pt>
    <dgm:pt modelId="{14DA6CE9-C2C6-4CD1-B9F6-2662A2B4ED3D}" type="parTrans" cxnId="{18B2AC6B-0328-484E-975E-0D394C4FA39D}">
      <dgm:prSet/>
      <dgm:spPr/>
      <dgm:t>
        <a:bodyPr/>
        <a:lstStyle/>
        <a:p>
          <a:endParaRPr lang="en-US"/>
        </a:p>
      </dgm:t>
    </dgm:pt>
    <dgm:pt modelId="{B48994C5-984D-4B6D-9082-5760B9DE7195}" type="sibTrans" cxnId="{18B2AC6B-0328-484E-975E-0D394C4FA39D}">
      <dgm:prSet/>
      <dgm:spPr/>
      <dgm:t>
        <a:bodyPr/>
        <a:lstStyle/>
        <a:p>
          <a:endParaRPr lang="en-US"/>
        </a:p>
      </dgm:t>
    </dgm:pt>
    <dgm:pt modelId="{37CEC7A5-0AED-4480-886C-A3B4421BDF5B}">
      <dgm:prSet phldrT="[Text]" custT="1">
        <dgm:style>
          <a:lnRef idx="3">
            <a:schemeClr val="lt1"/>
          </a:lnRef>
          <a:fillRef idx="1">
            <a:schemeClr val="accent4"/>
          </a:fillRef>
          <a:effectRef idx="1">
            <a:schemeClr val="accent4"/>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sz="1400" dirty="0" smtClean="0">
              <a:solidFill>
                <a:schemeClr val="tx1"/>
              </a:solidFill>
            </a:rPr>
            <a:t>Craft and Structure</a:t>
          </a:r>
          <a:endParaRPr lang="en-US" sz="1400" dirty="0">
            <a:solidFill>
              <a:schemeClr val="tx1"/>
            </a:solidFill>
          </a:endParaRPr>
        </a:p>
      </dgm:t>
    </dgm:pt>
    <dgm:pt modelId="{5C939143-9E7A-4473-B583-FB4E0146A5B3}" type="parTrans" cxnId="{7FD851CA-C5C3-45F8-A9BB-70F223FF9117}">
      <dgm:prSet/>
      <dgm:spPr/>
      <dgm:t>
        <a:bodyPr/>
        <a:lstStyle/>
        <a:p>
          <a:endParaRPr lang="en-US"/>
        </a:p>
      </dgm:t>
    </dgm:pt>
    <dgm:pt modelId="{7C0D9CD8-5F47-42AD-92D1-0E77217F87D2}" type="sibTrans" cxnId="{7FD851CA-C5C3-45F8-A9BB-70F223FF9117}">
      <dgm:prSet/>
      <dgm:spPr/>
      <dgm:t>
        <a:bodyPr/>
        <a:lstStyle/>
        <a:p>
          <a:endParaRPr lang="en-US"/>
        </a:p>
      </dgm:t>
    </dgm:pt>
    <dgm:pt modelId="{4F503AC6-5044-4329-8112-B181F14A3CB2}">
      <dgm:prSet phldrT="[Text]" custT="1">
        <dgm:style>
          <a:lnRef idx="3">
            <a:schemeClr val="lt1"/>
          </a:lnRef>
          <a:fillRef idx="1">
            <a:schemeClr val="accent4"/>
          </a:fillRef>
          <a:effectRef idx="1">
            <a:schemeClr val="accent4"/>
          </a:effectRef>
          <a:fontRef idx="minor">
            <a:schemeClr val="lt1"/>
          </a:fontRef>
        </dgm:style>
      </dgm:prSet>
      <dgm:spPr>
        <a:solidFill>
          <a:schemeClr val="tx2">
            <a:lumMod val="20000"/>
            <a:lumOff val="80000"/>
          </a:schemeClr>
        </a:solidFill>
        <a:ln w="9525">
          <a:solidFill>
            <a:schemeClr val="tx2"/>
          </a:solidFill>
        </a:ln>
      </dgm:spPr>
      <dgm:t>
        <a:bodyPr vert="vert270"/>
        <a:lstStyle/>
        <a:p>
          <a:pPr>
            <a:lnSpc>
              <a:spcPct val="100000"/>
            </a:lnSpc>
            <a:spcAft>
              <a:spcPts val="0"/>
            </a:spcAft>
          </a:pPr>
          <a:r>
            <a:rPr lang="en-US" sz="1300" dirty="0" smtClean="0">
              <a:solidFill>
                <a:schemeClr val="tx1"/>
              </a:solidFill>
            </a:rPr>
            <a:t>Integration of </a:t>
          </a:r>
          <a:r>
            <a:rPr lang="en-US" sz="1400" dirty="0" smtClean="0">
              <a:solidFill>
                <a:schemeClr val="tx1"/>
              </a:solidFill>
            </a:rPr>
            <a:t>Knowledge</a:t>
          </a:r>
          <a:r>
            <a:rPr lang="en-US" sz="1300" dirty="0" smtClean="0">
              <a:solidFill>
                <a:schemeClr val="tx1"/>
              </a:solidFill>
            </a:rPr>
            <a:t> </a:t>
          </a:r>
        </a:p>
        <a:p>
          <a:pPr>
            <a:lnSpc>
              <a:spcPct val="100000"/>
            </a:lnSpc>
            <a:spcAft>
              <a:spcPts val="0"/>
            </a:spcAft>
          </a:pPr>
          <a:r>
            <a:rPr lang="en-US" sz="1300" dirty="0" smtClean="0">
              <a:solidFill>
                <a:schemeClr val="tx1"/>
              </a:solidFill>
            </a:rPr>
            <a:t>and Ideas</a:t>
          </a:r>
          <a:endParaRPr lang="en-US" sz="1300" dirty="0">
            <a:solidFill>
              <a:schemeClr val="tx1"/>
            </a:solidFill>
          </a:endParaRPr>
        </a:p>
      </dgm:t>
    </dgm:pt>
    <dgm:pt modelId="{82DB989B-8D97-4519-BD5D-BD60C245BF1A}" type="parTrans" cxnId="{6A858936-3EBF-4EC4-A31D-84E8226FE4C3}">
      <dgm:prSet/>
      <dgm:spPr/>
      <dgm:t>
        <a:bodyPr/>
        <a:lstStyle/>
        <a:p>
          <a:endParaRPr lang="en-US"/>
        </a:p>
      </dgm:t>
    </dgm:pt>
    <dgm:pt modelId="{0B2E716A-8979-4B4D-AC4A-5953EAF3DC4C}" type="sibTrans" cxnId="{6A858936-3EBF-4EC4-A31D-84E8226FE4C3}">
      <dgm:prSet/>
      <dgm:spPr/>
      <dgm:t>
        <a:bodyPr/>
        <a:lstStyle/>
        <a:p>
          <a:endParaRPr lang="en-US"/>
        </a:p>
      </dgm:t>
    </dgm:pt>
    <dgm:pt modelId="{4152EDDC-CB73-454C-BF05-34543ABF3B29}">
      <dgm:prSet phldrT="[Text]" custT="1">
        <dgm:style>
          <a:lnRef idx="3">
            <a:schemeClr val="lt1"/>
          </a:lnRef>
          <a:fillRef idx="1">
            <a:schemeClr val="accent4"/>
          </a:fillRef>
          <a:effectRef idx="1">
            <a:schemeClr val="accent4"/>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sz="1400" dirty="0" smtClean="0">
              <a:solidFill>
                <a:schemeClr val="tx1"/>
              </a:solidFill>
            </a:rPr>
            <a:t>Range of Reading and Level of Text Complexity</a:t>
          </a:r>
          <a:endParaRPr lang="en-US" sz="1400" dirty="0">
            <a:solidFill>
              <a:schemeClr val="tx1"/>
            </a:solidFill>
          </a:endParaRPr>
        </a:p>
      </dgm:t>
    </dgm:pt>
    <dgm:pt modelId="{9FE1E0E8-0A28-4BB0-B423-AE7F92766C12}" type="parTrans" cxnId="{369F84A1-C2E4-4383-987E-487C111A2130}">
      <dgm:prSet/>
      <dgm:spPr/>
      <dgm:t>
        <a:bodyPr/>
        <a:lstStyle/>
        <a:p>
          <a:endParaRPr lang="en-US"/>
        </a:p>
      </dgm:t>
    </dgm:pt>
    <dgm:pt modelId="{779E3E26-BF9C-4255-A93A-CFE084578E41}" type="sibTrans" cxnId="{369F84A1-C2E4-4383-987E-487C111A2130}">
      <dgm:prSet/>
      <dgm:spPr/>
      <dgm:t>
        <a:bodyPr/>
        <a:lstStyle/>
        <a:p>
          <a:endParaRPr lang="en-US"/>
        </a:p>
      </dgm:t>
    </dgm:pt>
    <dgm:pt modelId="{F6A4828C-F50B-411E-B550-F9A41B32ACE4}">
      <dgm:prSet phldrT="[Text]">
        <dgm:style>
          <a:lnRef idx="3">
            <a:schemeClr val="lt1"/>
          </a:lnRef>
          <a:fillRef idx="1">
            <a:schemeClr val="accent2"/>
          </a:fillRef>
          <a:effectRef idx="1">
            <a:schemeClr val="accent2"/>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dirty="0" smtClean="0">
              <a:solidFill>
                <a:schemeClr val="tx1"/>
              </a:solidFill>
            </a:rPr>
            <a:t>Text Types and Purposes</a:t>
          </a:r>
          <a:endParaRPr lang="en-US" dirty="0">
            <a:solidFill>
              <a:schemeClr val="tx1"/>
            </a:solidFill>
          </a:endParaRPr>
        </a:p>
      </dgm:t>
    </dgm:pt>
    <dgm:pt modelId="{3EB38ED9-FBF2-4CDA-8D9E-94187A7351EA}" type="parTrans" cxnId="{863F8614-E9CA-463E-B94E-A94330438768}">
      <dgm:prSet/>
      <dgm:spPr/>
      <dgm:t>
        <a:bodyPr/>
        <a:lstStyle/>
        <a:p>
          <a:endParaRPr lang="en-US"/>
        </a:p>
      </dgm:t>
    </dgm:pt>
    <dgm:pt modelId="{E526B5E8-93F6-4055-BDC4-52DA237584E0}" type="sibTrans" cxnId="{863F8614-E9CA-463E-B94E-A94330438768}">
      <dgm:prSet/>
      <dgm:spPr/>
      <dgm:t>
        <a:bodyPr/>
        <a:lstStyle/>
        <a:p>
          <a:endParaRPr lang="en-US"/>
        </a:p>
      </dgm:t>
    </dgm:pt>
    <dgm:pt modelId="{A7AFF435-8D4B-4555-9ACC-AB3168F6EA27}">
      <dgm:prSet phldrT="[Text]">
        <dgm:style>
          <a:lnRef idx="3">
            <a:schemeClr val="lt1"/>
          </a:lnRef>
          <a:fillRef idx="1">
            <a:schemeClr val="accent2"/>
          </a:fillRef>
          <a:effectRef idx="1">
            <a:schemeClr val="accent2"/>
          </a:effectRef>
          <a:fontRef idx="minor">
            <a:schemeClr val="lt1"/>
          </a:fontRef>
        </dgm:style>
      </dgm:prSet>
      <dgm:spPr>
        <a:solidFill>
          <a:schemeClr val="tx2">
            <a:lumMod val="20000"/>
            <a:lumOff val="80000"/>
          </a:schemeClr>
        </a:solidFill>
        <a:ln w="9525">
          <a:solidFill>
            <a:schemeClr val="tx2"/>
          </a:solidFill>
        </a:ln>
      </dgm:spPr>
      <dgm:t>
        <a:bodyPr vert="vert270" anchor="ctr"/>
        <a:lstStyle/>
        <a:p>
          <a:pPr>
            <a:lnSpc>
              <a:spcPct val="100000"/>
            </a:lnSpc>
            <a:spcAft>
              <a:spcPts val="0"/>
            </a:spcAft>
          </a:pPr>
          <a:r>
            <a:rPr lang="en-US" dirty="0" smtClean="0">
              <a:solidFill>
                <a:schemeClr val="tx1"/>
              </a:solidFill>
            </a:rPr>
            <a:t>Production and Distribution </a:t>
          </a:r>
        </a:p>
        <a:p>
          <a:pPr>
            <a:lnSpc>
              <a:spcPct val="100000"/>
            </a:lnSpc>
            <a:spcAft>
              <a:spcPts val="0"/>
            </a:spcAft>
          </a:pPr>
          <a:r>
            <a:rPr lang="en-US" dirty="0" smtClean="0">
              <a:solidFill>
                <a:schemeClr val="tx1"/>
              </a:solidFill>
            </a:rPr>
            <a:t>of Writing</a:t>
          </a:r>
          <a:endParaRPr lang="en-US" dirty="0">
            <a:solidFill>
              <a:schemeClr val="tx1"/>
            </a:solidFill>
          </a:endParaRPr>
        </a:p>
      </dgm:t>
    </dgm:pt>
    <dgm:pt modelId="{5C8DB396-C6B6-4D4F-8558-7308BCB5475C}" type="parTrans" cxnId="{14E72891-E541-4BE7-B8D0-2C3776D6960B}">
      <dgm:prSet/>
      <dgm:spPr/>
      <dgm:t>
        <a:bodyPr/>
        <a:lstStyle/>
        <a:p>
          <a:endParaRPr lang="en-US"/>
        </a:p>
      </dgm:t>
    </dgm:pt>
    <dgm:pt modelId="{30F56290-8BEA-42ED-9220-192962EC6950}" type="sibTrans" cxnId="{14E72891-E541-4BE7-B8D0-2C3776D6960B}">
      <dgm:prSet/>
      <dgm:spPr/>
      <dgm:t>
        <a:bodyPr/>
        <a:lstStyle/>
        <a:p>
          <a:endParaRPr lang="en-US"/>
        </a:p>
      </dgm:t>
    </dgm:pt>
    <dgm:pt modelId="{CF250156-2084-468E-A2EC-0A06C51DE9DB}">
      <dgm:prSet phldrT="[Text]">
        <dgm:style>
          <a:lnRef idx="3">
            <a:schemeClr val="lt1"/>
          </a:lnRef>
          <a:fillRef idx="1">
            <a:schemeClr val="accent2"/>
          </a:fillRef>
          <a:effectRef idx="1">
            <a:schemeClr val="accent2"/>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dirty="0" smtClean="0">
              <a:solidFill>
                <a:schemeClr val="tx1"/>
              </a:solidFill>
            </a:rPr>
            <a:t>Research to Build Knowledge</a:t>
          </a:r>
          <a:endParaRPr lang="en-US" dirty="0">
            <a:solidFill>
              <a:schemeClr val="tx1"/>
            </a:solidFill>
          </a:endParaRPr>
        </a:p>
      </dgm:t>
    </dgm:pt>
    <dgm:pt modelId="{ADEFE559-FBF1-4777-B7ED-6366E5F9F99D}" type="parTrans" cxnId="{315FA701-51AF-4BA5-BC8B-27F2B7D3CF92}">
      <dgm:prSet/>
      <dgm:spPr/>
      <dgm:t>
        <a:bodyPr/>
        <a:lstStyle/>
        <a:p>
          <a:endParaRPr lang="en-US"/>
        </a:p>
      </dgm:t>
    </dgm:pt>
    <dgm:pt modelId="{1473B5FA-DD58-4A2E-A0DC-CF92E5B28897}" type="sibTrans" cxnId="{315FA701-51AF-4BA5-BC8B-27F2B7D3CF92}">
      <dgm:prSet/>
      <dgm:spPr/>
      <dgm:t>
        <a:bodyPr/>
        <a:lstStyle/>
        <a:p>
          <a:endParaRPr lang="en-US"/>
        </a:p>
      </dgm:t>
    </dgm:pt>
    <dgm:pt modelId="{5C6FA538-FF64-4D5F-8205-0AB545FCB3B4}">
      <dgm:prSet phldrT="[Text]">
        <dgm:style>
          <a:lnRef idx="3">
            <a:schemeClr val="lt1"/>
          </a:lnRef>
          <a:fillRef idx="1">
            <a:schemeClr val="accent2"/>
          </a:fillRef>
          <a:effectRef idx="1">
            <a:schemeClr val="accent2"/>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dirty="0" smtClean="0">
              <a:solidFill>
                <a:schemeClr val="tx1"/>
              </a:solidFill>
            </a:rPr>
            <a:t>Range of Writing </a:t>
          </a:r>
          <a:endParaRPr lang="en-US" dirty="0">
            <a:solidFill>
              <a:schemeClr val="tx1"/>
            </a:solidFill>
          </a:endParaRPr>
        </a:p>
      </dgm:t>
    </dgm:pt>
    <dgm:pt modelId="{8AB6CE9E-FB90-4358-8198-AD386F474C01}" type="parTrans" cxnId="{5B5D63EA-9F90-431C-8E5B-70572175FE49}">
      <dgm:prSet/>
      <dgm:spPr/>
      <dgm:t>
        <a:bodyPr/>
        <a:lstStyle/>
        <a:p>
          <a:endParaRPr lang="en-US"/>
        </a:p>
      </dgm:t>
    </dgm:pt>
    <dgm:pt modelId="{3773F636-09FF-4DFD-991F-EA87D83BA8B0}" type="sibTrans" cxnId="{5B5D63EA-9F90-431C-8E5B-70572175FE49}">
      <dgm:prSet/>
      <dgm:spPr/>
      <dgm:t>
        <a:bodyPr/>
        <a:lstStyle/>
        <a:p>
          <a:endParaRPr lang="en-US"/>
        </a:p>
      </dgm:t>
    </dgm:pt>
    <dgm:pt modelId="{2330F217-CA07-49E0-8169-0BE84D5F8D65}">
      <dgm:prSet>
        <dgm:style>
          <a:lnRef idx="3">
            <a:schemeClr val="lt1"/>
          </a:lnRef>
          <a:fillRef idx="1">
            <a:schemeClr val="accent6"/>
          </a:fillRef>
          <a:effectRef idx="1">
            <a:schemeClr val="accent6"/>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dirty="0" smtClean="0">
              <a:solidFill>
                <a:schemeClr val="tx1"/>
              </a:solidFill>
            </a:rPr>
            <a:t>Comprehension and Collaboration</a:t>
          </a:r>
          <a:endParaRPr lang="en-US" dirty="0">
            <a:solidFill>
              <a:schemeClr val="tx1"/>
            </a:solidFill>
          </a:endParaRPr>
        </a:p>
      </dgm:t>
    </dgm:pt>
    <dgm:pt modelId="{846AD1AB-D2D9-4C90-931E-80ECF154CD95}" type="parTrans" cxnId="{326DA3AE-91FD-4D2C-9AF4-6B95760DA965}">
      <dgm:prSet/>
      <dgm:spPr/>
      <dgm:t>
        <a:bodyPr/>
        <a:lstStyle/>
        <a:p>
          <a:endParaRPr lang="en-US"/>
        </a:p>
      </dgm:t>
    </dgm:pt>
    <dgm:pt modelId="{6165EE0A-9240-4DD8-81A4-513B9CFD426A}" type="sibTrans" cxnId="{326DA3AE-91FD-4D2C-9AF4-6B95760DA965}">
      <dgm:prSet/>
      <dgm:spPr/>
      <dgm:t>
        <a:bodyPr/>
        <a:lstStyle/>
        <a:p>
          <a:endParaRPr lang="en-US"/>
        </a:p>
      </dgm:t>
    </dgm:pt>
    <dgm:pt modelId="{FBC2B219-E3AA-4C0E-8375-EDA34E3197B5}">
      <dgm:prSet>
        <dgm:style>
          <a:lnRef idx="3">
            <a:schemeClr val="lt1"/>
          </a:lnRef>
          <a:fillRef idx="1">
            <a:schemeClr val="accent6"/>
          </a:fillRef>
          <a:effectRef idx="1">
            <a:schemeClr val="accent6"/>
          </a:effectRef>
          <a:fontRef idx="minor">
            <a:schemeClr val="lt1"/>
          </a:fontRef>
        </dgm:style>
      </dgm:prSet>
      <dgm:spPr>
        <a:solidFill>
          <a:schemeClr val="tx2">
            <a:lumMod val="20000"/>
            <a:lumOff val="80000"/>
          </a:schemeClr>
        </a:solidFill>
        <a:ln w="9525">
          <a:solidFill>
            <a:schemeClr val="tx2"/>
          </a:solidFill>
        </a:ln>
      </dgm:spPr>
      <dgm:t>
        <a:bodyPr vert="vert270"/>
        <a:lstStyle/>
        <a:p>
          <a:pPr>
            <a:lnSpc>
              <a:spcPct val="100000"/>
            </a:lnSpc>
            <a:spcAft>
              <a:spcPts val="0"/>
            </a:spcAft>
          </a:pPr>
          <a:r>
            <a:rPr lang="en-US" dirty="0" smtClean="0">
              <a:solidFill>
                <a:schemeClr val="tx1"/>
              </a:solidFill>
            </a:rPr>
            <a:t>Presentation of Knowledge </a:t>
          </a:r>
        </a:p>
        <a:p>
          <a:pPr>
            <a:lnSpc>
              <a:spcPct val="100000"/>
            </a:lnSpc>
            <a:spcAft>
              <a:spcPts val="0"/>
            </a:spcAft>
          </a:pPr>
          <a:r>
            <a:rPr lang="en-US" dirty="0" smtClean="0">
              <a:solidFill>
                <a:schemeClr val="tx1"/>
              </a:solidFill>
            </a:rPr>
            <a:t>and Ideas</a:t>
          </a:r>
          <a:endParaRPr lang="en-US" dirty="0">
            <a:solidFill>
              <a:schemeClr val="tx1"/>
            </a:solidFill>
          </a:endParaRPr>
        </a:p>
      </dgm:t>
    </dgm:pt>
    <dgm:pt modelId="{A8727DC1-4820-4800-B289-1729A4C65FA1}" type="parTrans" cxnId="{0EB85FC9-B5C8-4AF2-8F7A-BA58C4189D04}">
      <dgm:prSet/>
      <dgm:spPr/>
      <dgm:t>
        <a:bodyPr/>
        <a:lstStyle/>
        <a:p>
          <a:endParaRPr lang="en-US"/>
        </a:p>
      </dgm:t>
    </dgm:pt>
    <dgm:pt modelId="{083AC481-E4A4-4B8E-B274-C604874B4F41}" type="sibTrans" cxnId="{0EB85FC9-B5C8-4AF2-8F7A-BA58C4189D04}">
      <dgm:prSet/>
      <dgm:spPr/>
      <dgm:t>
        <a:bodyPr/>
        <a:lstStyle/>
        <a:p>
          <a:endParaRPr lang="en-US"/>
        </a:p>
      </dgm:t>
    </dgm:pt>
    <dgm:pt modelId="{61E2FA93-03AD-4D6D-8575-9A36C5603E9A}">
      <dgm:prSet>
        <dgm:style>
          <a:lnRef idx="3">
            <a:schemeClr val="lt1"/>
          </a:lnRef>
          <a:fillRef idx="1">
            <a:schemeClr val="accent3"/>
          </a:fillRef>
          <a:effectRef idx="1">
            <a:schemeClr val="accent3"/>
          </a:effectRef>
          <a:fontRef idx="minor">
            <a:schemeClr val="lt1"/>
          </a:fontRef>
        </dgm:style>
      </dgm:prSet>
      <dgm:spPr>
        <a:solidFill>
          <a:schemeClr val="tx2">
            <a:lumMod val="20000"/>
            <a:lumOff val="80000"/>
          </a:schemeClr>
        </a:solidFill>
        <a:ln w="9525">
          <a:solidFill>
            <a:schemeClr val="tx2"/>
          </a:solidFill>
        </a:ln>
      </dgm:spPr>
      <dgm:t>
        <a:bodyPr vert="vert270"/>
        <a:lstStyle/>
        <a:p>
          <a:pPr>
            <a:spcAft>
              <a:spcPts val="0"/>
            </a:spcAft>
          </a:pPr>
          <a:r>
            <a:rPr lang="en-US" dirty="0" smtClean="0">
              <a:solidFill>
                <a:schemeClr val="tx1"/>
              </a:solidFill>
            </a:rPr>
            <a:t>Conventions of </a:t>
          </a:r>
        </a:p>
        <a:p>
          <a:pPr>
            <a:spcAft>
              <a:spcPts val="0"/>
            </a:spcAft>
          </a:pPr>
          <a:r>
            <a:rPr lang="en-US" dirty="0" smtClean="0">
              <a:solidFill>
                <a:schemeClr val="tx1"/>
              </a:solidFill>
            </a:rPr>
            <a:t>Standard English</a:t>
          </a:r>
          <a:endParaRPr lang="en-US" dirty="0">
            <a:solidFill>
              <a:schemeClr val="tx1"/>
            </a:solidFill>
          </a:endParaRPr>
        </a:p>
      </dgm:t>
    </dgm:pt>
    <dgm:pt modelId="{034354C1-1E1C-4629-A23F-1231C557DFB7}" type="parTrans" cxnId="{0BB7CC4B-008F-4A44-9671-7A887C5F3D1D}">
      <dgm:prSet/>
      <dgm:spPr/>
      <dgm:t>
        <a:bodyPr/>
        <a:lstStyle/>
        <a:p>
          <a:endParaRPr lang="en-US"/>
        </a:p>
      </dgm:t>
    </dgm:pt>
    <dgm:pt modelId="{0D3A45B0-3169-4462-BBD2-417DB3BC61BA}" type="sibTrans" cxnId="{0BB7CC4B-008F-4A44-9671-7A887C5F3D1D}">
      <dgm:prSet/>
      <dgm:spPr/>
      <dgm:t>
        <a:bodyPr/>
        <a:lstStyle/>
        <a:p>
          <a:endParaRPr lang="en-US"/>
        </a:p>
      </dgm:t>
    </dgm:pt>
    <dgm:pt modelId="{B8E1D315-C1CD-4B9C-A70B-3BF7CCAF72FD}">
      <dgm:prSet>
        <dgm:style>
          <a:lnRef idx="3">
            <a:schemeClr val="lt1"/>
          </a:lnRef>
          <a:fillRef idx="1">
            <a:schemeClr val="accent3"/>
          </a:fillRef>
          <a:effectRef idx="1">
            <a:schemeClr val="accent3"/>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dirty="0" smtClean="0">
              <a:solidFill>
                <a:schemeClr val="tx1"/>
              </a:solidFill>
            </a:rPr>
            <a:t>Knowledge of Language</a:t>
          </a:r>
          <a:endParaRPr lang="en-US" dirty="0">
            <a:solidFill>
              <a:schemeClr val="tx1"/>
            </a:solidFill>
          </a:endParaRPr>
        </a:p>
      </dgm:t>
    </dgm:pt>
    <dgm:pt modelId="{ECCC5325-9F7A-480D-A3D3-8A1D4D3191C0}" type="parTrans" cxnId="{F3BE5856-1CCB-4CD8-805E-2F811A0DF21A}">
      <dgm:prSet/>
      <dgm:spPr/>
      <dgm:t>
        <a:bodyPr/>
        <a:lstStyle/>
        <a:p>
          <a:endParaRPr lang="en-US"/>
        </a:p>
      </dgm:t>
    </dgm:pt>
    <dgm:pt modelId="{F4ABEEDA-FE65-4358-962A-1956BC28A6AB}" type="sibTrans" cxnId="{F3BE5856-1CCB-4CD8-805E-2F811A0DF21A}">
      <dgm:prSet/>
      <dgm:spPr/>
      <dgm:t>
        <a:bodyPr/>
        <a:lstStyle/>
        <a:p>
          <a:endParaRPr lang="en-US"/>
        </a:p>
      </dgm:t>
    </dgm:pt>
    <dgm:pt modelId="{129F5AE4-398E-4F50-8E4C-55AC45850BBE}">
      <dgm:prSet>
        <dgm:style>
          <a:lnRef idx="3">
            <a:schemeClr val="lt1"/>
          </a:lnRef>
          <a:fillRef idx="1">
            <a:schemeClr val="accent3"/>
          </a:fillRef>
          <a:effectRef idx="1">
            <a:schemeClr val="accent3"/>
          </a:effectRef>
          <a:fontRef idx="minor">
            <a:schemeClr val="lt1"/>
          </a:fontRef>
        </dgm:style>
      </dgm:prSet>
      <dgm:spPr>
        <a:solidFill>
          <a:schemeClr val="tx2">
            <a:lumMod val="20000"/>
            <a:lumOff val="80000"/>
          </a:schemeClr>
        </a:solidFill>
        <a:ln w="9525">
          <a:solidFill>
            <a:schemeClr val="tx2"/>
          </a:solidFill>
        </a:ln>
      </dgm:spPr>
      <dgm:t>
        <a:bodyPr vert="vert270"/>
        <a:lstStyle/>
        <a:p>
          <a:r>
            <a:rPr lang="en-US" dirty="0" smtClean="0">
              <a:solidFill>
                <a:schemeClr val="tx1"/>
              </a:solidFill>
            </a:rPr>
            <a:t>Vocabulary Acquisition and Use</a:t>
          </a:r>
          <a:endParaRPr lang="en-US" dirty="0">
            <a:solidFill>
              <a:schemeClr val="tx1"/>
            </a:solidFill>
          </a:endParaRPr>
        </a:p>
      </dgm:t>
    </dgm:pt>
    <dgm:pt modelId="{B5E1A701-D403-4AC9-8F04-FA5FCD19C18F}" type="parTrans" cxnId="{A93AEEEB-B2E7-47BF-B35A-68CF4E7B848E}">
      <dgm:prSet/>
      <dgm:spPr/>
      <dgm:t>
        <a:bodyPr/>
        <a:lstStyle/>
        <a:p>
          <a:endParaRPr lang="en-US"/>
        </a:p>
      </dgm:t>
    </dgm:pt>
    <dgm:pt modelId="{5DA5D360-782E-4BB3-8C4D-40B21AF3752A}" type="sibTrans" cxnId="{A93AEEEB-B2E7-47BF-B35A-68CF4E7B848E}">
      <dgm:prSet/>
      <dgm:spPr/>
      <dgm:t>
        <a:bodyPr/>
        <a:lstStyle/>
        <a:p>
          <a:endParaRPr lang="en-US"/>
        </a:p>
      </dgm:t>
    </dgm:pt>
    <dgm:pt modelId="{3B62C05D-C8F6-4498-97B8-5872A80D0120}" type="pres">
      <dgm:prSet presAssocID="{AC72356A-296F-45FB-BCBB-D28353BA414B}" presName="Name0" presStyleCnt="0">
        <dgm:presLayoutVars>
          <dgm:chPref val="1"/>
          <dgm:dir/>
          <dgm:animOne val="branch"/>
          <dgm:animLvl val="lvl"/>
          <dgm:resizeHandles/>
        </dgm:presLayoutVars>
      </dgm:prSet>
      <dgm:spPr/>
      <dgm:t>
        <a:bodyPr/>
        <a:lstStyle/>
        <a:p>
          <a:endParaRPr lang="en-US"/>
        </a:p>
      </dgm:t>
    </dgm:pt>
    <dgm:pt modelId="{1CDDDCD3-2900-4595-9514-F8C660A432D7}" type="pres">
      <dgm:prSet presAssocID="{D97871E7-FB1E-431D-B502-211EF05EBB18}" presName="vertOne" presStyleCnt="0"/>
      <dgm:spPr/>
    </dgm:pt>
    <dgm:pt modelId="{03F06D8A-9C25-4373-8F92-75CFA56CA244}" type="pres">
      <dgm:prSet presAssocID="{D97871E7-FB1E-431D-B502-211EF05EBB18}" presName="txOne" presStyleLbl="node0" presStyleIdx="0" presStyleCnt="1" custScaleY="48726" custLinFactNeighborX="919" custLinFactNeighborY="-973">
        <dgm:presLayoutVars>
          <dgm:chPref val="3"/>
        </dgm:presLayoutVars>
      </dgm:prSet>
      <dgm:spPr/>
      <dgm:t>
        <a:bodyPr/>
        <a:lstStyle/>
        <a:p>
          <a:endParaRPr lang="en-US"/>
        </a:p>
      </dgm:t>
    </dgm:pt>
    <dgm:pt modelId="{DA9E141F-5FAD-4104-8698-D28C3B1BD9A0}" type="pres">
      <dgm:prSet presAssocID="{D97871E7-FB1E-431D-B502-211EF05EBB18}" presName="parTransOne" presStyleCnt="0"/>
      <dgm:spPr/>
    </dgm:pt>
    <dgm:pt modelId="{A70102B3-C2AA-46BA-A58E-5C6D551A3D56}" type="pres">
      <dgm:prSet presAssocID="{D97871E7-FB1E-431D-B502-211EF05EBB18}" presName="horzOne" presStyleCnt="0"/>
      <dgm:spPr/>
    </dgm:pt>
    <dgm:pt modelId="{5C4A5315-2711-4C9B-99DE-AB8AE31A3BA1}" type="pres">
      <dgm:prSet presAssocID="{1840BA64-A844-4D4B-8518-C071C48CA8AC}" presName="vertTwo" presStyleCnt="0"/>
      <dgm:spPr/>
    </dgm:pt>
    <dgm:pt modelId="{05CBB7E5-77CC-4674-AAA1-3A2FDA7F6BE3}" type="pres">
      <dgm:prSet presAssocID="{1840BA64-A844-4D4B-8518-C071C48CA8AC}" presName="txTwo" presStyleLbl="node2" presStyleIdx="0" presStyleCnt="4" custLinFactNeighborX="-530" custLinFactNeighborY="-36127">
        <dgm:presLayoutVars>
          <dgm:chPref val="3"/>
        </dgm:presLayoutVars>
      </dgm:prSet>
      <dgm:spPr/>
      <dgm:t>
        <a:bodyPr/>
        <a:lstStyle/>
        <a:p>
          <a:endParaRPr lang="en-US"/>
        </a:p>
      </dgm:t>
    </dgm:pt>
    <dgm:pt modelId="{150607DD-465E-443C-AC05-69AF51E6F82A}" type="pres">
      <dgm:prSet presAssocID="{1840BA64-A844-4D4B-8518-C071C48CA8AC}" presName="parTransTwo" presStyleCnt="0"/>
      <dgm:spPr/>
    </dgm:pt>
    <dgm:pt modelId="{F3816FB7-7EA2-4C59-A011-3A6415B4225D}" type="pres">
      <dgm:prSet presAssocID="{1840BA64-A844-4D4B-8518-C071C48CA8AC}" presName="horzTwo" presStyleCnt="0"/>
      <dgm:spPr/>
    </dgm:pt>
    <dgm:pt modelId="{650A6A25-AB88-4CB6-B840-B394107BB181}" type="pres">
      <dgm:prSet presAssocID="{C7C361DF-4BDC-4737-AFC2-2DA05630BD04}" presName="vertThree" presStyleCnt="0"/>
      <dgm:spPr/>
    </dgm:pt>
    <dgm:pt modelId="{849A1096-4733-4ACB-B743-91FEF7ACE82F}" type="pres">
      <dgm:prSet presAssocID="{C7C361DF-4BDC-4737-AFC2-2DA05630BD04}" presName="txThree" presStyleLbl="node3" presStyleIdx="0" presStyleCnt="13" custScaleX="27722" custLinFactNeighborX="820" custLinFactNeighborY="103">
        <dgm:presLayoutVars>
          <dgm:chPref val="3"/>
        </dgm:presLayoutVars>
      </dgm:prSet>
      <dgm:spPr/>
      <dgm:t>
        <a:bodyPr/>
        <a:lstStyle/>
        <a:p>
          <a:endParaRPr lang="en-US"/>
        </a:p>
      </dgm:t>
    </dgm:pt>
    <dgm:pt modelId="{54C366B0-10AD-45BB-A225-6D4D26E381AD}" type="pres">
      <dgm:prSet presAssocID="{C7C361DF-4BDC-4737-AFC2-2DA05630BD04}" presName="horzThree" presStyleCnt="0"/>
      <dgm:spPr/>
    </dgm:pt>
    <dgm:pt modelId="{4D630202-5FD4-4AD2-A545-872BA6783D64}" type="pres">
      <dgm:prSet presAssocID="{B48994C5-984D-4B6D-9082-5760B9DE7195}" presName="sibSpaceThree" presStyleCnt="0"/>
      <dgm:spPr/>
    </dgm:pt>
    <dgm:pt modelId="{317A5653-70AC-4921-9C49-A057CDE6736F}" type="pres">
      <dgm:prSet presAssocID="{37CEC7A5-0AED-4480-886C-A3B4421BDF5B}" presName="vertThree" presStyleCnt="0"/>
      <dgm:spPr/>
    </dgm:pt>
    <dgm:pt modelId="{38516371-8524-4C3E-9AB8-D2FAB841D2B8}" type="pres">
      <dgm:prSet presAssocID="{37CEC7A5-0AED-4480-886C-A3B4421BDF5B}" presName="txThree" presStyleLbl="node3" presStyleIdx="1" presStyleCnt="13" custScaleX="26318" custLinFactNeighborX="1363">
        <dgm:presLayoutVars>
          <dgm:chPref val="3"/>
        </dgm:presLayoutVars>
      </dgm:prSet>
      <dgm:spPr/>
      <dgm:t>
        <a:bodyPr/>
        <a:lstStyle/>
        <a:p>
          <a:endParaRPr lang="en-US"/>
        </a:p>
      </dgm:t>
    </dgm:pt>
    <dgm:pt modelId="{9BE1E2BC-BA00-470B-9999-47FAEBEECB83}" type="pres">
      <dgm:prSet presAssocID="{37CEC7A5-0AED-4480-886C-A3B4421BDF5B}" presName="horzThree" presStyleCnt="0"/>
      <dgm:spPr/>
    </dgm:pt>
    <dgm:pt modelId="{8979B96B-C051-4867-8723-0E1BC049933D}" type="pres">
      <dgm:prSet presAssocID="{7C0D9CD8-5F47-42AD-92D1-0E77217F87D2}" presName="sibSpaceThree" presStyleCnt="0"/>
      <dgm:spPr/>
    </dgm:pt>
    <dgm:pt modelId="{1A942398-CCEE-41EE-B1F9-B6E72A4868EF}" type="pres">
      <dgm:prSet presAssocID="{4F503AC6-5044-4329-8112-B181F14A3CB2}" presName="vertThree" presStyleCnt="0"/>
      <dgm:spPr/>
    </dgm:pt>
    <dgm:pt modelId="{2F924144-8D77-4F74-B38F-1D948694D8B9}" type="pres">
      <dgm:prSet presAssocID="{4F503AC6-5044-4329-8112-B181F14A3CB2}" presName="txThree" presStyleLbl="node3" presStyleIdx="2" presStyleCnt="13" custScaleX="44738" custLinFactNeighborX="1102" custLinFactNeighborY="103">
        <dgm:presLayoutVars>
          <dgm:chPref val="3"/>
        </dgm:presLayoutVars>
      </dgm:prSet>
      <dgm:spPr/>
      <dgm:t>
        <a:bodyPr/>
        <a:lstStyle/>
        <a:p>
          <a:endParaRPr lang="en-US"/>
        </a:p>
      </dgm:t>
    </dgm:pt>
    <dgm:pt modelId="{564C2726-F3E9-465F-98E9-5A53D67540F7}" type="pres">
      <dgm:prSet presAssocID="{4F503AC6-5044-4329-8112-B181F14A3CB2}" presName="horzThree" presStyleCnt="0"/>
      <dgm:spPr/>
    </dgm:pt>
    <dgm:pt modelId="{B74F96C0-6111-40AD-87C9-B42852A4C20A}" type="pres">
      <dgm:prSet presAssocID="{0B2E716A-8979-4B4D-AC4A-5953EAF3DC4C}" presName="sibSpaceThree" presStyleCnt="0"/>
      <dgm:spPr/>
    </dgm:pt>
    <dgm:pt modelId="{B9CE3CF9-7599-4ACB-92E7-3D49D48476F1}" type="pres">
      <dgm:prSet presAssocID="{4152EDDC-CB73-454C-BF05-34543ABF3B29}" presName="vertThree" presStyleCnt="0"/>
      <dgm:spPr/>
    </dgm:pt>
    <dgm:pt modelId="{16011AD0-69CA-4AED-A5B4-B5EB1C6DEB51}" type="pres">
      <dgm:prSet presAssocID="{4152EDDC-CB73-454C-BF05-34543ABF3B29}" presName="txThree" presStyleLbl="node3" presStyleIdx="3" presStyleCnt="13" custScaleX="46312" custLinFactNeighborX="535">
        <dgm:presLayoutVars>
          <dgm:chPref val="3"/>
        </dgm:presLayoutVars>
      </dgm:prSet>
      <dgm:spPr/>
      <dgm:t>
        <a:bodyPr/>
        <a:lstStyle/>
        <a:p>
          <a:endParaRPr lang="en-US"/>
        </a:p>
      </dgm:t>
    </dgm:pt>
    <dgm:pt modelId="{6500DD5D-E362-40EB-9A2A-36973B2FE1F1}" type="pres">
      <dgm:prSet presAssocID="{4152EDDC-CB73-454C-BF05-34543ABF3B29}" presName="horzThree" presStyleCnt="0"/>
      <dgm:spPr/>
    </dgm:pt>
    <dgm:pt modelId="{3C076804-0D4E-4E51-8D21-58898C13C3FD}" type="pres">
      <dgm:prSet presAssocID="{9CA4FDE9-A4D2-4F17-91B4-42A3350419C2}" presName="sibSpaceTwo" presStyleCnt="0"/>
      <dgm:spPr/>
    </dgm:pt>
    <dgm:pt modelId="{7D4A4622-02A4-403C-B148-2BF6D4F9BE62}" type="pres">
      <dgm:prSet presAssocID="{63C66FFD-D9B6-44F2-9797-E6A37CE416F8}" presName="vertTwo" presStyleCnt="0"/>
      <dgm:spPr/>
    </dgm:pt>
    <dgm:pt modelId="{70EA43F9-D234-40B5-8264-2F55FED66630}" type="pres">
      <dgm:prSet presAssocID="{63C66FFD-D9B6-44F2-9797-E6A37CE416F8}" presName="txTwo" presStyleLbl="node2" presStyleIdx="1" presStyleCnt="4" custLinFactNeighborX="-457" custLinFactNeighborY="-36127">
        <dgm:presLayoutVars>
          <dgm:chPref val="3"/>
        </dgm:presLayoutVars>
      </dgm:prSet>
      <dgm:spPr/>
      <dgm:t>
        <a:bodyPr/>
        <a:lstStyle/>
        <a:p>
          <a:endParaRPr lang="en-US"/>
        </a:p>
      </dgm:t>
    </dgm:pt>
    <dgm:pt modelId="{E879BB17-6A4E-4CD2-AAA3-09E52F291225}" type="pres">
      <dgm:prSet presAssocID="{63C66FFD-D9B6-44F2-9797-E6A37CE416F8}" presName="parTransTwo" presStyleCnt="0"/>
      <dgm:spPr/>
    </dgm:pt>
    <dgm:pt modelId="{EA6FA805-856A-4542-B061-66179027F289}" type="pres">
      <dgm:prSet presAssocID="{63C66FFD-D9B6-44F2-9797-E6A37CE416F8}" presName="horzTwo" presStyleCnt="0"/>
      <dgm:spPr/>
    </dgm:pt>
    <dgm:pt modelId="{F81991EE-A47C-4FA3-88D4-99B79CF2106E}" type="pres">
      <dgm:prSet presAssocID="{F6A4828C-F50B-411E-B550-F9A41B32ACE4}" presName="vertThree" presStyleCnt="0"/>
      <dgm:spPr/>
    </dgm:pt>
    <dgm:pt modelId="{7CC4B6EE-5830-4F61-8090-9EAFE91863BB}" type="pres">
      <dgm:prSet presAssocID="{F6A4828C-F50B-411E-B550-F9A41B32ACE4}" presName="txThree" presStyleLbl="node3" presStyleIdx="4" presStyleCnt="13" custScaleX="33422" custLinFactNeighborX="66">
        <dgm:presLayoutVars>
          <dgm:chPref val="3"/>
        </dgm:presLayoutVars>
      </dgm:prSet>
      <dgm:spPr/>
      <dgm:t>
        <a:bodyPr/>
        <a:lstStyle/>
        <a:p>
          <a:endParaRPr lang="en-US"/>
        </a:p>
      </dgm:t>
    </dgm:pt>
    <dgm:pt modelId="{B1B06B22-452B-4C7B-99D4-42DE1448356B}" type="pres">
      <dgm:prSet presAssocID="{F6A4828C-F50B-411E-B550-F9A41B32ACE4}" presName="horzThree" presStyleCnt="0"/>
      <dgm:spPr/>
    </dgm:pt>
    <dgm:pt modelId="{5755FBDC-D7D3-4150-B95F-E14542E995BF}" type="pres">
      <dgm:prSet presAssocID="{E526B5E8-93F6-4055-BDC4-52DA237584E0}" presName="sibSpaceThree" presStyleCnt="0"/>
      <dgm:spPr/>
    </dgm:pt>
    <dgm:pt modelId="{8BBE7995-D646-4535-8E62-8904041A0639}" type="pres">
      <dgm:prSet presAssocID="{A7AFF435-8D4B-4555-9ACC-AB3168F6EA27}" presName="vertThree" presStyleCnt="0"/>
      <dgm:spPr/>
    </dgm:pt>
    <dgm:pt modelId="{6D0B2812-145E-439D-8427-2D2F4E831819}" type="pres">
      <dgm:prSet presAssocID="{A7AFF435-8D4B-4555-9ACC-AB3168F6EA27}" presName="txThree" presStyleLbl="node3" presStyleIdx="5" presStyleCnt="13" custScaleX="48978" custLinFactNeighborX="535">
        <dgm:presLayoutVars>
          <dgm:chPref val="3"/>
        </dgm:presLayoutVars>
      </dgm:prSet>
      <dgm:spPr/>
      <dgm:t>
        <a:bodyPr/>
        <a:lstStyle/>
        <a:p>
          <a:endParaRPr lang="en-US"/>
        </a:p>
      </dgm:t>
    </dgm:pt>
    <dgm:pt modelId="{7AA62E45-4A85-4193-ACF0-9528F579FE3D}" type="pres">
      <dgm:prSet presAssocID="{A7AFF435-8D4B-4555-9ACC-AB3168F6EA27}" presName="horzThree" presStyleCnt="0"/>
      <dgm:spPr/>
    </dgm:pt>
    <dgm:pt modelId="{659D0FE2-4848-4863-9E56-BEB8A848320B}" type="pres">
      <dgm:prSet presAssocID="{30F56290-8BEA-42ED-9220-192962EC6950}" presName="sibSpaceThree" presStyleCnt="0"/>
      <dgm:spPr/>
    </dgm:pt>
    <dgm:pt modelId="{39FE797A-E981-4A20-B257-E1A9DE4CBC04}" type="pres">
      <dgm:prSet presAssocID="{CF250156-2084-468E-A2EC-0A06C51DE9DB}" presName="vertThree" presStyleCnt="0"/>
      <dgm:spPr/>
    </dgm:pt>
    <dgm:pt modelId="{2FF9B1AB-BBEE-45AD-B4CC-0EFA2177F73A}" type="pres">
      <dgm:prSet presAssocID="{CF250156-2084-468E-A2EC-0A06C51DE9DB}" presName="txThree" presStyleLbl="node3" presStyleIdx="6" presStyleCnt="13" custScaleX="32634" custLinFactNeighborX="614" custLinFactNeighborY="103">
        <dgm:presLayoutVars>
          <dgm:chPref val="3"/>
        </dgm:presLayoutVars>
      </dgm:prSet>
      <dgm:spPr/>
      <dgm:t>
        <a:bodyPr/>
        <a:lstStyle/>
        <a:p>
          <a:endParaRPr lang="en-US"/>
        </a:p>
      </dgm:t>
    </dgm:pt>
    <dgm:pt modelId="{7AF373E1-816C-4EC1-9E15-C33A2B161832}" type="pres">
      <dgm:prSet presAssocID="{CF250156-2084-468E-A2EC-0A06C51DE9DB}" presName="horzThree" presStyleCnt="0"/>
      <dgm:spPr/>
    </dgm:pt>
    <dgm:pt modelId="{43C76910-D921-4991-9C85-0FFDDFE552B7}" type="pres">
      <dgm:prSet presAssocID="{1473B5FA-DD58-4A2E-A0DC-CF92E5B28897}" presName="sibSpaceThree" presStyleCnt="0"/>
      <dgm:spPr/>
    </dgm:pt>
    <dgm:pt modelId="{C07FD0BE-7CEC-430A-A4FB-689E55D175C6}" type="pres">
      <dgm:prSet presAssocID="{5C6FA538-FF64-4D5F-8205-0AB545FCB3B4}" presName="vertThree" presStyleCnt="0"/>
      <dgm:spPr/>
    </dgm:pt>
    <dgm:pt modelId="{688DE128-5D8C-44A0-9EFB-5033F23AF3CD}" type="pres">
      <dgm:prSet presAssocID="{5C6FA538-FF64-4D5F-8205-0AB545FCB3B4}" presName="txThree" presStyleLbl="node3" presStyleIdx="7" presStyleCnt="13" custScaleX="39090" custLinFactNeighborX="1301" custLinFactNeighborY="103">
        <dgm:presLayoutVars>
          <dgm:chPref val="3"/>
        </dgm:presLayoutVars>
      </dgm:prSet>
      <dgm:spPr/>
      <dgm:t>
        <a:bodyPr/>
        <a:lstStyle/>
        <a:p>
          <a:endParaRPr lang="en-US"/>
        </a:p>
      </dgm:t>
    </dgm:pt>
    <dgm:pt modelId="{620D0700-62AB-4E7F-9E72-F189DEA38911}" type="pres">
      <dgm:prSet presAssocID="{5C6FA538-FF64-4D5F-8205-0AB545FCB3B4}" presName="horzThree" presStyleCnt="0"/>
      <dgm:spPr/>
    </dgm:pt>
    <dgm:pt modelId="{C3CDF1FA-C52F-40F6-81D7-E9B75C1EE5B3}" type="pres">
      <dgm:prSet presAssocID="{8D68ABBB-7559-4E3F-AE3E-27D504BC2E18}" presName="sibSpaceTwo" presStyleCnt="0"/>
      <dgm:spPr/>
    </dgm:pt>
    <dgm:pt modelId="{5A0C33AB-ACC2-47DA-AC0B-83F8C9CB2424}" type="pres">
      <dgm:prSet presAssocID="{C8B04966-D40C-4757-A7E2-DB5A9D2C1ACA}" presName="vertTwo" presStyleCnt="0"/>
      <dgm:spPr/>
    </dgm:pt>
    <dgm:pt modelId="{9A2B51BC-AC7A-4925-87FF-1C3E394AF832}" type="pres">
      <dgm:prSet presAssocID="{C8B04966-D40C-4757-A7E2-DB5A9D2C1ACA}" presName="txTwo" presStyleLbl="node2" presStyleIdx="2" presStyleCnt="4" custLinFactNeighborY="-36127">
        <dgm:presLayoutVars>
          <dgm:chPref val="3"/>
        </dgm:presLayoutVars>
      </dgm:prSet>
      <dgm:spPr/>
      <dgm:t>
        <a:bodyPr/>
        <a:lstStyle/>
        <a:p>
          <a:endParaRPr lang="en-US"/>
        </a:p>
      </dgm:t>
    </dgm:pt>
    <dgm:pt modelId="{342E9AB2-CA01-4D9A-BFDD-AD3BF129A303}" type="pres">
      <dgm:prSet presAssocID="{C8B04966-D40C-4757-A7E2-DB5A9D2C1ACA}" presName="parTransTwo" presStyleCnt="0"/>
      <dgm:spPr/>
    </dgm:pt>
    <dgm:pt modelId="{0EBF9EDE-6E65-4C3F-97DC-2AB010B6E2CF}" type="pres">
      <dgm:prSet presAssocID="{C8B04966-D40C-4757-A7E2-DB5A9D2C1ACA}" presName="horzTwo" presStyleCnt="0"/>
      <dgm:spPr/>
    </dgm:pt>
    <dgm:pt modelId="{E7D3AF78-DB7F-4825-973E-22626C7F4A20}" type="pres">
      <dgm:prSet presAssocID="{2330F217-CA07-49E0-8169-0BE84D5F8D65}" presName="vertThree" presStyleCnt="0"/>
      <dgm:spPr/>
    </dgm:pt>
    <dgm:pt modelId="{E564F9CF-162F-482D-AE23-04291E43C38B}" type="pres">
      <dgm:prSet presAssocID="{2330F217-CA07-49E0-8169-0BE84D5F8D65}" presName="txThree" presStyleLbl="node3" presStyleIdx="8" presStyleCnt="13" custScaleX="54312">
        <dgm:presLayoutVars>
          <dgm:chPref val="3"/>
        </dgm:presLayoutVars>
      </dgm:prSet>
      <dgm:spPr/>
      <dgm:t>
        <a:bodyPr/>
        <a:lstStyle/>
        <a:p>
          <a:endParaRPr lang="en-US"/>
        </a:p>
      </dgm:t>
    </dgm:pt>
    <dgm:pt modelId="{BF5B950D-1F32-43DE-A9C6-8E1E6329A44A}" type="pres">
      <dgm:prSet presAssocID="{2330F217-CA07-49E0-8169-0BE84D5F8D65}" presName="horzThree" presStyleCnt="0"/>
      <dgm:spPr/>
    </dgm:pt>
    <dgm:pt modelId="{7523DBC5-1C2B-4939-94E2-F1F9A551E1FC}" type="pres">
      <dgm:prSet presAssocID="{6165EE0A-9240-4DD8-81A4-513B9CFD426A}" presName="sibSpaceThree" presStyleCnt="0"/>
      <dgm:spPr/>
    </dgm:pt>
    <dgm:pt modelId="{5BE20A3C-A517-4F54-85C0-990F9F0C485D}" type="pres">
      <dgm:prSet presAssocID="{FBC2B219-E3AA-4C0E-8375-EDA34E3197B5}" presName="vertThree" presStyleCnt="0"/>
      <dgm:spPr/>
    </dgm:pt>
    <dgm:pt modelId="{5C2F849B-643A-4211-9FE0-CDDAF99F2883}" type="pres">
      <dgm:prSet presAssocID="{FBC2B219-E3AA-4C0E-8375-EDA34E3197B5}" presName="txThree" presStyleLbl="node3" presStyleIdx="9" presStyleCnt="13" custScaleX="49457">
        <dgm:presLayoutVars>
          <dgm:chPref val="3"/>
        </dgm:presLayoutVars>
      </dgm:prSet>
      <dgm:spPr/>
      <dgm:t>
        <a:bodyPr/>
        <a:lstStyle/>
        <a:p>
          <a:endParaRPr lang="en-US"/>
        </a:p>
      </dgm:t>
    </dgm:pt>
    <dgm:pt modelId="{06C2DA99-9397-45DE-BC74-62FD878CE166}" type="pres">
      <dgm:prSet presAssocID="{FBC2B219-E3AA-4C0E-8375-EDA34E3197B5}" presName="horzThree" presStyleCnt="0"/>
      <dgm:spPr/>
    </dgm:pt>
    <dgm:pt modelId="{3E450ADB-37DC-409B-A475-F47C59FBEF56}" type="pres">
      <dgm:prSet presAssocID="{83C30933-4712-4626-81F2-8197F51D1FA4}" presName="sibSpaceTwo" presStyleCnt="0"/>
      <dgm:spPr/>
    </dgm:pt>
    <dgm:pt modelId="{69C893AA-FDC9-4AC4-9432-1CAF20F1A96D}" type="pres">
      <dgm:prSet presAssocID="{809C06EC-5DF2-49DF-9559-E3945D16D67C}" presName="vertTwo" presStyleCnt="0"/>
      <dgm:spPr/>
    </dgm:pt>
    <dgm:pt modelId="{F66BFA2C-382C-4985-A018-D2625DEF8623}" type="pres">
      <dgm:prSet presAssocID="{809C06EC-5DF2-49DF-9559-E3945D16D67C}" presName="txTwo" presStyleLbl="node2" presStyleIdx="3" presStyleCnt="4" custLinFactNeighborY="-36127">
        <dgm:presLayoutVars>
          <dgm:chPref val="3"/>
        </dgm:presLayoutVars>
      </dgm:prSet>
      <dgm:spPr/>
      <dgm:t>
        <a:bodyPr/>
        <a:lstStyle/>
        <a:p>
          <a:endParaRPr lang="en-US"/>
        </a:p>
      </dgm:t>
    </dgm:pt>
    <dgm:pt modelId="{088EB501-2CE7-48F2-B15F-6894FA325415}" type="pres">
      <dgm:prSet presAssocID="{809C06EC-5DF2-49DF-9559-E3945D16D67C}" presName="parTransTwo" presStyleCnt="0"/>
      <dgm:spPr/>
    </dgm:pt>
    <dgm:pt modelId="{46C02458-452B-49F2-B4FE-9586BEE186AB}" type="pres">
      <dgm:prSet presAssocID="{809C06EC-5DF2-49DF-9559-E3945D16D67C}" presName="horzTwo" presStyleCnt="0"/>
      <dgm:spPr/>
    </dgm:pt>
    <dgm:pt modelId="{232593EF-9332-4C78-A726-BF1AE7BB7DD4}" type="pres">
      <dgm:prSet presAssocID="{61E2FA93-03AD-4D6D-8575-9A36C5603E9A}" presName="vertThree" presStyleCnt="0"/>
      <dgm:spPr/>
    </dgm:pt>
    <dgm:pt modelId="{2B7203A5-6162-4E57-B1A9-C20C65E012ED}" type="pres">
      <dgm:prSet presAssocID="{61E2FA93-03AD-4D6D-8575-9A36C5603E9A}" presName="txThree" presStyleLbl="node3" presStyleIdx="10" presStyleCnt="13" custScaleX="46248">
        <dgm:presLayoutVars>
          <dgm:chPref val="3"/>
        </dgm:presLayoutVars>
      </dgm:prSet>
      <dgm:spPr/>
      <dgm:t>
        <a:bodyPr/>
        <a:lstStyle/>
        <a:p>
          <a:endParaRPr lang="en-US"/>
        </a:p>
      </dgm:t>
    </dgm:pt>
    <dgm:pt modelId="{1B48DB85-3505-40DB-8E10-BFA7A8AEBBD5}" type="pres">
      <dgm:prSet presAssocID="{61E2FA93-03AD-4D6D-8575-9A36C5603E9A}" presName="horzThree" presStyleCnt="0"/>
      <dgm:spPr/>
    </dgm:pt>
    <dgm:pt modelId="{DE1317E1-6057-44B9-AEAC-B9AAD6CA8F88}" type="pres">
      <dgm:prSet presAssocID="{0D3A45B0-3169-4462-BBD2-417DB3BC61BA}" presName="sibSpaceThree" presStyleCnt="0"/>
      <dgm:spPr/>
    </dgm:pt>
    <dgm:pt modelId="{A843075E-F046-4FF8-A605-8058BA128247}" type="pres">
      <dgm:prSet presAssocID="{B8E1D315-C1CD-4B9C-A70B-3BF7CCAF72FD}" presName="vertThree" presStyleCnt="0"/>
      <dgm:spPr/>
    </dgm:pt>
    <dgm:pt modelId="{9C9108F9-3BBA-43CB-A1C9-A94079D476AC}" type="pres">
      <dgm:prSet presAssocID="{B8E1D315-C1CD-4B9C-A70B-3BF7CCAF72FD}" presName="txThree" presStyleLbl="node3" presStyleIdx="11" presStyleCnt="13" custScaleX="46886">
        <dgm:presLayoutVars>
          <dgm:chPref val="3"/>
        </dgm:presLayoutVars>
      </dgm:prSet>
      <dgm:spPr/>
      <dgm:t>
        <a:bodyPr/>
        <a:lstStyle/>
        <a:p>
          <a:endParaRPr lang="en-US"/>
        </a:p>
      </dgm:t>
    </dgm:pt>
    <dgm:pt modelId="{0E7DEFDB-D70C-4D83-8F1B-C07B91754F64}" type="pres">
      <dgm:prSet presAssocID="{B8E1D315-C1CD-4B9C-A70B-3BF7CCAF72FD}" presName="horzThree" presStyleCnt="0"/>
      <dgm:spPr/>
    </dgm:pt>
    <dgm:pt modelId="{BFC2B590-FF9A-47BE-B87E-16845705A3AB}" type="pres">
      <dgm:prSet presAssocID="{F4ABEEDA-FE65-4358-962A-1956BC28A6AB}" presName="sibSpaceThree" presStyleCnt="0"/>
      <dgm:spPr/>
    </dgm:pt>
    <dgm:pt modelId="{EC933716-F26B-481D-9521-3BEA7BE3499C}" type="pres">
      <dgm:prSet presAssocID="{129F5AE4-398E-4F50-8E4C-55AC45850BBE}" presName="vertThree" presStyleCnt="0"/>
      <dgm:spPr/>
    </dgm:pt>
    <dgm:pt modelId="{8210C437-BE46-452B-90BC-D6697F37EA5D}" type="pres">
      <dgm:prSet presAssocID="{129F5AE4-398E-4F50-8E4C-55AC45850BBE}" presName="txThree" presStyleLbl="node3" presStyleIdx="12" presStyleCnt="13" custScaleX="40229">
        <dgm:presLayoutVars>
          <dgm:chPref val="3"/>
        </dgm:presLayoutVars>
      </dgm:prSet>
      <dgm:spPr/>
      <dgm:t>
        <a:bodyPr/>
        <a:lstStyle/>
        <a:p>
          <a:endParaRPr lang="en-US"/>
        </a:p>
      </dgm:t>
    </dgm:pt>
    <dgm:pt modelId="{53105285-B022-443A-9BDC-854036AE5D48}" type="pres">
      <dgm:prSet presAssocID="{129F5AE4-398E-4F50-8E4C-55AC45850BBE}" presName="horzThree" presStyleCnt="0"/>
      <dgm:spPr/>
    </dgm:pt>
  </dgm:ptLst>
  <dgm:cxnLst>
    <dgm:cxn modelId="{4DDFD617-1795-4030-AB33-D07525FCF142}" type="presOf" srcId="{129F5AE4-398E-4F50-8E4C-55AC45850BBE}" destId="{8210C437-BE46-452B-90BC-D6697F37EA5D}" srcOrd="0" destOrd="0" presId="urn:microsoft.com/office/officeart/2005/8/layout/hierarchy4"/>
    <dgm:cxn modelId="{561BF0B5-1536-4121-B85E-B266F8F56C4B}" type="presOf" srcId="{FBC2B219-E3AA-4C0E-8375-EDA34E3197B5}" destId="{5C2F849B-643A-4211-9FE0-CDDAF99F2883}" srcOrd="0" destOrd="0" presId="urn:microsoft.com/office/officeart/2005/8/layout/hierarchy4"/>
    <dgm:cxn modelId="{18B2AC6B-0328-484E-975E-0D394C4FA39D}" srcId="{1840BA64-A844-4D4B-8518-C071C48CA8AC}" destId="{C7C361DF-4BDC-4737-AFC2-2DA05630BD04}" srcOrd="0" destOrd="0" parTransId="{14DA6CE9-C2C6-4CD1-B9F6-2662A2B4ED3D}" sibTransId="{B48994C5-984D-4B6D-9082-5760B9DE7195}"/>
    <dgm:cxn modelId="{369F84A1-C2E4-4383-987E-487C111A2130}" srcId="{1840BA64-A844-4D4B-8518-C071C48CA8AC}" destId="{4152EDDC-CB73-454C-BF05-34543ABF3B29}" srcOrd="3" destOrd="0" parTransId="{9FE1E0E8-0A28-4BB0-B423-AE7F92766C12}" sibTransId="{779E3E26-BF9C-4255-A93A-CFE084578E41}"/>
    <dgm:cxn modelId="{0BB7CC4B-008F-4A44-9671-7A887C5F3D1D}" srcId="{809C06EC-5DF2-49DF-9559-E3945D16D67C}" destId="{61E2FA93-03AD-4D6D-8575-9A36C5603E9A}" srcOrd="0" destOrd="0" parTransId="{034354C1-1E1C-4629-A23F-1231C557DFB7}" sibTransId="{0D3A45B0-3169-4462-BBD2-417DB3BC61BA}"/>
    <dgm:cxn modelId="{A76D3847-B533-40F3-AB31-FD2656E55A55}" type="presOf" srcId="{C8B04966-D40C-4757-A7E2-DB5A9D2C1ACA}" destId="{9A2B51BC-AC7A-4925-87FF-1C3E394AF832}" srcOrd="0" destOrd="0" presId="urn:microsoft.com/office/officeart/2005/8/layout/hierarchy4"/>
    <dgm:cxn modelId="{7FD851CA-C5C3-45F8-A9BB-70F223FF9117}" srcId="{1840BA64-A844-4D4B-8518-C071C48CA8AC}" destId="{37CEC7A5-0AED-4480-886C-A3B4421BDF5B}" srcOrd="1" destOrd="0" parTransId="{5C939143-9E7A-4473-B583-FB4E0146A5B3}" sibTransId="{7C0D9CD8-5F47-42AD-92D1-0E77217F87D2}"/>
    <dgm:cxn modelId="{5B5D63EA-9F90-431C-8E5B-70572175FE49}" srcId="{63C66FFD-D9B6-44F2-9797-E6A37CE416F8}" destId="{5C6FA538-FF64-4D5F-8205-0AB545FCB3B4}" srcOrd="3" destOrd="0" parTransId="{8AB6CE9E-FB90-4358-8198-AD386F474C01}" sibTransId="{3773F636-09FF-4DFD-991F-EA87D83BA8B0}"/>
    <dgm:cxn modelId="{F3BE5856-1CCB-4CD8-805E-2F811A0DF21A}" srcId="{809C06EC-5DF2-49DF-9559-E3945D16D67C}" destId="{B8E1D315-C1CD-4B9C-A70B-3BF7CCAF72FD}" srcOrd="1" destOrd="0" parTransId="{ECCC5325-9F7A-480D-A3D3-8A1D4D3191C0}" sibTransId="{F4ABEEDA-FE65-4358-962A-1956BC28A6AB}"/>
    <dgm:cxn modelId="{071B5B82-5D61-4F29-A481-AE4850BFE8AB}" type="presOf" srcId="{63C66FFD-D9B6-44F2-9797-E6A37CE416F8}" destId="{70EA43F9-D234-40B5-8264-2F55FED66630}" srcOrd="0" destOrd="0" presId="urn:microsoft.com/office/officeart/2005/8/layout/hierarchy4"/>
    <dgm:cxn modelId="{5882CCC8-998D-4342-BBAC-C345021CD02A}" type="presOf" srcId="{2330F217-CA07-49E0-8169-0BE84D5F8D65}" destId="{E564F9CF-162F-482D-AE23-04291E43C38B}" srcOrd="0" destOrd="0" presId="urn:microsoft.com/office/officeart/2005/8/layout/hierarchy4"/>
    <dgm:cxn modelId="{29CDBDAB-A71C-4EEA-A36B-233C656405F4}" type="presOf" srcId="{37CEC7A5-0AED-4480-886C-A3B4421BDF5B}" destId="{38516371-8524-4C3E-9AB8-D2FAB841D2B8}" srcOrd="0" destOrd="0" presId="urn:microsoft.com/office/officeart/2005/8/layout/hierarchy4"/>
    <dgm:cxn modelId="{0EB85FC9-B5C8-4AF2-8F7A-BA58C4189D04}" srcId="{C8B04966-D40C-4757-A7E2-DB5A9D2C1ACA}" destId="{FBC2B219-E3AA-4C0E-8375-EDA34E3197B5}" srcOrd="1" destOrd="0" parTransId="{A8727DC1-4820-4800-B289-1729A4C65FA1}" sibTransId="{083AC481-E4A4-4B8E-B274-C604874B4F41}"/>
    <dgm:cxn modelId="{EA795949-88D6-416B-9336-960293E88D43}" type="presOf" srcId="{F6A4828C-F50B-411E-B550-F9A41B32ACE4}" destId="{7CC4B6EE-5830-4F61-8090-9EAFE91863BB}" srcOrd="0" destOrd="0" presId="urn:microsoft.com/office/officeart/2005/8/layout/hierarchy4"/>
    <dgm:cxn modelId="{B385C60A-B14B-417D-9022-2860F6EA86A9}" type="presOf" srcId="{1840BA64-A844-4D4B-8518-C071C48CA8AC}" destId="{05CBB7E5-77CC-4674-AAA1-3A2FDA7F6BE3}" srcOrd="0" destOrd="0" presId="urn:microsoft.com/office/officeart/2005/8/layout/hierarchy4"/>
    <dgm:cxn modelId="{326DA3AE-91FD-4D2C-9AF4-6B95760DA965}" srcId="{C8B04966-D40C-4757-A7E2-DB5A9D2C1ACA}" destId="{2330F217-CA07-49E0-8169-0BE84D5F8D65}" srcOrd="0" destOrd="0" parTransId="{846AD1AB-D2D9-4C90-931E-80ECF154CD95}" sibTransId="{6165EE0A-9240-4DD8-81A4-513B9CFD426A}"/>
    <dgm:cxn modelId="{8A78054B-69A4-4989-9F16-961893583549}" type="presOf" srcId="{A7AFF435-8D4B-4555-9ACC-AB3168F6EA27}" destId="{6D0B2812-145E-439D-8427-2D2F4E831819}" srcOrd="0" destOrd="0" presId="urn:microsoft.com/office/officeart/2005/8/layout/hierarchy4"/>
    <dgm:cxn modelId="{FE44861A-ABF7-45B2-86E8-DF0A59196F2C}" type="presOf" srcId="{61E2FA93-03AD-4D6D-8575-9A36C5603E9A}" destId="{2B7203A5-6162-4E57-B1A9-C20C65E012ED}" srcOrd="0" destOrd="0" presId="urn:microsoft.com/office/officeart/2005/8/layout/hierarchy4"/>
    <dgm:cxn modelId="{09240505-3B2A-42A8-ACA0-F66A87FEE063}" type="presOf" srcId="{AC72356A-296F-45FB-BCBB-D28353BA414B}" destId="{3B62C05D-C8F6-4498-97B8-5872A80D0120}" srcOrd="0" destOrd="0" presId="urn:microsoft.com/office/officeart/2005/8/layout/hierarchy4"/>
    <dgm:cxn modelId="{863F8614-E9CA-463E-B94E-A94330438768}" srcId="{63C66FFD-D9B6-44F2-9797-E6A37CE416F8}" destId="{F6A4828C-F50B-411E-B550-F9A41B32ACE4}" srcOrd="0" destOrd="0" parTransId="{3EB38ED9-FBF2-4CDA-8D9E-94187A7351EA}" sibTransId="{E526B5E8-93F6-4055-BDC4-52DA237584E0}"/>
    <dgm:cxn modelId="{81011093-F4F3-440C-9EFA-34FAB55170E0}" srcId="{D97871E7-FB1E-431D-B502-211EF05EBB18}" destId="{C8B04966-D40C-4757-A7E2-DB5A9D2C1ACA}" srcOrd="2" destOrd="0" parTransId="{5BB9B429-6DE3-472F-9C85-30A49948F5C5}" sibTransId="{83C30933-4712-4626-81F2-8197F51D1FA4}"/>
    <dgm:cxn modelId="{FB7BDF74-9BB2-4F02-A79E-00A3007965BB}" srcId="{D97871E7-FB1E-431D-B502-211EF05EBB18}" destId="{63C66FFD-D9B6-44F2-9797-E6A37CE416F8}" srcOrd="1" destOrd="0" parTransId="{2BFE30F1-AE40-4C85-960D-CACD98912EC1}" sibTransId="{8D68ABBB-7559-4E3F-AE3E-27D504BC2E18}"/>
    <dgm:cxn modelId="{315FA701-51AF-4BA5-BC8B-27F2B7D3CF92}" srcId="{63C66FFD-D9B6-44F2-9797-E6A37CE416F8}" destId="{CF250156-2084-468E-A2EC-0A06C51DE9DB}" srcOrd="2" destOrd="0" parTransId="{ADEFE559-FBF1-4777-B7ED-6366E5F9F99D}" sibTransId="{1473B5FA-DD58-4A2E-A0DC-CF92E5B28897}"/>
    <dgm:cxn modelId="{E58518F6-0D3B-4F22-A7BF-2816431EAC8E}" srcId="{D97871E7-FB1E-431D-B502-211EF05EBB18}" destId="{809C06EC-5DF2-49DF-9559-E3945D16D67C}" srcOrd="3" destOrd="0" parTransId="{D7A82C2F-0257-48EF-953E-117D70373892}" sibTransId="{2AE02742-F514-4DC3-A07F-1FDE718EFF3E}"/>
    <dgm:cxn modelId="{70D47306-F1FD-4AC8-A1B2-82427FC8D5CF}" srcId="{AC72356A-296F-45FB-BCBB-D28353BA414B}" destId="{D97871E7-FB1E-431D-B502-211EF05EBB18}" srcOrd="0" destOrd="0" parTransId="{1E85EC2C-F32E-4976-A43B-622A7018E20E}" sibTransId="{8FE55A04-EB9D-457F-83EF-27B9E1284713}"/>
    <dgm:cxn modelId="{720A4758-AD33-4AE9-8A48-55E33DB420A7}" type="presOf" srcId="{5C6FA538-FF64-4D5F-8205-0AB545FCB3B4}" destId="{688DE128-5D8C-44A0-9EFB-5033F23AF3CD}" srcOrd="0" destOrd="0" presId="urn:microsoft.com/office/officeart/2005/8/layout/hierarchy4"/>
    <dgm:cxn modelId="{14E72891-E541-4BE7-B8D0-2C3776D6960B}" srcId="{63C66FFD-D9B6-44F2-9797-E6A37CE416F8}" destId="{A7AFF435-8D4B-4555-9ACC-AB3168F6EA27}" srcOrd="1" destOrd="0" parTransId="{5C8DB396-C6B6-4D4F-8558-7308BCB5475C}" sibTransId="{30F56290-8BEA-42ED-9220-192962EC6950}"/>
    <dgm:cxn modelId="{ACFA167F-32CC-48C2-8AC7-BC244347BB6E}" type="presOf" srcId="{809C06EC-5DF2-49DF-9559-E3945D16D67C}" destId="{F66BFA2C-382C-4985-A018-D2625DEF8623}" srcOrd="0" destOrd="0" presId="urn:microsoft.com/office/officeart/2005/8/layout/hierarchy4"/>
    <dgm:cxn modelId="{CB18E4E2-D17F-43E2-9BF3-0391C333B853}" type="presOf" srcId="{B8E1D315-C1CD-4B9C-A70B-3BF7CCAF72FD}" destId="{9C9108F9-3BBA-43CB-A1C9-A94079D476AC}" srcOrd="0" destOrd="0" presId="urn:microsoft.com/office/officeart/2005/8/layout/hierarchy4"/>
    <dgm:cxn modelId="{6A858936-3EBF-4EC4-A31D-84E8226FE4C3}" srcId="{1840BA64-A844-4D4B-8518-C071C48CA8AC}" destId="{4F503AC6-5044-4329-8112-B181F14A3CB2}" srcOrd="2" destOrd="0" parTransId="{82DB989B-8D97-4519-BD5D-BD60C245BF1A}" sibTransId="{0B2E716A-8979-4B4D-AC4A-5953EAF3DC4C}"/>
    <dgm:cxn modelId="{9A2055AC-7400-4E38-A192-F1B46B48558C}" type="presOf" srcId="{4152EDDC-CB73-454C-BF05-34543ABF3B29}" destId="{16011AD0-69CA-4AED-A5B4-B5EB1C6DEB51}" srcOrd="0" destOrd="0" presId="urn:microsoft.com/office/officeart/2005/8/layout/hierarchy4"/>
    <dgm:cxn modelId="{A93AEEEB-B2E7-47BF-B35A-68CF4E7B848E}" srcId="{809C06EC-5DF2-49DF-9559-E3945D16D67C}" destId="{129F5AE4-398E-4F50-8E4C-55AC45850BBE}" srcOrd="2" destOrd="0" parTransId="{B5E1A701-D403-4AC9-8F04-FA5FCD19C18F}" sibTransId="{5DA5D360-782E-4BB3-8C4D-40B21AF3752A}"/>
    <dgm:cxn modelId="{2D140F5B-3129-483C-82BB-61B156F1AB0C}" srcId="{D97871E7-FB1E-431D-B502-211EF05EBB18}" destId="{1840BA64-A844-4D4B-8518-C071C48CA8AC}" srcOrd="0" destOrd="0" parTransId="{C6097639-6B2E-426C-BCAA-AA998F89E4C5}" sibTransId="{9CA4FDE9-A4D2-4F17-91B4-42A3350419C2}"/>
    <dgm:cxn modelId="{97BFE47F-51FD-4BB7-AD0D-C681CA7D7B39}" type="presOf" srcId="{4F503AC6-5044-4329-8112-B181F14A3CB2}" destId="{2F924144-8D77-4F74-B38F-1D948694D8B9}" srcOrd="0" destOrd="0" presId="urn:microsoft.com/office/officeart/2005/8/layout/hierarchy4"/>
    <dgm:cxn modelId="{995A35A9-16CE-4564-98CF-E5CBB14046CB}" type="presOf" srcId="{C7C361DF-4BDC-4737-AFC2-2DA05630BD04}" destId="{849A1096-4733-4ACB-B743-91FEF7ACE82F}" srcOrd="0" destOrd="0" presId="urn:microsoft.com/office/officeart/2005/8/layout/hierarchy4"/>
    <dgm:cxn modelId="{30B58E08-8380-4D8D-911E-8CD97C3A60D8}" type="presOf" srcId="{CF250156-2084-468E-A2EC-0A06C51DE9DB}" destId="{2FF9B1AB-BBEE-45AD-B4CC-0EFA2177F73A}" srcOrd="0" destOrd="0" presId="urn:microsoft.com/office/officeart/2005/8/layout/hierarchy4"/>
    <dgm:cxn modelId="{F99008B4-F7AD-41AE-ACBF-1672BCC45FAF}" type="presOf" srcId="{D97871E7-FB1E-431D-B502-211EF05EBB18}" destId="{03F06D8A-9C25-4373-8F92-75CFA56CA244}" srcOrd="0" destOrd="0" presId="urn:microsoft.com/office/officeart/2005/8/layout/hierarchy4"/>
    <dgm:cxn modelId="{68947B3C-2145-496B-BD18-D253CFC39B97}" type="presParOf" srcId="{3B62C05D-C8F6-4498-97B8-5872A80D0120}" destId="{1CDDDCD3-2900-4595-9514-F8C660A432D7}" srcOrd="0" destOrd="0" presId="urn:microsoft.com/office/officeart/2005/8/layout/hierarchy4"/>
    <dgm:cxn modelId="{41CC9916-2E8C-4C2B-B02B-946DA87318B5}" type="presParOf" srcId="{1CDDDCD3-2900-4595-9514-F8C660A432D7}" destId="{03F06D8A-9C25-4373-8F92-75CFA56CA244}" srcOrd="0" destOrd="0" presId="urn:microsoft.com/office/officeart/2005/8/layout/hierarchy4"/>
    <dgm:cxn modelId="{A1A18A44-2A61-435B-82F7-FE66E5BB15F5}" type="presParOf" srcId="{1CDDDCD3-2900-4595-9514-F8C660A432D7}" destId="{DA9E141F-5FAD-4104-8698-D28C3B1BD9A0}" srcOrd="1" destOrd="0" presId="urn:microsoft.com/office/officeart/2005/8/layout/hierarchy4"/>
    <dgm:cxn modelId="{94A2DF88-E473-4FA6-A82E-6E8E1CDCD8F2}" type="presParOf" srcId="{1CDDDCD3-2900-4595-9514-F8C660A432D7}" destId="{A70102B3-C2AA-46BA-A58E-5C6D551A3D56}" srcOrd="2" destOrd="0" presId="urn:microsoft.com/office/officeart/2005/8/layout/hierarchy4"/>
    <dgm:cxn modelId="{1B4BE48C-564F-485C-9D4A-A25435A83B0D}" type="presParOf" srcId="{A70102B3-C2AA-46BA-A58E-5C6D551A3D56}" destId="{5C4A5315-2711-4C9B-99DE-AB8AE31A3BA1}" srcOrd="0" destOrd="0" presId="urn:microsoft.com/office/officeart/2005/8/layout/hierarchy4"/>
    <dgm:cxn modelId="{A1FB73A6-3331-4B27-AA32-6A9F4A6E8DA9}" type="presParOf" srcId="{5C4A5315-2711-4C9B-99DE-AB8AE31A3BA1}" destId="{05CBB7E5-77CC-4674-AAA1-3A2FDA7F6BE3}" srcOrd="0" destOrd="0" presId="urn:microsoft.com/office/officeart/2005/8/layout/hierarchy4"/>
    <dgm:cxn modelId="{53228335-1A2C-4015-A8BE-0450D4B80223}" type="presParOf" srcId="{5C4A5315-2711-4C9B-99DE-AB8AE31A3BA1}" destId="{150607DD-465E-443C-AC05-69AF51E6F82A}" srcOrd="1" destOrd="0" presId="urn:microsoft.com/office/officeart/2005/8/layout/hierarchy4"/>
    <dgm:cxn modelId="{D23CBE82-F290-4774-B4DE-378757135987}" type="presParOf" srcId="{5C4A5315-2711-4C9B-99DE-AB8AE31A3BA1}" destId="{F3816FB7-7EA2-4C59-A011-3A6415B4225D}" srcOrd="2" destOrd="0" presId="urn:microsoft.com/office/officeart/2005/8/layout/hierarchy4"/>
    <dgm:cxn modelId="{6787AF41-4C82-44E6-9938-288E644960E7}" type="presParOf" srcId="{F3816FB7-7EA2-4C59-A011-3A6415B4225D}" destId="{650A6A25-AB88-4CB6-B840-B394107BB181}" srcOrd="0" destOrd="0" presId="urn:microsoft.com/office/officeart/2005/8/layout/hierarchy4"/>
    <dgm:cxn modelId="{C2EE5206-D7A4-4C14-B07D-30A7D9FF0168}" type="presParOf" srcId="{650A6A25-AB88-4CB6-B840-B394107BB181}" destId="{849A1096-4733-4ACB-B743-91FEF7ACE82F}" srcOrd="0" destOrd="0" presId="urn:microsoft.com/office/officeart/2005/8/layout/hierarchy4"/>
    <dgm:cxn modelId="{6DCD6BD0-8DC2-48CC-AF1F-C1B6EAA44134}" type="presParOf" srcId="{650A6A25-AB88-4CB6-B840-B394107BB181}" destId="{54C366B0-10AD-45BB-A225-6D4D26E381AD}" srcOrd="1" destOrd="0" presId="urn:microsoft.com/office/officeart/2005/8/layout/hierarchy4"/>
    <dgm:cxn modelId="{DBFC84F6-519D-48FB-9E56-5D202A3EA235}" type="presParOf" srcId="{F3816FB7-7EA2-4C59-A011-3A6415B4225D}" destId="{4D630202-5FD4-4AD2-A545-872BA6783D64}" srcOrd="1" destOrd="0" presId="urn:microsoft.com/office/officeart/2005/8/layout/hierarchy4"/>
    <dgm:cxn modelId="{F7DE5E33-D88B-4B0E-8266-61DF48921450}" type="presParOf" srcId="{F3816FB7-7EA2-4C59-A011-3A6415B4225D}" destId="{317A5653-70AC-4921-9C49-A057CDE6736F}" srcOrd="2" destOrd="0" presId="urn:microsoft.com/office/officeart/2005/8/layout/hierarchy4"/>
    <dgm:cxn modelId="{A71A0957-DD45-43CA-B065-5EE141F87505}" type="presParOf" srcId="{317A5653-70AC-4921-9C49-A057CDE6736F}" destId="{38516371-8524-4C3E-9AB8-D2FAB841D2B8}" srcOrd="0" destOrd="0" presId="urn:microsoft.com/office/officeart/2005/8/layout/hierarchy4"/>
    <dgm:cxn modelId="{D944A657-0439-426B-9E46-927E2285D762}" type="presParOf" srcId="{317A5653-70AC-4921-9C49-A057CDE6736F}" destId="{9BE1E2BC-BA00-470B-9999-47FAEBEECB83}" srcOrd="1" destOrd="0" presId="urn:microsoft.com/office/officeart/2005/8/layout/hierarchy4"/>
    <dgm:cxn modelId="{860D0633-FCB1-40DB-80AE-F74AD2157C44}" type="presParOf" srcId="{F3816FB7-7EA2-4C59-A011-3A6415B4225D}" destId="{8979B96B-C051-4867-8723-0E1BC049933D}" srcOrd="3" destOrd="0" presId="urn:microsoft.com/office/officeart/2005/8/layout/hierarchy4"/>
    <dgm:cxn modelId="{26AE299D-CF0D-41F9-B0FE-BFD1CB16408B}" type="presParOf" srcId="{F3816FB7-7EA2-4C59-A011-3A6415B4225D}" destId="{1A942398-CCEE-41EE-B1F9-B6E72A4868EF}" srcOrd="4" destOrd="0" presId="urn:microsoft.com/office/officeart/2005/8/layout/hierarchy4"/>
    <dgm:cxn modelId="{508258E5-D61A-405A-AD86-7C1DC7293292}" type="presParOf" srcId="{1A942398-CCEE-41EE-B1F9-B6E72A4868EF}" destId="{2F924144-8D77-4F74-B38F-1D948694D8B9}" srcOrd="0" destOrd="0" presId="urn:microsoft.com/office/officeart/2005/8/layout/hierarchy4"/>
    <dgm:cxn modelId="{7B475AF7-E946-487C-9E97-EA7CB2E5C251}" type="presParOf" srcId="{1A942398-CCEE-41EE-B1F9-B6E72A4868EF}" destId="{564C2726-F3E9-465F-98E9-5A53D67540F7}" srcOrd="1" destOrd="0" presId="urn:microsoft.com/office/officeart/2005/8/layout/hierarchy4"/>
    <dgm:cxn modelId="{F4B8CFBA-A2E6-437F-A834-A0737B6EE0C7}" type="presParOf" srcId="{F3816FB7-7EA2-4C59-A011-3A6415B4225D}" destId="{B74F96C0-6111-40AD-87C9-B42852A4C20A}" srcOrd="5" destOrd="0" presId="urn:microsoft.com/office/officeart/2005/8/layout/hierarchy4"/>
    <dgm:cxn modelId="{8229D137-C8C4-4A70-A449-889863C20D46}" type="presParOf" srcId="{F3816FB7-7EA2-4C59-A011-3A6415B4225D}" destId="{B9CE3CF9-7599-4ACB-92E7-3D49D48476F1}" srcOrd="6" destOrd="0" presId="urn:microsoft.com/office/officeart/2005/8/layout/hierarchy4"/>
    <dgm:cxn modelId="{1EDDFB42-6CDE-43D4-A6A4-9759D7DEA7EA}" type="presParOf" srcId="{B9CE3CF9-7599-4ACB-92E7-3D49D48476F1}" destId="{16011AD0-69CA-4AED-A5B4-B5EB1C6DEB51}" srcOrd="0" destOrd="0" presId="urn:microsoft.com/office/officeart/2005/8/layout/hierarchy4"/>
    <dgm:cxn modelId="{5966BD58-A145-4467-9B61-C9C3C2B7E2FF}" type="presParOf" srcId="{B9CE3CF9-7599-4ACB-92E7-3D49D48476F1}" destId="{6500DD5D-E362-40EB-9A2A-36973B2FE1F1}" srcOrd="1" destOrd="0" presId="urn:microsoft.com/office/officeart/2005/8/layout/hierarchy4"/>
    <dgm:cxn modelId="{C86F2F02-ECE6-4F96-91C4-CB2607B3B1F4}" type="presParOf" srcId="{A70102B3-C2AA-46BA-A58E-5C6D551A3D56}" destId="{3C076804-0D4E-4E51-8D21-58898C13C3FD}" srcOrd="1" destOrd="0" presId="urn:microsoft.com/office/officeart/2005/8/layout/hierarchy4"/>
    <dgm:cxn modelId="{A4D8B7D2-19AA-43EF-A8B9-4D3071DBD868}" type="presParOf" srcId="{A70102B3-C2AA-46BA-A58E-5C6D551A3D56}" destId="{7D4A4622-02A4-403C-B148-2BF6D4F9BE62}" srcOrd="2" destOrd="0" presId="urn:microsoft.com/office/officeart/2005/8/layout/hierarchy4"/>
    <dgm:cxn modelId="{F579EA39-F312-485F-9EEB-AC87E344B405}" type="presParOf" srcId="{7D4A4622-02A4-403C-B148-2BF6D4F9BE62}" destId="{70EA43F9-D234-40B5-8264-2F55FED66630}" srcOrd="0" destOrd="0" presId="urn:microsoft.com/office/officeart/2005/8/layout/hierarchy4"/>
    <dgm:cxn modelId="{4ED79D41-3DF8-4986-8C79-8C5AA38F9920}" type="presParOf" srcId="{7D4A4622-02A4-403C-B148-2BF6D4F9BE62}" destId="{E879BB17-6A4E-4CD2-AAA3-09E52F291225}" srcOrd="1" destOrd="0" presId="urn:microsoft.com/office/officeart/2005/8/layout/hierarchy4"/>
    <dgm:cxn modelId="{46AE8DBF-FF63-4EBB-954A-7427693F75AF}" type="presParOf" srcId="{7D4A4622-02A4-403C-B148-2BF6D4F9BE62}" destId="{EA6FA805-856A-4542-B061-66179027F289}" srcOrd="2" destOrd="0" presId="urn:microsoft.com/office/officeart/2005/8/layout/hierarchy4"/>
    <dgm:cxn modelId="{FFE41D38-45C1-47C5-BBCE-7912A56C3BAF}" type="presParOf" srcId="{EA6FA805-856A-4542-B061-66179027F289}" destId="{F81991EE-A47C-4FA3-88D4-99B79CF2106E}" srcOrd="0" destOrd="0" presId="urn:microsoft.com/office/officeart/2005/8/layout/hierarchy4"/>
    <dgm:cxn modelId="{9ADFDECC-5CC9-4931-87DF-48359A339172}" type="presParOf" srcId="{F81991EE-A47C-4FA3-88D4-99B79CF2106E}" destId="{7CC4B6EE-5830-4F61-8090-9EAFE91863BB}" srcOrd="0" destOrd="0" presId="urn:microsoft.com/office/officeart/2005/8/layout/hierarchy4"/>
    <dgm:cxn modelId="{81323125-F3D6-444B-BC6C-AA80A4D3409F}" type="presParOf" srcId="{F81991EE-A47C-4FA3-88D4-99B79CF2106E}" destId="{B1B06B22-452B-4C7B-99D4-42DE1448356B}" srcOrd="1" destOrd="0" presId="urn:microsoft.com/office/officeart/2005/8/layout/hierarchy4"/>
    <dgm:cxn modelId="{C74E36CC-4325-406C-9B2C-D5B7F8742F17}" type="presParOf" srcId="{EA6FA805-856A-4542-B061-66179027F289}" destId="{5755FBDC-D7D3-4150-B95F-E14542E995BF}" srcOrd="1" destOrd="0" presId="urn:microsoft.com/office/officeart/2005/8/layout/hierarchy4"/>
    <dgm:cxn modelId="{FA31D603-7CEF-4AA1-8DA8-0DDF93789CB1}" type="presParOf" srcId="{EA6FA805-856A-4542-B061-66179027F289}" destId="{8BBE7995-D646-4535-8E62-8904041A0639}" srcOrd="2" destOrd="0" presId="urn:microsoft.com/office/officeart/2005/8/layout/hierarchy4"/>
    <dgm:cxn modelId="{577B2005-1A3E-49FE-AE38-3E2FA54E1668}" type="presParOf" srcId="{8BBE7995-D646-4535-8E62-8904041A0639}" destId="{6D0B2812-145E-439D-8427-2D2F4E831819}" srcOrd="0" destOrd="0" presId="urn:microsoft.com/office/officeart/2005/8/layout/hierarchy4"/>
    <dgm:cxn modelId="{BC22C571-9696-4EDB-A4C1-47F39126F822}" type="presParOf" srcId="{8BBE7995-D646-4535-8E62-8904041A0639}" destId="{7AA62E45-4A85-4193-ACF0-9528F579FE3D}" srcOrd="1" destOrd="0" presId="urn:microsoft.com/office/officeart/2005/8/layout/hierarchy4"/>
    <dgm:cxn modelId="{76EE879C-AA95-40A9-AA61-3D62A51F51BA}" type="presParOf" srcId="{EA6FA805-856A-4542-B061-66179027F289}" destId="{659D0FE2-4848-4863-9E56-BEB8A848320B}" srcOrd="3" destOrd="0" presId="urn:microsoft.com/office/officeart/2005/8/layout/hierarchy4"/>
    <dgm:cxn modelId="{E13CEDF8-6ECA-48A5-B739-41A1D1209938}" type="presParOf" srcId="{EA6FA805-856A-4542-B061-66179027F289}" destId="{39FE797A-E981-4A20-B257-E1A9DE4CBC04}" srcOrd="4" destOrd="0" presId="urn:microsoft.com/office/officeart/2005/8/layout/hierarchy4"/>
    <dgm:cxn modelId="{6A228823-7CBB-422F-AAED-7B88BC866F9A}" type="presParOf" srcId="{39FE797A-E981-4A20-B257-E1A9DE4CBC04}" destId="{2FF9B1AB-BBEE-45AD-B4CC-0EFA2177F73A}" srcOrd="0" destOrd="0" presId="urn:microsoft.com/office/officeart/2005/8/layout/hierarchy4"/>
    <dgm:cxn modelId="{927327B4-5AEF-4092-8B30-3710529C03C2}" type="presParOf" srcId="{39FE797A-E981-4A20-B257-E1A9DE4CBC04}" destId="{7AF373E1-816C-4EC1-9E15-C33A2B161832}" srcOrd="1" destOrd="0" presId="urn:microsoft.com/office/officeart/2005/8/layout/hierarchy4"/>
    <dgm:cxn modelId="{309B4A12-7036-4088-B7DB-C3C1388E091A}" type="presParOf" srcId="{EA6FA805-856A-4542-B061-66179027F289}" destId="{43C76910-D921-4991-9C85-0FFDDFE552B7}" srcOrd="5" destOrd="0" presId="urn:microsoft.com/office/officeart/2005/8/layout/hierarchy4"/>
    <dgm:cxn modelId="{8CDD8985-6E90-444F-8C8C-D5BF65491F87}" type="presParOf" srcId="{EA6FA805-856A-4542-B061-66179027F289}" destId="{C07FD0BE-7CEC-430A-A4FB-689E55D175C6}" srcOrd="6" destOrd="0" presId="urn:microsoft.com/office/officeart/2005/8/layout/hierarchy4"/>
    <dgm:cxn modelId="{13FE4CE1-FEC1-490D-A510-35964988957B}" type="presParOf" srcId="{C07FD0BE-7CEC-430A-A4FB-689E55D175C6}" destId="{688DE128-5D8C-44A0-9EFB-5033F23AF3CD}" srcOrd="0" destOrd="0" presId="urn:microsoft.com/office/officeart/2005/8/layout/hierarchy4"/>
    <dgm:cxn modelId="{55B243BB-4143-404B-A0D8-04263140DC75}" type="presParOf" srcId="{C07FD0BE-7CEC-430A-A4FB-689E55D175C6}" destId="{620D0700-62AB-4E7F-9E72-F189DEA38911}" srcOrd="1" destOrd="0" presId="urn:microsoft.com/office/officeart/2005/8/layout/hierarchy4"/>
    <dgm:cxn modelId="{7B2E3051-575C-46DE-BC40-EF889C7B1E24}" type="presParOf" srcId="{A70102B3-C2AA-46BA-A58E-5C6D551A3D56}" destId="{C3CDF1FA-C52F-40F6-81D7-E9B75C1EE5B3}" srcOrd="3" destOrd="0" presId="urn:microsoft.com/office/officeart/2005/8/layout/hierarchy4"/>
    <dgm:cxn modelId="{8867C21E-BA7E-4D08-9DA9-8338A207E13E}" type="presParOf" srcId="{A70102B3-C2AA-46BA-A58E-5C6D551A3D56}" destId="{5A0C33AB-ACC2-47DA-AC0B-83F8C9CB2424}" srcOrd="4" destOrd="0" presId="urn:microsoft.com/office/officeart/2005/8/layout/hierarchy4"/>
    <dgm:cxn modelId="{F0CE53BD-F40D-4D2E-BB65-0FA4EA835194}" type="presParOf" srcId="{5A0C33AB-ACC2-47DA-AC0B-83F8C9CB2424}" destId="{9A2B51BC-AC7A-4925-87FF-1C3E394AF832}" srcOrd="0" destOrd="0" presId="urn:microsoft.com/office/officeart/2005/8/layout/hierarchy4"/>
    <dgm:cxn modelId="{509B0356-B3D4-4C2D-B564-F26A090B22F9}" type="presParOf" srcId="{5A0C33AB-ACC2-47DA-AC0B-83F8C9CB2424}" destId="{342E9AB2-CA01-4D9A-BFDD-AD3BF129A303}" srcOrd="1" destOrd="0" presId="urn:microsoft.com/office/officeart/2005/8/layout/hierarchy4"/>
    <dgm:cxn modelId="{199F0C28-EA5A-4200-A1FD-84E23D294367}" type="presParOf" srcId="{5A0C33AB-ACC2-47DA-AC0B-83F8C9CB2424}" destId="{0EBF9EDE-6E65-4C3F-97DC-2AB010B6E2CF}" srcOrd="2" destOrd="0" presId="urn:microsoft.com/office/officeart/2005/8/layout/hierarchy4"/>
    <dgm:cxn modelId="{EADCFB6C-059E-4B5A-8E21-41C3FD3456C4}" type="presParOf" srcId="{0EBF9EDE-6E65-4C3F-97DC-2AB010B6E2CF}" destId="{E7D3AF78-DB7F-4825-973E-22626C7F4A20}" srcOrd="0" destOrd="0" presId="urn:microsoft.com/office/officeart/2005/8/layout/hierarchy4"/>
    <dgm:cxn modelId="{4565A5AE-D1C9-42F1-8D1D-78E464A4F505}" type="presParOf" srcId="{E7D3AF78-DB7F-4825-973E-22626C7F4A20}" destId="{E564F9CF-162F-482D-AE23-04291E43C38B}" srcOrd="0" destOrd="0" presId="urn:microsoft.com/office/officeart/2005/8/layout/hierarchy4"/>
    <dgm:cxn modelId="{A9553B6F-6C7E-4D56-BDB0-E8E8FE9B227F}" type="presParOf" srcId="{E7D3AF78-DB7F-4825-973E-22626C7F4A20}" destId="{BF5B950D-1F32-43DE-A9C6-8E1E6329A44A}" srcOrd="1" destOrd="0" presId="urn:microsoft.com/office/officeart/2005/8/layout/hierarchy4"/>
    <dgm:cxn modelId="{1BBFB2E8-EDBD-4173-9429-17FB9C05748E}" type="presParOf" srcId="{0EBF9EDE-6E65-4C3F-97DC-2AB010B6E2CF}" destId="{7523DBC5-1C2B-4939-94E2-F1F9A551E1FC}" srcOrd="1" destOrd="0" presId="urn:microsoft.com/office/officeart/2005/8/layout/hierarchy4"/>
    <dgm:cxn modelId="{BA03EF71-76CF-4110-AE74-5DE271187161}" type="presParOf" srcId="{0EBF9EDE-6E65-4C3F-97DC-2AB010B6E2CF}" destId="{5BE20A3C-A517-4F54-85C0-990F9F0C485D}" srcOrd="2" destOrd="0" presId="urn:microsoft.com/office/officeart/2005/8/layout/hierarchy4"/>
    <dgm:cxn modelId="{6550A6B4-8D78-4FBB-8744-0D3912BB3850}" type="presParOf" srcId="{5BE20A3C-A517-4F54-85C0-990F9F0C485D}" destId="{5C2F849B-643A-4211-9FE0-CDDAF99F2883}" srcOrd="0" destOrd="0" presId="urn:microsoft.com/office/officeart/2005/8/layout/hierarchy4"/>
    <dgm:cxn modelId="{643338D3-594C-4DA8-8C98-5BA95F29442B}" type="presParOf" srcId="{5BE20A3C-A517-4F54-85C0-990F9F0C485D}" destId="{06C2DA99-9397-45DE-BC74-62FD878CE166}" srcOrd="1" destOrd="0" presId="urn:microsoft.com/office/officeart/2005/8/layout/hierarchy4"/>
    <dgm:cxn modelId="{33D0AA8D-2FDA-4318-8197-60BE727AC919}" type="presParOf" srcId="{A70102B3-C2AA-46BA-A58E-5C6D551A3D56}" destId="{3E450ADB-37DC-409B-A475-F47C59FBEF56}" srcOrd="5" destOrd="0" presId="urn:microsoft.com/office/officeart/2005/8/layout/hierarchy4"/>
    <dgm:cxn modelId="{4BD7E4E1-A632-45AB-A451-69B9361BB0B2}" type="presParOf" srcId="{A70102B3-C2AA-46BA-A58E-5C6D551A3D56}" destId="{69C893AA-FDC9-4AC4-9432-1CAF20F1A96D}" srcOrd="6" destOrd="0" presId="urn:microsoft.com/office/officeart/2005/8/layout/hierarchy4"/>
    <dgm:cxn modelId="{F4591DE6-7C3F-4791-9592-8BDAA14B12E6}" type="presParOf" srcId="{69C893AA-FDC9-4AC4-9432-1CAF20F1A96D}" destId="{F66BFA2C-382C-4985-A018-D2625DEF8623}" srcOrd="0" destOrd="0" presId="urn:microsoft.com/office/officeart/2005/8/layout/hierarchy4"/>
    <dgm:cxn modelId="{D8F150E5-0B49-4181-B90B-1A877A731F2E}" type="presParOf" srcId="{69C893AA-FDC9-4AC4-9432-1CAF20F1A96D}" destId="{088EB501-2CE7-48F2-B15F-6894FA325415}" srcOrd="1" destOrd="0" presId="urn:microsoft.com/office/officeart/2005/8/layout/hierarchy4"/>
    <dgm:cxn modelId="{BC43E366-B30F-4045-9136-FE981091537F}" type="presParOf" srcId="{69C893AA-FDC9-4AC4-9432-1CAF20F1A96D}" destId="{46C02458-452B-49F2-B4FE-9586BEE186AB}" srcOrd="2" destOrd="0" presId="urn:microsoft.com/office/officeart/2005/8/layout/hierarchy4"/>
    <dgm:cxn modelId="{7D4515E2-6ADD-4CF0-A4D7-3003EE4ED6C2}" type="presParOf" srcId="{46C02458-452B-49F2-B4FE-9586BEE186AB}" destId="{232593EF-9332-4C78-A726-BF1AE7BB7DD4}" srcOrd="0" destOrd="0" presId="urn:microsoft.com/office/officeart/2005/8/layout/hierarchy4"/>
    <dgm:cxn modelId="{1FCA1B86-C617-4B32-9075-E45030341B1A}" type="presParOf" srcId="{232593EF-9332-4C78-A726-BF1AE7BB7DD4}" destId="{2B7203A5-6162-4E57-B1A9-C20C65E012ED}" srcOrd="0" destOrd="0" presId="urn:microsoft.com/office/officeart/2005/8/layout/hierarchy4"/>
    <dgm:cxn modelId="{C152A23A-ACF2-4C9B-8B40-91A2C5DF7556}" type="presParOf" srcId="{232593EF-9332-4C78-A726-BF1AE7BB7DD4}" destId="{1B48DB85-3505-40DB-8E10-BFA7A8AEBBD5}" srcOrd="1" destOrd="0" presId="urn:microsoft.com/office/officeart/2005/8/layout/hierarchy4"/>
    <dgm:cxn modelId="{946B3C23-D92D-45BA-8854-67849C27FA31}" type="presParOf" srcId="{46C02458-452B-49F2-B4FE-9586BEE186AB}" destId="{DE1317E1-6057-44B9-AEAC-B9AAD6CA8F88}" srcOrd="1" destOrd="0" presId="urn:microsoft.com/office/officeart/2005/8/layout/hierarchy4"/>
    <dgm:cxn modelId="{58F4D867-0137-4774-87B7-DFC8D2E6F5DD}" type="presParOf" srcId="{46C02458-452B-49F2-B4FE-9586BEE186AB}" destId="{A843075E-F046-4FF8-A605-8058BA128247}" srcOrd="2" destOrd="0" presId="urn:microsoft.com/office/officeart/2005/8/layout/hierarchy4"/>
    <dgm:cxn modelId="{A3474521-E9FF-4DDA-B475-EBD176BA4F86}" type="presParOf" srcId="{A843075E-F046-4FF8-A605-8058BA128247}" destId="{9C9108F9-3BBA-43CB-A1C9-A94079D476AC}" srcOrd="0" destOrd="0" presId="urn:microsoft.com/office/officeart/2005/8/layout/hierarchy4"/>
    <dgm:cxn modelId="{C03FD611-5922-4208-8ED2-304699E36571}" type="presParOf" srcId="{A843075E-F046-4FF8-A605-8058BA128247}" destId="{0E7DEFDB-D70C-4D83-8F1B-C07B91754F64}" srcOrd="1" destOrd="0" presId="urn:microsoft.com/office/officeart/2005/8/layout/hierarchy4"/>
    <dgm:cxn modelId="{98978D88-D217-4E81-B36B-D0F3AEE12895}" type="presParOf" srcId="{46C02458-452B-49F2-B4FE-9586BEE186AB}" destId="{BFC2B590-FF9A-47BE-B87E-16845705A3AB}" srcOrd="3" destOrd="0" presId="urn:microsoft.com/office/officeart/2005/8/layout/hierarchy4"/>
    <dgm:cxn modelId="{06BFB6E2-737E-4A5F-B71A-5FD6241ECFBE}" type="presParOf" srcId="{46C02458-452B-49F2-B4FE-9586BEE186AB}" destId="{EC933716-F26B-481D-9521-3BEA7BE3499C}" srcOrd="4" destOrd="0" presId="urn:microsoft.com/office/officeart/2005/8/layout/hierarchy4"/>
    <dgm:cxn modelId="{AE3073AC-6FE9-463D-B9B5-2715FA6829C9}" type="presParOf" srcId="{EC933716-F26B-481D-9521-3BEA7BE3499C}" destId="{8210C437-BE46-452B-90BC-D6697F37EA5D}" srcOrd="0" destOrd="0" presId="urn:microsoft.com/office/officeart/2005/8/layout/hierarchy4"/>
    <dgm:cxn modelId="{723DC927-35DE-41D3-8300-238C06414087}" type="presParOf" srcId="{EC933716-F26B-481D-9521-3BEA7BE3499C}" destId="{53105285-B022-443A-9BDC-854036AE5D48}"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ACF126-44C3-41DD-90C3-9C7779F3C784}"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2426007A-C7A0-49B3-847C-75F5A724CA94}">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2200" dirty="0" smtClean="0">
              <a:solidFill>
                <a:schemeClr val="bg1"/>
              </a:solidFill>
            </a:rPr>
            <a:t>Language Strand</a:t>
          </a:r>
        </a:p>
        <a:p>
          <a:r>
            <a:rPr lang="en-US" sz="1600" dirty="0" smtClean="0">
              <a:solidFill>
                <a:schemeClr val="bg1"/>
              </a:solidFill>
            </a:rPr>
            <a:t>6 Standard Statements</a:t>
          </a:r>
          <a:endParaRPr lang="en-US" sz="1600" dirty="0">
            <a:solidFill>
              <a:schemeClr val="bg1"/>
            </a:solidFill>
          </a:endParaRPr>
        </a:p>
      </dgm:t>
    </dgm:pt>
    <dgm:pt modelId="{57FA4BA9-3F93-4EAD-B268-31B6EB516996}" type="parTrans" cxnId="{A803DF98-66FD-4714-885F-7ACE7BAF2E8F}">
      <dgm:prSet/>
      <dgm:spPr/>
      <dgm:t>
        <a:bodyPr/>
        <a:lstStyle/>
        <a:p>
          <a:endParaRPr lang="en-US"/>
        </a:p>
      </dgm:t>
    </dgm:pt>
    <dgm:pt modelId="{B296CB73-95CE-425D-8546-692FA731205A}" type="sibTrans" cxnId="{A803DF98-66FD-4714-885F-7ACE7BAF2E8F}">
      <dgm:prSet/>
      <dgm:spPr/>
      <dgm:t>
        <a:bodyPr/>
        <a:lstStyle/>
        <a:p>
          <a:endParaRPr lang="en-US"/>
        </a:p>
      </dgm:t>
    </dgm:pt>
    <dgm:pt modelId="{803304A1-ED36-49F2-9D6F-63D388598977}">
      <dgm:prSet phldrT="[Text]" custT="1">
        <dgm:style>
          <a:lnRef idx="1">
            <a:schemeClr val="accent3"/>
          </a:lnRef>
          <a:fillRef idx="2">
            <a:schemeClr val="accent3"/>
          </a:fillRef>
          <a:effectRef idx="1">
            <a:schemeClr val="accent3"/>
          </a:effectRef>
          <a:fontRef idx="minor">
            <a:schemeClr val="dk1"/>
          </a:fontRef>
        </dgm:style>
      </dgm:prSet>
      <dgm:spPr/>
      <dgm:t>
        <a:bodyPr vert="vert270"/>
        <a:lstStyle/>
        <a:p>
          <a:r>
            <a:rPr lang="en-US" sz="1400" b="0" dirty="0" smtClean="0">
              <a:solidFill>
                <a:schemeClr val="tx1"/>
              </a:solidFill>
            </a:rPr>
            <a:t>Topic</a:t>
          </a:r>
          <a:endParaRPr lang="en-US" sz="1400" b="0" dirty="0">
            <a:solidFill>
              <a:schemeClr val="tx1"/>
            </a:solidFill>
          </a:endParaRPr>
        </a:p>
      </dgm:t>
    </dgm:pt>
    <dgm:pt modelId="{4C0486AC-1B06-4A99-8E23-A71EB59F63B9}" type="parTrans" cxnId="{18661A7D-3E54-4907-9787-87ED84B13435}">
      <dgm:prSet/>
      <dgm:spPr/>
      <dgm:t>
        <a:bodyPr/>
        <a:lstStyle/>
        <a:p>
          <a:endParaRPr lang="en-US"/>
        </a:p>
      </dgm:t>
    </dgm:pt>
    <dgm:pt modelId="{C26F0075-3E5D-45C2-85F2-8A5C1747179C}" type="sibTrans" cxnId="{18661A7D-3E54-4907-9787-87ED84B13435}">
      <dgm:prSet/>
      <dgm:spPr/>
      <dgm:t>
        <a:bodyPr/>
        <a:lstStyle/>
        <a:p>
          <a:endParaRPr lang="en-US"/>
        </a:p>
      </dgm:t>
    </dgm:pt>
    <dgm:pt modelId="{D2636D0C-E32C-420A-984F-ADA5B261C042}">
      <dgm:prSet custT="1">
        <dgm:style>
          <a:lnRef idx="3">
            <a:schemeClr val="lt1"/>
          </a:lnRef>
          <a:fillRef idx="1">
            <a:schemeClr val="accent2"/>
          </a:fillRef>
          <a:effectRef idx="1">
            <a:schemeClr val="accent2"/>
          </a:effectRef>
          <a:fontRef idx="minor">
            <a:schemeClr val="lt1"/>
          </a:fontRef>
        </dgm:style>
      </dgm:prSet>
      <dgm:spPr/>
      <dgm:t>
        <a:bodyPr/>
        <a:lstStyle/>
        <a:p>
          <a:r>
            <a:rPr lang="en-US" sz="1900" dirty="0" smtClean="0">
              <a:solidFill>
                <a:schemeClr val="bg1"/>
              </a:solidFill>
            </a:rPr>
            <a:t>Writing Strand </a:t>
          </a:r>
        </a:p>
        <a:p>
          <a:r>
            <a:rPr lang="en-US" sz="1900" dirty="0" smtClean="0">
              <a:solidFill>
                <a:schemeClr val="bg1"/>
              </a:solidFill>
            </a:rPr>
            <a:t> </a:t>
          </a:r>
          <a:r>
            <a:rPr lang="en-US" sz="1600" dirty="0" smtClean="0">
              <a:solidFill>
                <a:schemeClr val="bg1"/>
              </a:solidFill>
            </a:rPr>
            <a:t>10 Standard Statements</a:t>
          </a:r>
          <a:endParaRPr lang="en-US" sz="1600" dirty="0">
            <a:solidFill>
              <a:schemeClr val="bg1"/>
            </a:solidFill>
          </a:endParaRPr>
        </a:p>
      </dgm:t>
    </dgm:pt>
    <dgm:pt modelId="{24412D2A-F6F2-4847-BDB6-A50B0C77D5B3}" type="parTrans" cxnId="{C4D379ED-A5AA-46DC-A259-A1FBC4238E85}">
      <dgm:prSet/>
      <dgm:spPr/>
      <dgm:t>
        <a:bodyPr/>
        <a:lstStyle/>
        <a:p>
          <a:endParaRPr lang="en-US"/>
        </a:p>
      </dgm:t>
    </dgm:pt>
    <dgm:pt modelId="{7CB19586-1CCD-426F-9D16-428A3A3BD7CD}" type="sibTrans" cxnId="{C4D379ED-A5AA-46DC-A259-A1FBC4238E85}">
      <dgm:prSet/>
      <dgm:spPr/>
      <dgm:t>
        <a:bodyPr/>
        <a:lstStyle/>
        <a:p>
          <a:endParaRPr lang="en-US"/>
        </a:p>
      </dgm:t>
    </dgm:pt>
    <dgm:pt modelId="{7665ADCF-825B-49A9-A04C-5BDC6F2F28E4}">
      <dgm:prSet custT="1">
        <dgm:style>
          <a:lnRef idx="3">
            <a:schemeClr val="lt1"/>
          </a:lnRef>
          <a:fillRef idx="1">
            <a:schemeClr val="accent6"/>
          </a:fillRef>
          <a:effectRef idx="1">
            <a:schemeClr val="accent6"/>
          </a:effectRef>
          <a:fontRef idx="minor">
            <a:schemeClr val="lt1"/>
          </a:fontRef>
        </dgm:style>
      </dgm:prSet>
      <dgm:spPr/>
      <dgm:t>
        <a:bodyPr/>
        <a:lstStyle/>
        <a:p>
          <a:r>
            <a:rPr lang="en-US" sz="1900" dirty="0" smtClean="0">
              <a:solidFill>
                <a:schemeClr val="bg1"/>
              </a:solidFill>
            </a:rPr>
            <a:t>Speaking and Listening Strand  </a:t>
          </a:r>
        </a:p>
        <a:p>
          <a:r>
            <a:rPr lang="en-US" sz="1600" dirty="0" smtClean="0">
              <a:solidFill>
                <a:schemeClr val="bg1"/>
              </a:solidFill>
            </a:rPr>
            <a:t>6 Standard Statements</a:t>
          </a:r>
          <a:endParaRPr lang="en-US" sz="1600" dirty="0">
            <a:solidFill>
              <a:schemeClr val="bg1"/>
            </a:solidFill>
          </a:endParaRPr>
        </a:p>
      </dgm:t>
    </dgm:pt>
    <dgm:pt modelId="{3BDAD7DC-0052-422D-AC54-54A789F61E53}" type="parTrans" cxnId="{7BFC68C3-6691-477C-9BB9-7A5FD897B7A0}">
      <dgm:prSet/>
      <dgm:spPr/>
      <dgm:t>
        <a:bodyPr/>
        <a:lstStyle/>
        <a:p>
          <a:endParaRPr lang="en-US"/>
        </a:p>
      </dgm:t>
    </dgm:pt>
    <dgm:pt modelId="{779537F0-6AB8-4737-910D-65A14E8BE370}" type="sibTrans" cxnId="{7BFC68C3-6691-477C-9BB9-7A5FD897B7A0}">
      <dgm:prSet/>
      <dgm:spPr/>
      <dgm:t>
        <a:bodyPr/>
        <a:lstStyle/>
        <a:p>
          <a:endParaRPr lang="en-US"/>
        </a:p>
      </dgm:t>
    </dgm:pt>
    <dgm:pt modelId="{7A621672-B8C0-43C9-A898-CDAF65E31591}">
      <dgm:prSet custT="1">
        <dgm:style>
          <a:lnRef idx="1">
            <a:schemeClr val="accent2"/>
          </a:lnRef>
          <a:fillRef idx="2">
            <a:schemeClr val="accent2"/>
          </a:fillRef>
          <a:effectRef idx="1">
            <a:schemeClr val="accent2"/>
          </a:effectRef>
          <a:fontRef idx="minor">
            <a:schemeClr val="dk1"/>
          </a:fontRef>
        </dgm:style>
      </dgm:prSet>
      <dgm:spPr/>
      <dgm:t>
        <a:bodyPr vert="vert270"/>
        <a:lstStyle/>
        <a:p>
          <a:r>
            <a:rPr lang="en-US" sz="1600" b="0" dirty="0" smtClean="0">
              <a:solidFill>
                <a:schemeClr val="tx1"/>
              </a:solidFill>
            </a:rPr>
            <a:t>Topic</a:t>
          </a:r>
          <a:endParaRPr lang="en-US" sz="1600" b="0" dirty="0">
            <a:solidFill>
              <a:schemeClr val="tx1"/>
            </a:solidFill>
          </a:endParaRPr>
        </a:p>
      </dgm:t>
    </dgm:pt>
    <dgm:pt modelId="{6B1FF9F2-013B-482C-AA40-96D6581314CD}" type="parTrans" cxnId="{1D345FEC-4C7B-437F-8DAF-4145FB9B973A}">
      <dgm:prSet/>
      <dgm:spPr/>
      <dgm:t>
        <a:bodyPr/>
        <a:lstStyle/>
        <a:p>
          <a:endParaRPr lang="en-US"/>
        </a:p>
      </dgm:t>
    </dgm:pt>
    <dgm:pt modelId="{8CB088F1-81EA-4B1D-9EC0-A42804AA8CBA}" type="sibTrans" cxnId="{1D345FEC-4C7B-437F-8DAF-4145FB9B973A}">
      <dgm:prSet/>
      <dgm:spPr/>
      <dgm:t>
        <a:bodyPr/>
        <a:lstStyle/>
        <a:p>
          <a:endParaRPr lang="en-US"/>
        </a:p>
      </dgm:t>
    </dgm:pt>
    <dgm:pt modelId="{21928092-3A33-4FFA-B43F-B9B3113B3775}">
      <dgm:prSet custT="1">
        <dgm:style>
          <a:lnRef idx="1">
            <a:schemeClr val="accent2"/>
          </a:lnRef>
          <a:fillRef idx="2">
            <a:schemeClr val="accent2"/>
          </a:fillRef>
          <a:effectRef idx="1">
            <a:schemeClr val="accent2"/>
          </a:effectRef>
          <a:fontRef idx="minor">
            <a:schemeClr val="dk1"/>
          </a:fontRef>
        </dgm:style>
      </dgm:prSet>
      <dgm:spPr/>
      <dgm:t>
        <a:bodyPr vert="vert270"/>
        <a:lstStyle/>
        <a:p>
          <a:r>
            <a:rPr lang="en-US" sz="1600" b="0" dirty="0" smtClean="0">
              <a:solidFill>
                <a:schemeClr val="tx1"/>
              </a:solidFill>
            </a:rPr>
            <a:t>Topic</a:t>
          </a:r>
          <a:endParaRPr lang="en-US" sz="1600" b="0" dirty="0">
            <a:solidFill>
              <a:schemeClr val="tx1"/>
            </a:solidFill>
          </a:endParaRPr>
        </a:p>
      </dgm:t>
    </dgm:pt>
    <dgm:pt modelId="{EC84C68F-DED6-4C72-9D55-A6E1452E29B9}" type="parTrans" cxnId="{77E9B3EF-5D69-4DEA-8A86-9CEB93043199}">
      <dgm:prSet/>
      <dgm:spPr/>
      <dgm:t>
        <a:bodyPr/>
        <a:lstStyle/>
        <a:p>
          <a:endParaRPr lang="en-US"/>
        </a:p>
      </dgm:t>
    </dgm:pt>
    <dgm:pt modelId="{267CFF54-43A6-415C-ADB6-7DB7DF0A0351}" type="sibTrans" cxnId="{77E9B3EF-5D69-4DEA-8A86-9CEB93043199}">
      <dgm:prSet/>
      <dgm:spPr/>
      <dgm:t>
        <a:bodyPr/>
        <a:lstStyle/>
        <a:p>
          <a:endParaRPr lang="en-US"/>
        </a:p>
      </dgm:t>
    </dgm:pt>
    <dgm:pt modelId="{695D5018-D0C3-4640-98CB-1F8D2C1AEC67}">
      <dgm:prSet custT="1">
        <dgm:style>
          <a:lnRef idx="1">
            <a:schemeClr val="accent6"/>
          </a:lnRef>
          <a:fillRef idx="2">
            <a:schemeClr val="accent6"/>
          </a:fillRef>
          <a:effectRef idx="1">
            <a:schemeClr val="accent6"/>
          </a:effectRef>
          <a:fontRef idx="minor">
            <a:schemeClr val="dk1"/>
          </a:fontRef>
        </dgm:style>
      </dgm:prSet>
      <dgm:spPr/>
      <dgm:t>
        <a:bodyPr vert="vert270"/>
        <a:lstStyle/>
        <a:p>
          <a:r>
            <a:rPr lang="en-US" sz="1600" b="0" dirty="0" smtClean="0">
              <a:solidFill>
                <a:schemeClr val="tx1"/>
              </a:solidFill>
            </a:rPr>
            <a:t>Topic</a:t>
          </a:r>
          <a:endParaRPr lang="en-US" sz="1600" b="0" dirty="0">
            <a:solidFill>
              <a:schemeClr val="tx1"/>
            </a:solidFill>
          </a:endParaRPr>
        </a:p>
      </dgm:t>
    </dgm:pt>
    <dgm:pt modelId="{AC6FB9FC-E94B-4D35-8F54-19A606838722}" type="parTrans" cxnId="{C0DD3371-FE37-4C19-8AAA-06A5FBD84658}">
      <dgm:prSet/>
      <dgm:spPr/>
      <dgm:t>
        <a:bodyPr/>
        <a:lstStyle/>
        <a:p>
          <a:endParaRPr lang="en-US"/>
        </a:p>
      </dgm:t>
    </dgm:pt>
    <dgm:pt modelId="{A6C12E5E-11FE-4EDF-9D93-AA3BDAA5BAD6}" type="sibTrans" cxnId="{C0DD3371-FE37-4C19-8AAA-06A5FBD84658}">
      <dgm:prSet/>
      <dgm:spPr/>
      <dgm:t>
        <a:bodyPr/>
        <a:lstStyle/>
        <a:p>
          <a:endParaRPr lang="en-US"/>
        </a:p>
      </dgm:t>
    </dgm:pt>
    <dgm:pt modelId="{CCB83F75-2E81-475B-93E8-5A020AC9E23D}">
      <dgm:prSet custT="1">
        <dgm:style>
          <a:lnRef idx="1">
            <a:schemeClr val="accent6"/>
          </a:lnRef>
          <a:fillRef idx="2">
            <a:schemeClr val="accent6"/>
          </a:fillRef>
          <a:effectRef idx="1">
            <a:schemeClr val="accent6"/>
          </a:effectRef>
          <a:fontRef idx="minor">
            <a:schemeClr val="dk1"/>
          </a:fontRef>
        </dgm:style>
      </dgm:prSet>
      <dgm:spPr/>
      <dgm:t>
        <a:bodyPr vert="vert270"/>
        <a:lstStyle/>
        <a:p>
          <a:r>
            <a:rPr lang="en-US" sz="1600" b="0" dirty="0" smtClean="0">
              <a:solidFill>
                <a:schemeClr val="tx1"/>
              </a:solidFill>
            </a:rPr>
            <a:t>Topic</a:t>
          </a:r>
          <a:endParaRPr lang="en-US" sz="1600" b="0" dirty="0">
            <a:solidFill>
              <a:schemeClr val="tx1"/>
            </a:solidFill>
          </a:endParaRPr>
        </a:p>
      </dgm:t>
    </dgm:pt>
    <dgm:pt modelId="{6ACED2F4-D0DB-475F-A793-D07ADF6761E8}" type="parTrans" cxnId="{4B6AA868-B05D-41EE-93F5-7408D2546232}">
      <dgm:prSet/>
      <dgm:spPr/>
      <dgm:t>
        <a:bodyPr/>
        <a:lstStyle/>
        <a:p>
          <a:endParaRPr lang="en-US"/>
        </a:p>
      </dgm:t>
    </dgm:pt>
    <dgm:pt modelId="{4EB4343A-9093-40B0-9936-61535F34A51A}" type="sibTrans" cxnId="{4B6AA868-B05D-41EE-93F5-7408D2546232}">
      <dgm:prSet/>
      <dgm:spPr/>
      <dgm:t>
        <a:bodyPr/>
        <a:lstStyle/>
        <a:p>
          <a:endParaRPr lang="en-US"/>
        </a:p>
      </dgm:t>
    </dgm:pt>
    <dgm:pt modelId="{79682C0A-F6E7-48B6-8F6A-4747FD3659D0}">
      <dgm:prSet custT="1">
        <dgm:style>
          <a:lnRef idx="1">
            <a:schemeClr val="accent3"/>
          </a:lnRef>
          <a:fillRef idx="2">
            <a:schemeClr val="accent3"/>
          </a:fillRef>
          <a:effectRef idx="1">
            <a:schemeClr val="accent3"/>
          </a:effectRef>
          <a:fontRef idx="minor">
            <a:schemeClr val="dk1"/>
          </a:fontRef>
        </dgm:style>
      </dgm:prSet>
      <dgm:spPr/>
      <dgm:t>
        <a:bodyPr vert="vert270"/>
        <a:lstStyle/>
        <a:p>
          <a:r>
            <a:rPr lang="en-US" sz="1600" b="0" dirty="0" smtClean="0">
              <a:solidFill>
                <a:schemeClr val="tx1"/>
              </a:solidFill>
            </a:rPr>
            <a:t>Topic</a:t>
          </a:r>
          <a:endParaRPr lang="en-US" sz="1600" b="0" dirty="0">
            <a:solidFill>
              <a:schemeClr val="tx1"/>
            </a:solidFill>
          </a:endParaRPr>
        </a:p>
      </dgm:t>
    </dgm:pt>
    <dgm:pt modelId="{2BDBF44A-6143-4907-99CD-60032543D0E4}" type="parTrans" cxnId="{324ABB37-51E9-4539-ACBF-31D81FE2F3E0}">
      <dgm:prSet/>
      <dgm:spPr/>
      <dgm:t>
        <a:bodyPr/>
        <a:lstStyle/>
        <a:p>
          <a:endParaRPr lang="en-US"/>
        </a:p>
      </dgm:t>
    </dgm:pt>
    <dgm:pt modelId="{117D2FD3-D298-4DFA-A7C9-E68B760B4206}" type="sibTrans" cxnId="{324ABB37-51E9-4539-ACBF-31D81FE2F3E0}">
      <dgm:prSet/>
      <dgm:spPr/>
      <dgm:t>
        <a:bodyPr/>
        <a:lstStyle/>
        <a:p>
          <a:endParaRPr lang="en-US"/>
        </a:p>
      </dgm:t>
    </dgm:pt>
    <dgm:pt modelId="{9F52FEEC-B64E-49FB-BA74-1AB199AD0AA3}">
      <dgm:prSet>
        <dgm:style>
          <a:lnRef idx="1">
            <a:schemeClr val="accent2"/>
          </a:lnRef>
          <a:fillRef idx="2">
            <a:schemeClr val="accent2"/>
          </a:fillRef>
          <a:effectRef idx="1">
            <a:schemeClr val="accent2"/>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7D09EBE3-9FF6-481F-B906-0C13118865C7}" type="parTrans" cxnId="{F2E6663C-7644-443B-A522-BCF74D0E376D}">
      <dgm:prSet/>
      <dgm:spPr/>
      <dgm:t>
        <a:bodyPr/>
        <a:lstStyle/>
        <a:p>
          <a:endParaRPr lang="en-US"/>
        </a:p>
      </dgm:t>
    </dgm:pt>
    <dgm:pt modelId="{A8B5D44D-180F-450B-867B-A922655D89D5}" type="sibTrans" cxnId="{F2E6663C-7644-443B-A522-BCF74D0E376D}">
      <dgm:prSet/>
      <dgm:spPr/>
      <dgm:t>
        <a:bodyPr/>
        <a:lstStyle/>
        <a:p>
          <a:endParaRPr lang="en-US"/>
        </a:p>
      </dgm:t>
    </dgm:pt>
    <dgm:pt modelId="{92CDD23A-139E-46A7-85A3-DDAF5CACB2B0}">
      <dgm:prSet>
        <dgm:style>
          <a:lnRef idx="1">
            <a:schemeClr val="accent2"/>
          </a:lnRef>
          <a:fillRef idx="2">
            <a:schemeClr val="accent2"/>
          </a:fillRef>
          <a:effectRef idx="1">
            <a:schemeClr val="accent2"/>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FAAD83A1-1DE2-4E4D-AC52-ED04B37E6250}" type="parTrans" cxnId="{1B91CE0A-5212-4D4E-B651-8AFA5EC7A1C4}">
      <dgm:prSet/>
      <dgm:spPr/>
      <dgm:t>
        <a:bodyPr/>
        <a:lstStyle/>
        <a:p>
          <a:endParaRPr lang="en-US"/>
        </a:p>
      </dgm:t>
    </dgm:pt>
    <dgm:pt modelId="{CCFC7920-5AA5-406D-9B37-451917AC0ED3}" type="sibTrans" cxnId="{1B91CE0A-5212-4D4E-B651-8AFA5EC7A1C4}">
      <dgm:prSet/>
      <dgm:spPr/>
      <dgm:t>
        <a:bodyPr/>
        <a:lstStyle/>
        <a:p>
          <a:endParaRPr lang="en-US"/>
        </a:p>
      </dgm:t>
    </dgm:pt>
    <dgm:pt modelId="{F6B234CC-CA60-4742-9BE0-CDA972BE0126}">
      <dgm:prSet>
        <dgm:style>
          <a:lnRef idx="1">
            <a:schemeClr val="accent2"/>
          </a:lnRef>
          <a:fillRef idx="2">
            <a:schemeClr val="accent2"/>
          </a:fillRef>
          <a:effectRef idx="1">
            <a:schemeClr val="accent2"/>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B3AF5532-4D2A-4FC5-895E-9F7B3351BA7F}" type="parTrans" cxnId="{C7EB39A0-0362-48B8-A007-CD7F1F532EF0}">
      <dgm:prSet/>
      <dgm:spPr/>
      <dgm:t>
        <a:bodyPr/>
        <a:lstStyle/>
        <a:p>
          <a:endParaRPr lang="en-US"/>
        </a:p>
      </dgm:t>
    </dgm:pt>
    <dgm:pt modelId="{E84B25E1-1F82-404B-9728-3D951F3F93EF}" type="sibTrans" cxnId="{C7EB39A0-0362-48B8-A007-CD7F1F532EF0}">
      <dgm:prSet/>
      <dgm:spPr/>
      <dgm:t>
        <a:bodyPr/>
        <a:lstStyle/>
        <a:p>
          <a:endParaRPr lang="en-US"/>
        </a:p>
      </dgm:t>
    </dgm:pt>
    <dgm:pt modelId="{E823B3B0-D7DA-43F6-A2BB-C9B3088D9903}">
      <dgm:prSet custT="1">
        <dgm:style>
          <a:lnRef idx="1">
            <a:schemeClr val="accent2"/>
          </a:lnRef>
          <a:fillRef idx="2">
            <a:schemeClr val="accent2"/>
          </a:fillRef>
          <a:effectRef idx="1">
            <a:schemeClr val="accent2"/>
          </a:effectRef>
          <a:fontRef idx="minor">
            <a:schemeClr val="dk1"/>
          </a:fontRef>
        </dgm:style>
      </dgm:prSet>
      <dgm:spPr/>
      <dgm:t>
        <a:bodyPr vert="vert270"/>
        <a:lstStyle/>
        <a:p>
          <a:r>
            <a:rPr lang="en-US" sz="1600" b="0" dirty="0" smtClean="0">
              <a:solidFill>
                <a:schemeClr val="tx1"/>
              </a:solidFill>
            </a:rPr>
            <a:t>Topic</a:t>
          </a:r>
          <a:endParaRPr lang="en-US" sz="1600" b="0" dirty="0">
            <a:solidFill>
              <a:schemeClr val="tx1"/>
            </a:solidFill>
          </a:endParaRPr>
        </a:p>
      </dgm:t>
    </dgm:pt>
    <dgm:pt modelId="{4F2CCCDF-CDFD-428F-9698-FCCB445AC334}" type="parTrans" cxnId="{811A787F-ED9B-4272-8E5B-C165E029A6B2}">
      <dgm:prSet/>
      <dgm:spPr/>
      <dgm:t>
        <a:bodyPr/>
        <a:lstStyle/>
        <a:p>
          <a:endParaRPr lang="en-US"/>
        </a:p>
      </dgm:t>
    </dgm:pt>
    <dgm:pt modelId="{C534D2BA-8CE2-4822-B1BB-F42846243EB7}" type="sibTrans" cxnId="{811A787F-ED9B-4272-8E5B-C165E029A6B2}">
      <dgm:prSet/>
      <dgm:spPr/>
      <dgm:t>
        <a:bodyPr/>
        <a:lstStyle/>
        <a:p>
          <a:endParaRPr lang="en-US"/>
        </a:p>
      </dgm:t>
    </dgm:pt>
    <dgm:pt modelId="{F722AF85-44B3-4A1E-90AF-37618222F5C0}">
      <dgm:prSet>
        <dgm:style>
          <a:lnRef idx="1">
            <a:schemeClr val="accent2"/>
          </a:lnRef>
          <a:fillRef idx="2">
            <a:schemeClr val="accent2"/>
          </a:fillRef>
          <a:effectRef idx="1">
            <a:schemeClr val="accent2"/>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C3717DAE-9D5F-420F-9458-BBED5B789810}" type="parTrans" cxnId="{5CA0B093-6D35-498D-A7E9-B75390ED8862}">
      <dgm:prSet/>
      <dgm:spPr/>
      <dgm:t>
        <a:bodyPr/>
        <a:lstStyle/>
        <a:p>
          <a:endParaRPr lang="en-US"/>
        </a:p>
      </dgm:t>
    </dgm:pt>
    <dgm:pt modelId="{3415110F-AEEB-43AE-90EA-1D33392D24FF}" type="sibTrans" cxnId="{5CA0B093-6D35-498D-A7E9-B75390ED8862}">
      <dgm:prSet/>
      <dgm:spPr/>
      <dgm:t>
        <a:bodyPr/>
        <a:lstStyle/>
        <a:p>
          <a:endParaRPr lang="en-US"/>
        </a:p>
      </dgm:t>
    </dgm:pt>
    <dgm:pt modelId="{2A5B00DC-CF67-4BB8-9E32-EC40677D48A9}">
      <dgm:prSet>
        <dgm:style>
          <a:lnRef idx="1">
            <a:schemeClr val="accent6"/>
          </a:lnRef>
          <a:fillRef idx="2">
            <a:schemeClr val="accent6"/>
          </a:fillRef>
          <a:effectRef idx="1">
            <a:schemeClr val="accent6"/>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10CC8A9C-C28F-4172-87CA-67B28C81B61E}" type="parTrans" cxnId="{E5C34B99-BA0F-4AE8-9772-28A4051ECC42}">
      <dgm:prSet/>
      <dgm:spPr/>
      <dgm:t>
        <a:bodyPr/>
        <a:lstStyle/>
        <a:p>
          <a:endParaRPr lang="en-US"/>
        </a:p>
      </dgm:t>
    </dgm:pt>
    <dgm:pt modelId="{9A91CC58-EDF4-457B-909F-6A28C45E9EFD}" type="sibTrans" cxnId="{E5C34B99-BA0F-4AE8-9772-28A4051ECC42}">
      <dgm:prSet/>
      <dgm:spPr/>
      <dgm:t>
        <a:bodyPr/>
        <a:lstStyle/>
        <a:p>
          <a:endParaRPr lang="en-US"/>
        </a:p>
      </dgm:t>
    </dgm:pt>
    <dgm:pt modelId="{2235631B-98BB-4F25-8C20-93CD00B54D92}">
      <dgm:prSet>
        <dgm:style>
          <a:lnRef idx="1">
            <a:schemeClr val="accent6"/>
          </a:lnRef>
          <a:fillRef idx="2">
            <a:schemeClr val="accent6"/>
          </a:fillRef>
          <a:effectRef idx="1">
            <a:schemeClr val="accent6"/>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9C3CF1B4-9A5E-443E-AF0C-BD4E746E73A6}" type="parTrans" cxnId="{9ADFCA0D-BD62-4BA6-A928-011380C44F0F}">
      <dgm:prSet/>
      <dgm:spPr/>
      <dgm:t>
        <a:bodyPr/>
        <a:lstStyle/>
        <a:p>
          <a:endParaRPr lang="en-US"/>
        </a:p>
      </dgm:t>
    </dgm:pt>
    <dgm:pt modelId="{63226A80-F309-4D5E-8245-99CDD3D803ED}" type="sibTrans" cxnId="{9ADFCA0D-BD62-4BA6-A928-011380C44F0F}">
      <dgm:prSet/>
      <dgm:spPr/>
      <dgm:t>
        <a:bodyPr/>
        <a:lstStyle/>
        <a:p>
          <a:endParaRPr lang="en-US"/>
        </a:p>
      </dgm:t>
    </dgm:pt>
    <dgm:pt modelId="{A87F6C2C-7CCE-425F-B250-6298EC4D9603}">
      <dgm:prSet>
        <dgm:style>
          <a:lnRef idx="1">
            <a:schemeClr val="accent6"/>
          </a:lnRef>
          <a:fillRef idx="2">
            <a:schemeClr val="accent6"/>
          </a:fillRef>
          <a:effectRef idx="1">
            <a:schemeClr val="accent6"/>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9B6DDE75-0A40-44C7-B79B-85AEE3D3AFFA}" type="parTrans" cxnId="{202D2EF9-0965-41F4-B633-EA0ED88C4629}">
      <dgm:prSet/>
      <dgm:spPr/>
      <dgm:t>
        <a:bodyPr/>
        <a:lstStyle/>
        <a:p>
          <a:endParaRPr lang="en-US"/>
        </a:p>
      </dgm:t>
    </dgm:pt>
    <dgm:pt modelId="{4C858707-026E-46B3-B227-B3BD2C5591CB}" type="sibTrans" cxnId="{202D2EF9-0965-41F4-B633-EA0ED88C4629}">
      <dgm:prSet/>
      <dgm:spPr/>
      <dgm:t>
        <a:bodyPr/>
        <a:lstStyle/>
        <a:p>
          <a:endParaRPr lang="en-US"/>
        </a:p>
      </dgm:t>
    </dgm:pt>
    <dgm:pt modelId="{E5468D85-5CC1-4BF6-BCC8-C48D1D94B1CD}">
      <dgm:prSet>
        <dgm:style>
          <a:lnRef idx="1">
            <a:schemeClr val="accent6"/>
          </a:lnRef>
          <a:fillRef idx="2">
            <a:schemeClr val="accent6"/>
          </a:fillRef>
          <a:effectRef idx="1">
            <a:schemeClr val="accent6"/>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05ED9437-21B1-4184-9A4D-1F8ECAACF249}" type="parTrans" cxnId="{BE5755FA-6D2E-4D25-926D-88719940BF02}">
      <dgm:prSet/>
      <dgm:spPr/>
      <dgm:t>
        <a:bodyPr/>
        <a:lstStyle/>
        <a:p>
          <a:endParaRPr lang="en-US"/>
        </a:p>
      </dgm:t>
    </dgm:pt>
    <dgm:pt modelId="{E3BF024E-AA99-41F8-9905-7A670FFA6D6A}" type="sibTrans" cxnId="{BE5755FA-6D2E-4D25-926D-88719940BF02}">
      <dgm:prSet/>
      <dgm:spPr/>
      <dgm:t>
        <a:bodyPr/>
        <a:lstStyle/>
        <a:p>
          <a:endParaRPr lang="en-US"/>
        </a:p>
      </dgm:t>
    </dgm:pt>
    <dgm:pt modelId="{55321B4F-A8E0-4CA8-AB8A-AC13C147C119}">
      <dgm:prSet>
        <dgm:style>
          <a:lnRef idx="1">
            <a:schemeClr val="accent2"/>
          </a:lnRef>
          <a:fillRef idx="2">
            <a:schemeClr val="accent2"/>
          </a:fillRef>
          <a:effectRef idx="1">
            <a:schemeClr val="accent2"/>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F6198240-9A14-4C6F-BBB2-9A6A212A2D8F}" type="parTrans" cxnId="{84E35D55-E1F1-4377-A5F2-3CCD7499F66A}">
      <dgm:prSet/>
      <dgm:spPr/>
      <dgm:t>
        <a:bodyPr/>
        <a:lstStyle/>
        <a:p>
          <a:endParaRPr lang="en-US"/>
        </a:p>
      </dgm:t>
    </dgm:pt>
    <dgm:pt modelId="{704B0D82-CBB4-44C2-8324-9F7B03A9E0D9}" type="sibTrans" cxnId="{84E35D55-E1F1-4377-A5F2-3CCD7499F66A}">
      <dgm:prSet/>
      <dgm:spPr/>
      <dgm:t>
        <a:bodyPr/>
        <a:lstStyle/>
        <a:p>
          <a:endParaRPr lang="en-US"/>
        </a:p>
      </dgm:t>
    </dgm:pt>
    <dgm:pt modelId="{D7CB418B-E17C-42C3-B0D9-493DBC84BA99}">
      <dgm:prSet>
        <dgm:style>
          <a:lnRef idx="1">
            <a:schemeClr val="accent3"/>
          </a:lnRef>
          <a:fillRef idx="2">
            <a:schemeClr val="accent3"/>
          </a:fillRef>
          <a:effectRef idx="1">
            <a:schemeClr val="accent3"/>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058A8C57-9649-4302-BE42-917BFBBEB9AE}" type="parTrans" cxnId="{84DDAB90-645F-470E-B44D-018A52505E23}">
      <dgm:prSet/>
      <dgm:spPr/>
      <dgm:t>
        <a:bodyPr/>
        <a:lstStyle/>
        <a:p>
          <a:endParaRPr lang="en-US"/>
        </a:p>
      </dgm:t>
    </dgm:pt>
    <dgm:pt modelId="{1557D02E-62AD-45EC-B5DD-2795DA7E97B7}" type="sibTrans" cxnId="{84DDAB90-645F-470E-B44D-018A52505E23}">
      <dgm:prSet/>
      <dgm:spPr/>
      <dgm:t>
        <a:bodyPr/>
        <a:lstStyle/>
        <a:p>
          <a:endParaRPr lang="en-US"/>
        </a:p>
      </dgm:t>
    </dgm:pt>
    <dgm:pt modelId="{16D7C082-4CB2-47C1-A56A-8FCCC6C313B2}">
      <dgm:prSet>
        <dgm:style>
          <a:lnRef idx="1">
            <a:schemeClr val="accent2"/>
          </a:lnRef>
          <a:fillRef idx="2">
            <a:schemeClr val="accent2"/>
          </a:fillRef>
          <a:effectRef idx="1">
            <a:schemeClr val="accent2"/>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CE88EB77-D024-48F2-84F4-6899D10CF4AE}" type="parTrans" cxnId="{D7FF7353-868C-429D-964B-787F999B1301}">
      <dgm:prSet/>
      <dgm:spPr/>
      <dgm:t>
        <a:bodyPr/>
        <a:lstStyle/>
        <a:p>
          <a:endParaRPr lang="en-US"/>
        </a:p>
      </dgm:t>
    </dgm:pt>
    <dgm:pt modelId="{A2A39EEC-62DB-406A-B6EF-62BBAE4A98E3}" type="sibTrans" cxnId="{D7FF7353-868C-429D-964B-787F999B1301}">
      <dgm:prSet/>
      <dgm:spPr/>
      <dgm:t>
        <a:bodyPr/>
        <a:lstStyle/>
        <a:p>
          <a:endParaRPr lang="en-US"/>
        </a:p>
      </dgm:t>
    </dgm:pt>
    <dgm:pt modelId="{14BC671C-78A3-4A08-A0C3-0C69F133E7A5}">
      <dgm:prSet>
        <dgm:style>
          <a:lnRef idx="1">
            <a:schemeClr val="accent3"/>
          </a:lnRef>
          <a:fillRef idx="2">
            <a:schemeClr val="accent3"/>
          </a:fillRef>
          <a:effectRef idx="1">
            <a:schemeClr val="accent3"/>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D928E575-4C35-4DCB-A8E5-6490A81D4061}" type="parTrans" cxnId="{5BC5FB9E-95A1-4313-8CC8-8312FD16B635}">
      <dgm:prSet/>
      <dgm:spPr/>
      <dgm:t>
        <a:bodyPr/>
        <a:lstStyle/>
        <a:p>
          <a:endParaRPr lang="en-US"/>
        </a:p>
      </dgm:t>
    </dgm:pt>
    <dgm:pt modelId="{1963BE08-4525-4493-86ED-0A18158C4D14}" type="sibTrans" cxnId="{5BC5FB9E-95A1-4313-8CC8-8312FD16B635}">
      <dgm:prSet/>
      <dgm:spPr/>
      <dgm:t>
        <a:bodyPr/>
        <a:lstStyle/>
        <a:p>
          <a:endParaRPr lang="en-US"/>
        </a:p>
      </dgm:t>
    </dgm:pt>
    <dgm:pt modelId="{84FA1355-D34E-4380-80EF-3EA5C3C8AE16}">
      <dgm:prSet>
        <dgm:style>
          <a:lnRef idx="1">
            <a:schemeClr val="accent3"/>
          </a:lnRef>
          <a:fillRef idx="2">
            <a:schemeClr val="accent3"/>
          </a:fillRef>
          <a:effectRef idx="1">
            <a:schemeClr val="accent3"/>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E73DE50A-2FE7-4480-8129-205106741BDD}" type="parTrans" cxnId="{8A798326-2458-46C5-9144-5A296A5C3F55}">
      <dgm:prSet/>
      <dgm:spPr/>
      <dgm:t>
        <a:bodyPr/>
        <a:lstStyle/>
        <a:p>
          <a:endParaRPr lang="en-US"/>
        </a:p>
      </dgm:t>
    </dgm:pt>
    <dgm:pt modelId="{6FF0A1A2-C011-498F-A3A8-C6F550400050}" type="sibTrans" cxnId="{8A798326-2458-46C5-9144-5A296A5C3F55}">
      <dgm:prSet/>
      <dgm:spPr/>
      <dgm:t>
        <a:bodyPr/>
        <a:lstStyle/>
        <a:p>
          <a:endParaRPr lang="en-US"/>
        </a:p>
      </dgm:t>
    </dgm:pt>
    <dgm:pt modelId="{3A0C3C4E-4013-492F-A839-A722AC420D34}">
      <dgm:prSet>
        <dgm:style>
          <a:lnRef idx="1">
            <a:schemeClr val="accent3"/>
          </a:lnRef>
          <a:fillRef idx="2">
            <a:schemeClr val="accent3"/>
          </a:fillRef>
          <a:effectRef idx="1">
            <a:schemeClr val="accent3"/>
          </a:effectRef>
          <a:fontRef idx="minor">
            <a:schemeClr val="dk1"/>
          </a:fontRef>
        </dgm:style>
      </dgm:prSet>
      <dgm:spPr/>
      <dgm:t>
        <a:bodyPr vert="vert270"/>
        <a:lstStyle/>
        <a:p>
          <a:r>
            <a:rPr lang="en-US" dirty="0" smtClean="0">
              <a:solidFill>
                <a:schemeClr val="tx1"/>
              </a:solidFill>
            </a:rPr>
            <a:t>Standard Statement</a:t>
          </a:r>
          <a:endParaRPr lang="en-US" dirty="0">
            <a:solidFill>
              <a:schemeClr val="tx1"/>
            </a:solidFill>
          </a:endParaRPr>
        </a:p>
      </dgm:t>
    </dgm:pt>
    <dgm:pt modelId="{494EFB78-E7B0-4309-BADB-3F8719BBC4D7}" type="parTrans" cxnId="{19341A68-9915-49DD-B829-782C460A44CA}">
      <dgm:prSet/>
      <dgm:spPr/>
      <dgm:t>
        <a:bodyPr/>
        <a:lstStyle/>
        <a:p>
          <a:endParaRPr lang="en-US"/>
        </a:p>
      </dgm:t>
    </dgm:pt>
    <dgm:pt modelId="{3E859E0D-8FEC-4FF2-A90B-75AD0CD9E8A1}" type="sibTrans" cxnId="{19341A68-9915-49DD-B829-782C460A44CA}">
      <dgm:prSet/>
      <dgm:spPr/>
      <dgm:t>
        <a:bodyPr/>
        <a:lstStyle/>
        <a:p>
          <a:endParaRPr lang="en-US"/>
        </a:p>
      </dgm:t>
    </dgm:pt>
    <dgm:pt modelId="{AA2BF460-0E1B-4D4C-911D-9E9C9CF5AF26}" type="pres">
      <dgm:prSet presAssocID="{0AACF126-44C3-41DD-90C3-9C7779F3C784}" presName="Name0" presStyleCnt="0">
        <dgm:presLayoutVars>
          <dgm:chPref val="1"/>
          <dgm:dir/>
          <dgm:animOne val="branch"/>
          <dgm:animLvl val="lvl"/>
          <dgm:resizeHandles/>
        </dgm:presLayoutVars>
      </dgm:prSet>
      <dgm:spPr/>
      <dgm:t>
        <a:bodyPr/>
        <a:lstStyle/>
        <a:p>
          <a:endParaRPr lang="en-US"/>
        </a:p>
      </dgm:t>
    </dgm:pt>
    <dgm:pt modelId="{35ABC55A-1C2B-4CC1-BF51-0B2FC8C630E6}" type="pres">
      <dgm:prSet presAssocID="{D2636D0C-E32C-420A-984F-ADA5B261C042}" presName="vertOne" presStyleCnt="0"/>
      <dgm:spPr/>
    </dgm:pt>
    <dgm:pt modelId="{2E3CF8CD-46C3-4747-ACCD-21F4715906F0}" type="pres">
      <dgm:prSet presAssocID="{D2636D0C-E32C-420A-984F-ADA5B261C042}" presName="txOne" presStyleLbl="node0" presStyleIdx="0" presStyleCnt="3" custLinFactNeighborX="-3687">
        <dgm:presLayoutVars>
          <dgm:chPref val="3"/>
        </dgm:presLayoutVars>
      </dgm:prSet>
      <dgm:spPr/>
      <dgm:t>
        <a:bodyPr/>
        <a:lstStyle/>
        <a:p>
          <a:endParaRPr lang="en-US"/>
        </a:p>
      </dgm:t>
    </dgm:pt>
    <dgm:pt modelId="{DBF71D02-5985-4117-B810-16A79BCC228C}" type="pres">
      <dgm:prSet presAssocID="{D2636D0C-E32C-420A-984F-ADA5B261C042}" presName="parTransOne" presStyleCnt="0"/>
      <dgm:spPr/>
    </dgm:pt>
    <dgm:pt modelId="{A639FF03-EFE2-4B9C-AC2B-9E2DA29D8888}" type="pres">
      <dgm:prSet presAssocID="{D2636D0C-E32C-420A-984F-ADA5B261C042}" presName="horzOne" presStyleCnt="0"/>
      <dgm:spPr/>
    </dgm:pt>
    <dgm:pt modelId="{59EFFEED-8E98-4E31-963A-BF9DDCE42142}" type="pres">
      <dgm:prSet presAssocID="{7A621672-B8C0-43C9-A898-CDAF65E31591}" presName="vertTwo" presStyleCnt="0"/>
      <dgm:spPr/>
    </dgm:pt>
    <dgm:pt modelId="{FEC96307-444A-4E68-8EFA-327CF715680C}" type="pres">
      <dgm:prSet presAssocID="{7A621672-B8C0-43C9-A898-CDAF65E31591}" presName="txTwo" presStyleLbl="node2" presStyleIdx="0" presStyleCnt="7" custLinFactNeighborX="-251" custLinFactNeighborY="-763">
        <dgm:presLayoutVars>
          <dgm:chPref val="3"/>
        </dgm:presLayoutVars>
      </dgm:prSet>
      <dgm:spPr/>
      <dgm:t>
        <a:bodyPr/>
        <a:lstStyle/>
        <a:p>
          <a:endParaRPr lang="en-US"/>
        </a:p>
      </dgm:t>
    </dgm:pt>
    <dgm:pt modelId="{81C2675F-135C-45C9-9CC8-168D142B37CD}" type="pres">
      <dgm:prSet presAssocID="{7A621672-B8C0-43C9-A898-CDAF65E31591}" presName="parTransTwo" presStyleCnt="0"/>
      <dgm:spPr/>
    </dgm:pt>
    <dgm:pt modelId="{B5BD0CB6-C48B-4101-881E-721DE61C4F49}" type="pres">
      <dgm:prSet presAssocID="{7A621672-B8C0-43C9-A898-CDAF65E31591}" presName="horzTwo" presStyleCnt="0"/>
      <dgm:spPr/>
    </dgm:pt>
    <dgm:pt modelId="{E4340B74-2BDC-4B1E-8438-B59026818B91}" type="pres">
      <dgm:prSet presAssocID="{9F52FEEC-B64E-49FB-BA74-1AB199AD0AA3}" presName="vertThree" presStyleCnt="0"/>
      <dgm:spPr/>
    </dgm:pt>
    <dgm:pt modelId="{87B038A6-4046-4975-B204-71A07EEA1E69}" type="pres">
      <dgm:prSet presAssocID="{9F52FEEC-B64E-49FB-BA74-1AB199AD0AA3}" presName="txThree" presStyleLbl="node3" presStyleIdx="0" presStyleCnt="14">
        <dgm:presLayoutVars>
          <dgm:chPref val="3"/>
        </dgm:presLayoutVars>
      </dgm:prSet>
      <dgm:spPr/>
      <dgm:t>
        <a:bodyPr/>
        <a:lstStyle/>
        <a:p>
          <a:endParaRPr lang="en-US"/>
        </a:p>
      </dgm:t>
    </dgm:pt>
    <dgm:pt modelId="{8557663F-1645-41E6-929A-DBD1E7F5A5E6}" type="pres">
      <dgm:prSet presAssocID="{9F52FEEC-B64E-49FB-BA74-1AB199AD0AA3}" presName="horzThree" presStyleCnt="0"/>
      <dgm:spPr/>
    </dgm:pt>
    <dgm:pt modelId="{67AB304F-2B3D-48E2-ABFD-F3C734A1963A}" type="pres">
      <dgm:prSet presAssocID="{A8B5D44D-180F-450B-867B-A922655D89D5}" presName="sibSpaceThree" presStyleCnt="0"/>
      <dgm:spPr/>
    </dgm:pt>
    <dgm:pt modelId="{2D6B6776-BE4E-4B7E-A199-BB8449B4C6BB}" type="pres">
      <dgm:prSet presAssocID="{92CDD23A-139E-46A7-85A3-DDAF5CACB2B0}" presName="vertThree" presStyleCnt="0"/>
      <dgm:spPr/>
    </dgm:pt>
    <dgm:pt modelId="{291E92E2-2713-4F86-9456-61AC54900446}" type="pres">
      <dgm:prSet presAssocID="{92CDD23A-139E-46A7-85A3-DDAF5CACB2B0}" presName="txThree" presStyleLbl="node3" presStyleIdx="1" presStyleCnt="14">
        <dgm:presLayoutVars>
          <dgm:chPref val="3"/>
        </dgm:presLayoutVars>
      </dgm:prSet>
      <dgm:spPr/>
      <dgm:t>
        <a:bodyPr/>
        <a:lstStyle/>
        <a:p>
          <a:endParaRPr lang="en-US"/>
        </a:p>
      </dgm:t>
    </dgm:pt>
    <dgm:pt modelId="{A4AD838B-6A97-4085-A8BF-F54550A78B0A}" type="pres">
      <dgm:prSet presAssocID="{92CDD23A-139E-46A7-85A3-DDAF5CACB2B0}" presName="horzThree" presStyleCnt="0"/>
      <dgm:spPr/>
    </dgm:pt>
    <dgm:pt modelId="{FF110F52-7C36-473E-9C0D-E7A1E0905CE3}" type="pres">
      <dgm:prSet presAssocID="{8CB088F1-81EA-4B1D-9EC0-A42804AA8CBA}" presName="sibSpaceTwo" presStyleCnt="0"/>
      <dgm:spPr/>
    </dgm:pt>
    <dgm:pt modelId="{8EE3F6C2-FE71-45B2-BA3C-7EB4A310AB3D}" type="pres">
      <dgm:prSet presAssocID="{21928092-3A33-4FFA-B43F-B9B3113B3775}" presName="vertTwo" presStyleCnt="0"/>
      <dgm:spPr/>
    </dgm:pt>
    <dgm:pt modelId="{B50C1473-FB7A-4694-933B-1B6FE779D063}" type="pres">
      <dgm:prSet presAssocID="{21928092-3A33-4FFA-B43F-B9B3113B3775}" presName="txTwo" presStyleLbl="node2" presStyleIdx="1" presStyleCnt="7" custLinFactNeighborX="8446" custLinFactNeighborY="-2292">
        <dgm:presLayoutVars>
          <dgm:chPref val="3"/>
        </dgm:presLayoutVars>
      </dgm:prSet>
      <dgm:spPr/>
      <dgm:t>
        <a:bodyPr/>
        <a:lstStyle/>
        <a:p>
          <a:endParaRPr lang="en-US"/>
        </a:p>
      </dgm:t>
    </dgm:pt>
    <dgm:pt modelId="{AF930D0D-123D-40FB-960F-0E8D5A6DE0FC}" type="pres">
      <dgm:prSet presAssocID="{21928092-3A33-4FFA-B43F-B9B3113B3775}" presName="parTransTwo" presStyleCnt="0"/>
      <dgm:spPr/>
    </dgm:pt>
    <dgm:pt modelId="{13BFD90F-2B4E-4A52-8944-FFB58C843A48}" type="pres">
      <dgm:prSet presAssocID="{21928092-3A33-4FFA-B43F-B9B3113B3775}" presName="horzTwo" presStyleCnt="0"/>
      <dgm:spPr/>
    </dgm:pt>
    <dgm:pt modelId="{DD48A820-11A8-4641-8B4D-6B1CDD60F33E}" type="pres">
      <dgm:prSet presAssocID="{F6B234CC-CA60-4742-9BE0-CDA972BE0126}" presName="vertThree" presStyleCnt="0"/>
      <dgm:spPr/>
    </dgm:pt>
    <dgm:pt modelId="{EADF86F6-45FE-4517-BBAC-3D2D1FE9AD12}" type="pres">
      <dgm:prSet presAssocID="{F6B234CC-CA60-4742-9BE0-CDA972BE0126}" presName="txThree" presStyleLbl="node3" presStyleIdx="2" presStyleCnt="14">
        <dgm:presLayoutVars>
          <dgm:chPref val="3"/>
        </dgm:presLayoutVars>
      </dgm:prSet>
      <dgm:spPr/>
      <dgm:t>
        <a:bodyPr/>
        <a:lstStyle/>
        <a:p>
          <a:endParaRPr lang="en-US"/>
        </a:p>
      </dgm:t>
    </dgm:pt>
    <dgm:pt modelId="{1067C5C2-2C62-4048-B053-BAA959DBCD0A}" type="pres">
      <dgm:prSet presAssocID="{F6B234CC-CA60-4742-9BE0-CDA972BE0126}" presName="horzThree" presStyleCnt="0"/>
      <dgm:spPr/>
    </dgm:pt>
    <dgm:pt modelId="{94F96DCB-73B8-45E2-A840-0D0605E799C4}" type="pres">
      <dgm:prSet presAssocID="{E84B25E1-1F82-404B-9728-3D951F3F93EF}" presName="sibSpaceThree" presStyleCnt="0"/>
      <dgm:spPr/>
    </dgm:pt>
    <dgm:pt modelId="{BFC44035-EB9E-48C7-A871-92E0F8EBC81C}" type="pres">
      <dgm:prSet presAssocID="{55321B4F-A8E0-4CA8-AB8A-AC13C147C119}" presName="vertThree" presStyleCnt="0"/>
      <dgm:spPr/>
    </dgm:pt>
    <dgm:pt modelId="{0FE319F0-08F9-49C4-AA6A-0F9C734FAF9A}" type="pres">
      <dgm:prSet presAssocID="{55321B4F-A8E0-4CA8-AB8A-AC13C147C119}" presName="txThree" presStyleLbl="node3" presStyleIdx="3" presStyleCnt="14">
        <dgm:presLayoutVars>
          <dgm:chPref val="3"/>
        </dgm:presLayoutVars>
      </dgm:prSet>
      <dgm:spPr/>
      <dgm:t>
        <a:bodyPr/>
        <a:lstStyle/>
        <a:p>
          <a:endParaRPr lang="en-US"/>
        </a:p>
      </dgm:t>
    </dgm:pt>
    <dgm:pt modelId="{99DFE1C1-335A-46EC-BEEF-915A6384A567}" type="pres">
      <dgm:prSet presAssocID="{55321B4F-A8E0-4CA8-AB8A-AC13C147C119}" presName="horzThree" presStyleCnt="0"/>
      <dgm:spPr/>
    </dgm:pt>
    <dgm:pt modelId="{B0D82D26-30F4-475D-B4A2-313B03925AFD}" type="pres">
      <dgm:prSet presAssocID="{267CFF54-43A6-415C-ADB6-7DB7DF0A0351}" presName="sibSpaceTwo" presStyleCnt="0"/>
      <dgm:spPr/>
    </dgm:pt>
    <dgm:pt modelId="{2BB76A6F-AC50-4744-896C-EBBBE800DEDC}" type="pres">
      <dgm:prSet presAssocID="{E823B3B0-D7DA-43F6-A2BB-C9B3088D9903}" presName="vertTwo" presStyleCnt="0"/>
      <dgm:spPr/>
    </dgm:pt>
    <dgm:pt modelId="{4ABA1355-675E-424E-A32C-E2FB4F9E72DF}" type="pres">
      <dgm:prSet presAssocID="{E823B3B0-D7DA-43F6-A2BB-C9B3088D9903}" presName="txTwo" presStyleLbl="node2" presStyleIdx="2" presStyleCnt="7" custLinFactNeighborX="8446" custLinFactNeighborY="-2292">
        <dgm:presLayoutVars>
          <dgm:chPref val="3"/>
        </dgm:presLayoutVars>
      </dgm:prSet>
      <dgm:spPr/>
      <dgm:t>
        <a:bodyPr/>
        <a:lstStyle/>
        <a:p>
          <a:endParaRPr lang="en-US"/>
        </a:p>
      </dgm:t>
    </dgm:pt>
    <dgm:pt modelId="{66930F03-285A-4571-A3C8-7ED7C28E53FE}" type="pres">
      <dgm:prSet presAssocID="{E823B3B0-D7DA-43F6-A2BB-C9B3088D9903}" presName="parTransTwo" presStyleCnt="0"/>
      <dgm:spPr/>
    </dgm:pt>
    <dgm:pt modelId="{4C0F093E-B4A0-4004-B481-112776D7B73E}" type="pres">
      <dgm:prSet presAssocID="{E823B3B0-D7DA-43F6-A2BB-C9B3088D9903}" presName="horzTwo" presStyleCnt="0"/>
      <dgm:spPr/>
    </dgm:pt>
    <dgm:pt modelId="{72B5AE97-E91D-4FFA-B4F4-9BB2FB429B78}" type="pres">
      <dgm:prSet presAssocID="{F722AF85-44B3-4A1E-90AF-37618222F5C0}" presName="vertThree" presStyleCnt="0"/>
      <dgm:spPr/>
    </dgm:pt>
    <dgm:pt modelId="{5FF7D9F4-82AD-42FB-B249-7592B76A56FA}" type="pres">
      <dgm:prSet presAssocID="{F722AF85-44B3-4A1E-90AF-37618222F5C0}" presName="txThree" presStyleLbl="node3" presStyleIdx="4" presStyleCnt="14" custLinFactNeighborX="-2254" custLinFactNeighborY="87">
        <dgm:presLayoutVars>
          <dgm:chPref val="3"/>
        </dgm:presLayoutVars>
      </dgm:prSet>
      <dgm:spPr/>
      <dgm:t>
        <a:bodyPr/>
        <a:lstStyle/>
        <a:p>
          <a:endParaRPr lang="en-US"/>
        </a:p>
      </dgm:t>
    </dgm:pt>
    <dgm:pt modelId="{35937D58-A2CC-4ADE-9FEE-E5DE4B41F88C}" type="pres">
      <dgm:prSet presAssocID="{F722AF85-44B3-4A1E-90AF-37618222F5C0}" presName="horzThree" presStyleCnt="0"/>
      <dgm:spPr/>
    </dgm:pt>
    <dgm:pt modelId="{1129E79E-870F-44D4-BD23-A3DE28981E12}" type="pres">
      <dgm:prSet presAssocID="{3415110F-AEEB-43AE-90EA-1D33392D24FF}" presName="sibSpaceThree" presStyleCnt="0"/>
      <dgm:spPr/>
    </dgm:pt>
    <dgm:pt modelId="{07E03B5D-0261-4454-B71D-CB2544748C60}" type="pres">
      <dgm:prSet presAssocID="{16D7C082-4CB2-47C1-A56A-8FCCC6C313B2}" presName="vertThree" presStyleCnt="0"/>
      <dgm:spPr/>
    </dgm:pt>
    <dgm:pt modelId="{505B073E-148E-4675-8ED9-1A73E3A66A50}" type="pres">
      <dgm:prSet presAssocID="{16D7C082-4CB2-47C1-A56A-8FCCC6C313B2}" presName="txThree" presStyleLbl="node3" presStyleIdx="5" presStyleCnt="14">
        <dgm:presLayoutVars>
          <dgm:chPref val="3"/>
        </dgm:presLayoutVars>
      </dgm:prSet>
      <dgm:spPr/>
      <dgm:t>
        <a:bodyPr/>
        <a:lstStyle/>
        <a:p>
          <a:endParaRPr lang="en-US"/>
        </a:p>
      </dgm:t>
    </dgm:pt>
    <dgm:pt modelId="{B4DDE0F9-148C-4527-8B89-512DA9E0617B}" type="pres">
      <dgm:prSet presAssocID="{16D7C082-4CB2-47C1-A56A-8FCCC6C313B2}" presName="horzThree" presStyleCnt="0"/>
      <dgm:spPr/>
    </dgm:pt>
    <dgm:pt modelId="{03D38ABF-A2FF-4688-911B-047E1FEEEC05}" type="pres">
      <dgm:prSet presAssocID="{7CB19586-1CCD-426F-9D16-428A3A3BD7CD}" presName="sibSpaceOne" presStyleCnt="0"/>
      <dgm:spPr/>
    </dgm:pt>
    <dgm:pt modelId="{F6FAEB99-40F5-4E66-825F-AF06A0409ECF}" type="pres">
      <dgm:prSet presAssocID="{7665ADCF-825B-49A9-A04C-5BDC6F2F28E4}" presName="vertOne" presStyleCnt="0"/>
      <dgm:spPr/>
    </dgm:pt>
    <dgm:pt modelId="{266FF5C4-D0C2-4C56-A2FA-F2503F16326B}" type="pres">
      <dgm:prSet presAssocID="{7665ADCF-825B-49A9-A04C-5BDC6F2F28E4}" presName="txOne" presStyleLbl="node0" presStyleIdx="1" presStyleCnt="3">
        <dgm:presLayoutVars>
          <dgm:chPref val="3"/>
        </dgm:presLayoutVars>
      </dgm:prSet>
      <dgm:spPr/>
      <dgm:t>
        <a:bodyPr/>
        <a:lstStyle/>
        <a:p>
          <a:endParaRPr lang="en-US"/>
        </a:p>
      </dgm:t>
    </dgm:pt>
    <dgm:pt modelId="{C705D42E-C8D4-4FF3-BA45-B0FDEC15CEC9}" type="pres">
      <dgm:prSet presAssocID="{7665ADCF-825B-49A9-A04C-5BDC6F2F28E4}" presName="parTransOne" presStyleCnt="0"/>
      <dgm:spPr/>
    </dgm:pt>
    <dgm:pt modelId="{9409B725-027D-423F-A61D-AAE6D55ED013}" type="pres">
      <dgm:prSet presAssocID="{7665ADCF-825B-49A9-A04C-5BDC6F2F28E4}" presName="horzOne" presStyleCnt="0"/>
      <dgm:spPr/>
    </dgm:pt>
    <dgm:pt modelId="{4BF1E5B3-E32E-40E0-8AEA-119441F64CEC}" type="pres">
      <dgm:prSet presAssocID="{695D5018-D0C3-4640-98CB-1F8D2C1AEC67}" presName="vertTwo" presStyleCnt="0"/>
      <dgm:spPr/>
    </dgm:pt>
    <dgm:pt modelId="{A554EFE2-EA2A-4E85-A0F5-CEF38F18FF94}" type="pres">
      <dgm:prSet presAssocID="{695D5018-D0C3-4640-98CB-1F8D2C1AEC67}" presName="txTwo" presStyleLbl="node2" presStyleIdx="3" presStyleCnt="7" custLinFactNeighborX="5791" custLinFactNeighborY="-1528">
        <dgm:presLayoutVars>
          <dgm:chPref val="3"/>
        </dgm:presLayoutVars>
      </dgm:prSet>
      <dgm:spPr/>
      <dgm:t>
        <a:bodyPr/>
        <a:lstStyle/>
        <a:p>
          <a:endParaRPr lang="en-US"/>
        </a:p>
      </dgm:t>
    </dgm:pt>
    <dgm:pt modelId="{B3734D1F-E6CA-467E-8CB7-108F0E4319EE}" type="pres">
      <dgm:prSet presAssocID="{695D5018-D0C3-4640-98CB-1F8D2C1AEC67}" presName="parTransTwo" presStyleCnt="0"/>
      <dgm:spPr/>
    </dgm:pt>
    <dgm:pt modelId="{F105E3DA-1376-4A41-821F-16D54EE79A92}" type="pres">
      <dgm:prSet presAssocID="{695D5018-D0C3-4640-98CB-1F8D2C1AEC67}" presName="horzTwo" presStyleCnt="0"/>
      <dgm:spPr/>
    </dgm:pt>
    <dgm:pt modelId="{A5535BD4-DD32-4228-BCC6-B325A5618EFF}" type="pres">
      <dgm:prSet presAssocID="{2A5B00DC-CF67-4BB8-9E32-EC40677D48A9}" presName="vertThree" presStyleCnt="0"/>
      <dgm:spPr/>
    </dgm:pt>
    <dgm:pt modelId="{469BB971-642D-4DC6-A2A1-3089DC53BB8A}" type="pres">
      <dgm:prSet presAssocID="{2A5B00DC-CF67-4BB8-9E32-EC40677D48A9}" presName="txThree" presStyleLbl="node3" presStyleIdx="6" presStyleCnt="14">
        <dgm:presLayoutVars>
          <dgm:chPref val="3"/>
        </dgm:presLayoutVars>
      </dgm:prSet>
      <dgm:spPr/>
      <dgm:t>
        <a:bodyPr/>
        <a:lstStyle/>
        <a:p>
          <a:endParaRPr lang="en-US"/>
        </a:p>
      </dgm:t>
    </dgm:pt>
    <dgm:pt modelId="{0DCEC5BC-E53B-4988-9A49-BC40BAF3D85F}" type="pres">
      <dgm:prSet presAssocID="{2A5B00DC-CF67-4BB8-9E32-EC40677D48A9}" presName="horzThree" presStyleCnt="0"/>
      <dgm:spPr/>
    </dgm:pt>
    <dgm:pt modelId="{7B749CA4-D61B-434D-B610-DD1E390FAEBE}" type="pres">
      <dgm:prSet presAssocID="{9A91CC58-EDF4-457B-909F-6A28C45E9EFD}" presName="sibSpaceThree" presStyleCnt="0"/>
      <dgm:spPr/>
    </dgm:pt>
    <dgm:pt modelId="{994E5A69-5714-48C9-952C-7D3829A5C9EC}" type="pres">
      <dgm:prSet presAssocID="{2235631B-98BB-4F25-8C20-93CD00B54D92}" presName="vertThree" presStyleCnt="0"/>
      <dgm:spPr/>
    </dgm:pt>
    <dgm:pt modelId="{6C1A7A9F-84C7-4081-88DA-2AB5583DF9B9}" type="pres">
      <dgm:prSet presAssocID="{2235631B-98BB-4F25-8C20-93CD00B54D92}" presName="txThree" presStyleLbl="node3" presStyleIdx="7" presStyleCnt="14">
        <dgm:presLayoutVars>
          <dgm:chPref val="3"/>
        </dgm:presLayoutVars>
      </dgm:prSet>
      <dgm:spPr/>
      <dgm:t>
        <a:bodyPr/>
        <a:lstStyle/>
        <a:p>
          <a:endParaRPr lang="en-US"/>
        </a:p>
      </dgm:t>
    </dgm:pt>
    <dgm:pt modelId="{AE815436-F7BE-4D87-A5E7-4AD1594A0E11}" type="pres">
      <dgm:prSet presAssocID="{2235631B-98BB-4F25-8C20-93CD00B54D92}" presName="horzThree" presStyleCnt="0"/>
      <dgm:spPr/>
    </dgm:pt>
    <dgm:pt modelId="{C09B5DBC-289E-4606-85FE-04D84DE297F1}" type="pres">
      <dgm:prSet presAssocID="{A6C12E5E-11FE-4EDF-9D93-AA3BDAA5BAD6}" presName="sibSpaceTwo" presStyleCnt="0"/>
      <dgm:spPr/>
    </dgm:pt>
    <dgm:pt modelId="{A24A657A-0E25-4821-B390-5A16331BF0BB}" type="pres">
      <dgm:prSet presAssocID="{CCB83F75-2E81-475B-93E8-5A020AC9E23D}" presName="vertTwo" presStyleCnt="0"/>
      <dgm:spPr/>
    </dgm:pt>
    <dgm:pt modelId="{2D90DE60-1908-4F22-A9E2-4E9212E3E70F}" type="pres">
      <dgm:prSet presAssocID="{CCB83F75-2E81-475B-93E8-5A020AC9E23D}" presName="txTwo" presStyleLbl="node2" presStyleIdx="4" presStyleCnt="7" custLinFactNeighborX="5791" custLinFactNeighborY="-1528">
        <dgm:presLayoutVars>
          <dgm:chPref val="3"/>
        </dgm:presLayoutVars>
      </dgm:prSet>
      <dgm:spPr/>
      <dgm:t>
        <a:bodyPr/>
        <a:lstStyle/>
        <a:p>
          <a:endParaRPr lang="en-US"/>
        </a:p>
      </dgm:t>
    </dgm:pt>
    <dgm:pt modelId="{B97237BB-CAC9-40C8-96E3-F870C961D6E7}" type="pres">
      <dgm:prSet presAssocID="{CCB83F75-2E81-475B-93E8-5A020AC9E23D}" presName="parTransTwo" presStyleCnt="0"/>
      <dgm:spPr/>
    </dgm:pt>
    <dgm:pt modelId="{DE85D4BC-25B8-4DBD-941F-CAA41171CA31}" type="pres">
      <dgm:prSet presAssocID="{CCB83F75-2E81-475B-93E8-5A020AC9E23D}" presName="horzTwo" presStyleCnt="0"/>
      <dgm:spPr/>
    </dgm:pt>
    <dgm:pt modelId="{0C1E46F5-A38F-4519-B305-6A4F729B43F5}" type="pres">
      <dgm:prSet presAssocID="{A87F6C2C-7CCE-425F-B250-6298EC4D9603}" presName="vertThree" presStyleCnt="0"/>
      <dgm:spPr/>
    </dgm:pt>
    <dgm:pt modelId="{54397DEF-0446-4EF6-924D-5FBE5CBA891D}" type="pres">
      <dgm:prSet presAssocID="{A87F6C2C-7CCE-425F-B250-6298EC4D9603}" presName="txThree" presStyleLbl="node3" presStyleIdx="8" presStyleCnt="14">
        <dgm:presLayoutVars>
          <dgm:chPref val="3"/>
        </dgm:presLayoutVars>
      </dgm:prSet>
      <dgm:spPr/>
      <dgm:t>
        <a:bodyPr/>
        <a:lstStyle/>
        <a:p>
          <a:endParaRPr lang="en-US"/>
        </a:p>
      </dgm:t>
    </dgm:pt>
    <dgm:pt modelId="{39CEDE20-6808-4778-927D-7AC1275DCB9F}" type="pres">
      <dgm:prSet presAssocID="{A87F6C2C-7CCE-425F-B250-6298EC4D9603}" presName="horzThree" presStyleCnt="0"/>
      <dgm:spPr/>
    </dgm:pt>
    <dgm:pt modelId="{0A20E3E3-2391-42BB-B006-09317B3F3B57}" type="pres">
      <dgm:prSet presAssocID="{4C858707-026E-46B3-B227-B3BD2C5591CB}" presName="sibSpaceThree" presStyleCnt="0"/>
      <dgm:spPr/>
    </dgm:pt>
    <dgm:pt modelId="{17651F7D-1BB0-4775-B6A1-ACB2216C2180}" type="pres">
      <dgm:prSet presAssocID="{E5468D85-5CC1-4BF6-BCC8-C48D1D94B1CD}" presName="vertThree" presStyleCnt="0"/>
      <dgm:spPr/>
    </dgm:pt>
    <dgm:pt modelId="{36B2DAA4-8184-4105-BDE3-A43F2B9E9860}" type="pres">
      <dgm:prSet presAssocID="{E5468D85-5CC1-4BF6-BCC8-C48D1D94B1CD}" presName="txThree" presStyleLbl="node3" presStyleIdx="9" presStyleCnt="14">
        <dgm:presLayoutVars>
          <dgm:chPref val="3"/>
        </dgm:presLayoutVars>
      </dgm:prSet>
      <dgm:spPr/>
      <dgm:t>
        <a:bodyPr/>
        <a:lstStyle/>
        <a:p>
          <a:endParaRPr lang="en-US"/>
        </a:p>
      </dgm:t>
    </dgm:pt>
    <dgm:pt modelId="{0204448B-8848-4B60-B010-F23F40362631}" type="pres">
      <dgm:prSet presAssocID="{E5468D85-5CC1-4BF6-BCC8-C48D1D94B1CD}" presName="horzThree" presStyleCnt="0"/>
      <dgm:spPr/>
    </dgm:pt>
    <dgm:pt modelId="{7CE09596-A620-4A90-B116-CE6117D554C5}" type="pres">
      <dgm:prSet presAssocID="{779537F0-6AB8-4737-910D-65A14E8BE370}" presName="sibSpaceOne" presStyleCnt="0"/>
      <dgm:spPr/>
    </dgm:pt>
    <dgm:pt modelId="{DEFCA1B7-E37D-4B8B-9C38-FDA9C22DBA24}" type="pres">
      <dgm:prSet presAssocID="{2426007A-C7A0-49B3-847C-75F5A724CA94}" presName="vertOne" presStyleCnt="0"/>
      <dgm:spPr/>
    </dgm:pt>
    <dgm:pt modelId="{A6370C15-1394-42F8-B901-62EF06E4EDD9}" type="pres">
      <dgm:prSet presAssocID="{2426007A-C7A0-49B3-847C-75F5A724CA94}" presName="txOne" presStyleLbl="node0" presStyleIdx="2" presStyleCnt="3">
        <dgm:presLayoutVars>
          <dgm:chPref val="3"/>
        </dgm:presLayoutVars>
      </dgm:prSet>
      <dgm:spPr/>
      <dgm:t>
        <a:bodyPr/>
        <a:lstStyle/>
        <a:p>
          <a:endParaRPr lang="en-US"/>
        </a:p>
      </dgm:t>
    </dgm:pt>
    <dgm:pt modelId="{E591C89B-81FD-4C51-8059-095758F25F27}" type="pres">
      <dgm:prSet presAssocID="{2426007A-C7A0-49B3-847C-75F5A724CA94}" presName="parTransOne" presStyleCnt="0"/>
      <dgm:spPr/>
    </dgm:pt>
    <dgm:pt modelId="{47F26074-CB49-4574-90EB-F1831BB82CC1}" type="pres">
      <dgm:prSet presAssocID="{2426007A-C7A0-49B3-847C-75F5A724CA94}" presName="horzOne" presStyleCnt="0"/>
      <dgm:spPr/>
    </dgm:pt>
    <dgm:pt modelId="{39410E85-0E6E-4DA9-B90D-6C50F5FAF63E}" type="pres">
      <dgm:prSet presAssocID="{803304A1-ED36-49F2-9D6F-63D388598977}" presName="vertTwo" presStyleCnt="0"/>
      <dgm:spPr/>
    </dgm:pt>
    <dgm:pt modelId="{F81DE5B5-9372-48AF-9E2E-EE0FF38D7C32}" type="pres">
      <dgm:prSet presAssocID="{803304A1-ED36-49F2-9D6F-63D388598977}" presName="txTwo" presStyleLbl="node2" presStyleIdx="5" presStyleCnt="7" custLinFactNeighborX="4343" custLinFactNeighborY="-763">
        <dgm:presLayoutVars>
          <dgm:chPref val="3"/>
        </dgm:presLayoutVars>
      </dgm:prSet>
      <dgm:spPr/>
      <dgm:t>
        <a:bodyPr/>
        <a:lstStyle/>
        <a:p>
          <a:endParaRPr lang="en-US"/>
        </a:p>
      </dgm:t>
    </dgm:pt>
    <dgm:pt modelId="{1B895B9F-7714-47F0-B923-6811D5D2D4EB}" type="pres">
      <dgm:prSet presAssocID="{803304A1-ED36-49F2-9D6F-63D388598977}" presName="parTransTwo" presStyleCnt="0"/>
      <dgm:spPr/>
    </dgm:pt>
    <dgm:pt modelId="{3544BEAE-D5C0-4FBC-ADD9-6D2C554E75F0}" type="pres">
      <dgm:prSet presAssocID="{803304A1-ED36-49F2-9D6F-63D388598977}" presName="horzTwo" presStyleCnt="0"/>
      <dgm:spPr/>
    </dgm:pt>
    <dgm:pt modelId="{0E43EE7C-168E-4A88-A006-449CC31FC27D}" type="pres">
      <dgm:prSet presAssocID="{14BC671C-78A3-4A08-A0C3-0C69F133E7A5}" presName="vertThree" presStyleCnt="0"/>
      <dgm:spPr/>
    </dgm:pt>
    <dgm:pt modelId="{773036C9-06CF-445A-8221-0A44E2DAFCDE}" type="pres">
      <dgm:prSet presAssocID="{14BC671C-78A3-4A08-A0C3-0C69F133E7A5}" presName="txThree" presStyleLbl="node3" presStyleIdx="10" presStyleCnt="14">
        <dgm:presLayoutVars>
          <dgm:chPref val="3"/>
        </dgm:presLayoutVars>
      </dgm:prSet>
      <dgm:spPr/>
      <dgm:t>
        <a:bodyPr/>
        <a:lstStyle/>
        <a:p>
          <a:endParaRPr lang="en-US"/>
        </a:p>
      </dgm:t>
    </dgm:pt>
    <dgm:pt modelId="{B7E8172B-2A8C-40F3-A41A-999020148573}" type="pres">
      <dgm:prSet presAssocID="{14BC671C-78A3-4A08-A0C3-0C69F133E7A5}" presName="horzThree" presStyleCnt="0"/>
      <dgm:spPr/>
    </dgm:pt>
    <dgm:pt modelId="{61AF57D2-6F3D-49FA-89B6-6ED9EC649AE7}" type="pres">
      <dgm:prSet presAssocID="{1963BE08-4525-4493-86ED-0A18158C4D14}" presName="sibSpaceThree" presStyleCnt="0"/>
      <dgm:spPr/>
    </dgm:pt>
    <dgm:pt modelId="{88D169A4-D8EE-4723-AD6D-AEEA3E432CFE}" type="pres">
      <dgm:prSet presAssocID="{84FA1355-D34E-4380-80EF-3EA5C3C8AE16}" presName="vertThree" presStyleCnt="0"/>
      <dgm:spPr/>
    </dgm:pt>
    <dgm:pt modelId="{575CB79A-A731-4DBC-A437-C675FFCCB62F}" type="pres">
      <dgm:prSet presAssocID="{84FA1355-D34E-4380-80EF-3EA5C3C8AE16}" presName="txThree" presStyleLbl="node3" presStyleIdx="11" presStyleCnt="14">
        <dgm:presLayoutVars>
          <dgm:chPref val="3"/>
        </dgm:presLayoutVars>
      </dgm:prSet>
      <dgm:spPr/>
      <dgm:t>
        <a:bodyPr/>
        <a:lstStyle/>
        <a:p>
          <a:endParaRPr lang="en-US"/>
        </a:p>
      </dgm:t>
    </dgm:pt>
    <dgm:pt modelId="{F37EA086-1E28-48FA-B8E8-5BB3D87C7F27}" type="pres">
      <dgm:prSet presAssocID="{84FA1355-D34E-4380-80EF-3EA5C3C8AE16}" presName="horzThree" presStyleCnt="0"/>
      <dgm:spPr/>
    </dgm:pt>
    <dgm:pt modelId="{1BE9A596-E436-4E6F-9441-AF0EE4CE7310}" type="pres">
      <dgm:prSet presAssocID="{C26F0075-3E5D-45C2-85F2-8A5C1747179C}" presName="sibSpaceTwo" presStyleCnt="0"/>
      <dgm:spPr/>
    </dgm:pt>
    <dgm:pt modelId="{5C39D4E4-20C0-4E60-B605-BE0613BC2FB3}" type="pres">
      <dgm:prSet presAssocID="{79682C0A-F6E7-48B6-8F6A-4747FD3659D0}" presName="vertTwo" presStyleCnt="0"/>
      <dgm:spPr/>
    </dgm:pt>
    <dgm:pt modelId="{DA2E2694-9425-4F06-AA18-0D5A4982D568}" type="pres">
      <dgm:prSet presAssocID="{79682C0A-F6E7-48B6-8F6A-4747FD3659D0}" presName="txTwo" presStyleLbl="node2" presStyleIdx="6" presStyleCnt="7">
        <dgm:presLayoutVars>
          <dgm:chPref val="3"/>
        </dgm:presLayoutVars>
      </dgm:prSet>
      <dgm:spPr/>
      <dgm:t>
        <a:bodyPr/>
        <a:lstStyle/>
        <a:p>
          <a:endParaRPr lang="en-US"/>
        </a:p>
      </dgm:t>
    </dgm:pt>
    <dgm:pt modelId="{F0895AFC-7A26-4F7A-8A93-29318EBC1194}" type="pres">
      <dgm:prSet presAssocID="{79682C0A-F6E7-48B6-8F6A-4747FD3659D0}" presName="parTransTwo" presStyleCnt="0"/>
      <dgm:spPr/>
    </dgm:pt>
    <dgm:pt modelId="{06EC3994-F192-404A-8383-5D498E7067C3}" type="pres">
      <dgm:prSet presAssocID="{79682C0A-F6E7-48B6-8F6A-4747FD3659D0}" presName="horzTwo" presStyleCnt="0"/>
      <dgm:spPr/>
    </dgm:pt>
    <dgm:pt modelId="{2428C031-9409-430B-917C-8CB614B6AD80}" type="pres">
      <dgm:prSet presAssocID="{D7CB418B-E17C-42C3-B0D9-493DBC84BA99}" presName="vertThree" presStyleCnt="0"/>
      <dgm:spPr/>
    </dgm:pt>
    <dgm:pt modelId="{51B39AC2-89F7-4C01-B055-9A01CC1C179F}" type="pres">
      <dgm:prSet presAssocID="{D7CB418B-E17C-42C3-B0D9-493DBC84BA99}" presName="txThree" presStyleLbl="node3" presStyleIdx="12" presStyleCnt="14">
        <dgm:presLayoutVars>
          <dgm:chPref val="3"/>
        </dgm:presLayoutVars>
      </dgm:prSet>
      <dgm:spPr/>
      <dgm:t>
        <a:bodyPr/>
        <a:lstStyle/>
        <a:p>
          <a:endParaRPr lang="en-US"/>
        </a:p>
      </dgm:t>
    </dgm:pt>
    <dgm:pt modelId="{0ABB5222-A90B-40FA-AC31-1520B7A29446}" type="pres">
      <dgm:prSet presAssocID="{D7CB418B-E17C-42C3-B0D9-493DBC84BA99}" presName="horzThree" presStyleCnt="0"/>
      <dgm:spPr/>
    </dgm:pt>
    <dgm:pt modelId="{1D97F3F7-DF7C-4FA8-8C78-33CA53D9AE8C}" type="pres">
      <dgm:prSet presAssocID="{1557D02E-62AD-45EC-B5DD-2795DA7E97B7}" presName="sibSpaceThree" presStyleCnt="0"/>
      <dgm:spPr/>
    </dgm:pt>
    <dgm:pt modelId="{2C301725-4857-458A-942C-1971F997E25B}" type="pres">
      <dgm:prSet presAssocID="{3A0C3C4E-4013-492F-A839-A722AC420D34}" presName="vertThree" presStyleCnt="0"/>
      <dgm:spPr/>
    </dgm:pt>
    <dgm:pt modelId="{03379C45-A5AC-4F31-A28D-8F486A0737A8}" type="pres">
      <dgm:prSet presAssocID="{3A0C3C4E-4013-492F-A839-A722AC420D34}" presName="txThree" presStyleLbl="node3" presStyleIdx="13" presStyleCnt="14">
        <dgm:presLayoutVars>
          <dgm:chPref val="3"/>
        </dgm:presLayoutVars>
      </dgm:prSet>
      <dgm:spPr/>
      <dgm:t>
        <a:bodyPr/>
        <a:lstStyle/>
        <a:p>
          <a:endParaRPr lang="en-US"/>
        </a:p>
      </dgm:t>
    </dgm:pt>
    <dgm:pt modelId="{35A56BC8-BAF4-418D-9182-246072CD1F51}" type="pres">
      <dgm:prSet presAssocID="{3A0C3C4E-4013-492F-A839-A722AC420D34}" presName="horzThree" presStyleCnt="0"/>
      <dgm:spPr/>
    </dgm:pt>
  </dgm:ptLst>
  <dgm:cxnLst>
    <dgm:cxn modelId="{7BFC68C3-6691-477C-9BB9-7A5FD897B7A0}" srcId="{0AACF126-44C3-41DD-90C3-9C7779F3C784}" destId="{7665ADCF-825B-49A9-A04C-5BDC6F2F28E4}" srcOrd="1" destOrd="0" parTransId="{3BDAD7DC-0052-422D-AC54-54A789F61E53}" sibTransId="{779537F0-6AB8-4737-910D-65A14E8BE370}"/>
    <dgm:cxn modelId="{80B9BE40-2813-4DC7-A9EC-8F469A1C02F9}" type="presOf" srcId="{92CDD23A-139E-46A7-85A3-DDAF5CACB2B0}" destId="{291E92E2-2713-4F86-9456-61AC54900446}" srcOrd="0" destOrd="0" presId="urn:microsoft.com/office/officeart/2005/8/layout/hierarchy4"/>
    <dgm:cxn modelId="{811A787F-ED9B-4272-8E5B-C165E029A6B2}" srcId="{D2636D0C-E32C-420A-984F-ADA5B261C042}" destId="{E823B3B0-D7DA-43F6-A2BB-C9B3088D9903}" srcOrd="2" destOrd="0" parTransId="{4F2CCCDF-CDFD-428F-9698-FCCB445AC334}" sibTransId="{C534D2BA-8CE2-4822-B1BB-F42846243EB7}"/>
    <dgm:cxn modelId="{E3F71419-48B3-4E8D-B660-496D170F5251}" type="presOf" srcId="{0AACF126-44C3-41DD-90C3-9C7779F3C784}" destId="{AA2BF460-0E1B-4D4C-911D-9E9C9CF5AF26}" srcOrd="0" destOrd="0" presId="urn:microsoft.com/office/officeart/2005/8/layout/hierarchy4"/>
    <dgm:cxn modelId="{5BB8CD51-1FE3-49E3-A63F-CA9864460499}" type="presOf" srcId="{A87F6C2C-7CCE-425F-B250-6298EC4D9603}" destId="{54397DEF-0446-4EF6-924D-5FBE5CBA891D}" srcOrd="0" destOrd="0" presId="urn:microsoft.com/office/officeart/2005/8/layout/hierarchy4"/>
    <dgm:cxn modelId="{C4D379ED-A5AA-46DC-A259-A1FBC4238E85}" srcId="{0AACF126-44C3-41DD-90C3-9C7779F3C784}" destId="{D2636D0C-E32C-420A-984F-ADA5B261C042}" srcOrd="0" destOrd="0" parTransId="{24412D2A-F6F2-4847-BDB6-A50B0C77D5B3}" sibTransId="{7CB19586-1CCD-426F-9D16-428A3A3BD7CD}"/>
    <dgm:cxn modelId="{215901CE-C371-4188-A792-9199861FEF53}" type="presOf" srcId="{695D5018-D0C3-4640-98CB-1F8D2C1AEC67}" destId="{A554EFE2-EA2A-4E85-A0F5-CEF38F18FF94}" srcOrd="0" destOrd="0" presId="urn:microsoft.com/office/officeart/2005/8/layout/hierarchy4"/>
    <dgm:cxn modelId="{887FFA48-EFF6-4DE7-8EA6-C3E3536263E9}" type="presOf" srcId="{84FA1355-D34E-4380-80EF-3EA5C3C8AE16}" destId="{575CB79A-A731-4DBC-A437-C675FFCCB62F}" srcOrd="0" destOrd="0" presId="urn:microsoft.com/office/officeart/2005/8/layout/hierarchy4"/>
    <dgm:cxn modelId="{153C0143-8A7C-4E46-A667-1697B3BAD45D}" type="presOf" srcId="{9F52FEEC-B64E-49FB-BA74-1AB199AD0AA3}" destId="{87B038A6-4046-4975-B204-71A07EEA1E69}" srcOrd="0" destOrd="0" presId="urn:microsoft.com/office/officeart/2005/8/layout/hierarchy4"/>
    <dgm:cxn modelId="{BE5755FA-6D2E-4D25-926D-88719940BF02}" srcId="{CCB83F75-2E81-475B-93E8-5A020AC9E23D}" destId="{E5468D85-5CC1-4BF6-BCC8-C48D1D94B1CD}" srcOrd="1" destOrd="0" parTransId="{05ED9437-21B1-4184-9A4D-1F8ECAACF249}" sibTransId="{E3BF024E-AA99-41F8-9905-7A670FFA6D6A}"/>
    <dgm:cxn modelId="{03575B54-53A2-446D-A2CB-404AE1B39C92}" type="presOf" srcId="{79682C0A-F6E7-48B6-8F6A-4747FD3659D0}" destId="{DA2E2694-9425-4F06-AA18-0D5A4982D568}" srcOrd="0" destOrd="0" presId="urn:microsoft.com/office/officeart/2005/8/layout/hierarchy4"/>
    <dgm:cxn modelId="{C0DD3371-FE37-4C19-8AAA-06A5FBD84658}" srcId="{7665ADCF-825B-49A9-A04C-5BDC6F2F28E4}" destId="{695D5018-D0C3-4640-98CB-1F8D2C1AEC67}" srcOrd="0" destOrd="0" parTransId="{AC6FB9FC-E94B-4D35-8F54-19A606838722}" sibTransId="{A6C12E5E-11FE-4EDF-9D93-AA3BDAA5BAD6}"/>
    <dgm:cxn modelId="{07FA56C8-D44F-4C8D-9597-4C5DC782CBB9}" type="presOf" srcId="{14BC671C-78A3-4A08-A0C3-0C69F133E7A5}" destId="{773036C9-06CF-445A-8221-0A44E2DAFCDE}" srcOrd="0" destOrd="0" presId="urn:microsoft.com/office/officeart/2005/8/layout/hierarchy4"/>
    <dgm:cxn modelId="{78943BC6-C848-4BBB-A8E2-AF59B4027FBA}" type="presOf" srcId="{2235631B-98BB-4F25-8C20-93CD00B54D92}" destId="{6C1A7A9F-84C7-4081-88DA-2AB5583DF9B9}" srcOrd="0" destOrd="0" presId="urn:microsoft.com/office/officeart/2005/8/layout/hierarchy4"/>
    <dgm:cxn modelId="{4B6AA868-B05D-41EE-93F5-7408D2546232}" srcId="{7665ADCF-825B-49A9-A04C-5BDC6F2F28E4}" destId="{CCB83F75-2E81-475B-93E8-5A020AC9E23D}" srcOrd="1" destOrd="0" parTransId="{6ACED2F4-D0DB-475F-A793-D07ADF6761E8}" sibTransId="{4EB4343A-9093-40B0-9936-61535F34A51A}"/>
    <dgm:cxn modelId="{19341A68-9915-49DD-B829-782C460A44CA}" srcId="{79682C0A-F6E7-48B6-8F6A-4747FD3659D0}" destId="{3A0C3C4E-4013-492F-A839-A722AC420D34}" srcOrd="1" destOrd="0" parTransId="{494EFB78-E7B0-4309-BADB-3F8719BBC4D7}" sibTransId="{3E859E0D-8FEC-4FF2-A90B-75AD0CD9E8A1}"/>
    <dgm:cxn modelId="{E5C34B99-BA0F-4AE8-9772-28A4051ECC42}" srcId="{695D5018-D0C3-4640-98CB-1F8D2C1AEC67}" destId="{2A5B00DC-CF67-4BB8-9E32-EC40677D48A9}" srcOrd="0" destOrd="0" parTransId="{10CC8A9C-C28F-4172-87CA-67B28C81B61E}" sibTransId="{9A91CC58-EDF4-457B-909F-6A28C45E9EFD}"/>
    <dgm:cxn modelId="{3991D9AF-F4A6-46AB-950A-EA8DF4C71C64}" type="presOf" srcId="{7665ADCF-825B-49A9-A04C-5BDC6F2F28E4}" destId="{266FF5C4-D0C2-4C56-A2FA-F2503F16326B}" srcOrd="0" destOrd="0" presId="urn:microsoft.com/office/officeart/2005/8/layout/hierarchy4"/>
    <dgm:cxn modelId="{25E4527A-F437-43D6-9F07-E7BFCFC44553}" type="presOf" srcId="{E5468D85-5CC1-4BF6-BCC8-C48D1D94B1CD}" destId="{36B2DAA4-8184-4105-BDE3-A43F2B9E9860}" srcOrd="0" destOrd="0" presId="urn:microsoft.com/office/officeart/2005/8/layout/hierarchy4"/>
    <dgm:cxn modelId="{325D83E1-A545-4430-BF5C-8D7F685AD93D}" type="presOf" srcId="{F722AF85-44B3-4A1E-90AF-37618222F5C0}" destId="{5FF7D9F4-82AD-42FB-B249-7592B76A56FA}" srcOrd="0" destOrd="0" presId="urn:microsoft.com/office/officeart/2005/8/layout/hierarchy4"/>
    <dgm:cxn modelId="{84DDAB90-645F-470E-B44D-018A52505E23}" srcId="{79682C0A-F6E7-48B6-8F6A-4747FD3659D0}" destId="{D7CB418B-E17C-42C3-B0D9-493DBC84BA99}" srcOrd="0" destOrd="0" parTransId="{058A8C57-9649-4302-BE42-917BFBBEB9AE}" sibTransId="{1557D02E-62AD-45EC-B5DD-2795DA7E97B7}"/>
    <dgm:cxn modelId="{5CA0B093-6D35-498D-A7E9-B75390ED8862}" srcId="{E823B3B0-D7DA-43F6-A2BB-C9B3088D9903}" destId="{F722AF85-44B3-4A1E-90AF-37618222F5C0}" srcOrd="0" destOrd="0" parTransId="{C3717DAE-9D5F-420F-9458-BBED5B789810}" sibTransId="{3415110F-AEEB-43AE-90EA-1D33392D24FF}"/>
    <dgm:cxn modelId="{ED834D56-A556-476D-8A59-3ED7D5A8F849}" type="presOf" srcId="{7A621672-B8C0-43C9-A898-CDAF65E31591}" destId="{FEC96307-444A-4E68-8EFA-327CF715680C}" srcOrd="0" destOrd="0" presId="urn:microsoft.com/office/officeart/2005/8/layout/hierarchy4"/>
    <dgm:cxn modelId="{83F36BF8-3FCA-4189-B2F4-DE3EA5EA444C}" type="presOf" srcId="{2A5B00DC-CF67-4BB8-9E32-EC40677D48A9}" destId="{469BB971-642D-4DC6-A2A1-3089DC53BB8A}" srcOrd="0" destOrd="0" presId="urn:microsoft.com/office/officeart/2005/8/layout/hierarchy4"/>
    <dgm:cxn modelId="{C4010A00-7804-4851-817B-A10DA30BCC08}" type="presOf" srcId="{2426007A-C7A0-49B3-847C-75F5A724CA94}" destId="{A6370C15-1394-42F8-B901-62EF06E4EDD9}" srcOrd="0" destOrd="0" presId="urn:microsoft.com/office/officeart/2005/8/layout/hierarchy4"/>
    <dgm:cxn modelId="{C7EB39A0-0362-48B8-A007-CD7F1F532EF0}" srcId="{21928092-3A33-4FFA-B43F-B9B3113B3775}" destId="{F6B234CC-CA60-4742-9BE0-CDA972BE0126}" srcOrd="0" destOrd="0" parTransId="{B3AF5532-4D2A-4FC5-895E-9F7B3351BA7F}" sibTransId="{E84B25E1-1F82-404B-9728-3D951F3F93EF}"/>
    <dgm:cxn modelId="{EBE05B4D-2CF2-4A9E-9296-3D9206629640}" type="presOf" srcId="{D7CB418B-E17C-42C3-B0D9-493DBC84BA99}" destId="{51B39AC2-89F7-4C01-B055-9A01CC1C179F}" srcOrd="0" destOrd="0" presId="urn:microsoft.com/office/officeart/2005/8/layout/hierarchy4"/>
    <dgm:cxn modelId="{873812F1-F89E-4843-9AE9-CAEAC2316883}" type="presOf" srcId="{55321B4F-A8E0-4CA8-AB8A-AC13C147C119}" destId="{0FE319F0-08F9-49C4-AA6A-0F9C734FAF9A}" srcOrd="0" destOrd="0" presId="urn:microsoft.com/office/officeart/2005/8/layout/hierarchy4"/>
    <dgm:cxn modelId="{77E9B3EF-5D69-4DEA-8A86-9CEB93043199}" srcId="{D2636D0C-E32C-420A-984F-ADA5B261C042}" destId="{21928092-3A33-4FFA-B43F-B9B3113B3775}" srcOrd="1" destOrd="0" parTransId="{EC84C68F-DED6-4C72-9D55-A6E1452E29B9}" sibTransId="{267CFF54-43A6-415C-ADB6-7DB7DF0A0351}"/>
    <dgm:cxn modelId="{18661A7D-3E54-4907-9787-87ED84B13435}" srcId="{2426007A-C7A0-49B3-847C-75F5A724CA94}" destId="{803304A1-ED36-49F2-9D6F-63D388598977}" srcOrd="0" destOrd="0" parTransId="{4C0486AC-1B06-4A99-8E23-A71EB59F63B9}" sibTransId="{C26F0075-3E5D-45C2-85F2-8A5C1747179C}"/>
    <dgm:cxn modelId="{1D345FEC-4C7B-437F-8DAF-4145FB9B973A}" srcId="{D2636D0C-E32C-420A-984F-ADA5B261C042}" destId="{7A621672-B8C0-43C9-A898-CDAF65E31591}" srcOrd="0" destOrd="0" parTransId="{6B1FF9F2-013B-482C-AA40-96D6581314CD}" sibTransId="{8CB088F1-81EA-4B1D-9EC0-A42804AA8CBA}"/>
    <dgm:cxn modelId="{9ADFCA0D-BD62-4BA6-A928-011380C44F0F}" srcId="{695D5018-D0C3-4640-98CB-1F8D2C1AEC67}" destId="{2235631B-98BB-4F25-8C20-93CD00B54D92}" srcOrd="1" destOrd="0" parTransId="{9C3CF1B4-9A5E-443E-AF0C-BD4E746E73A6}" sibTransId="{63226A80-F309-4D5E-8245-99CDD3D803ED}"/>
    <dgm:cxn modelId="{C8735DCD-6EFA-4766-8DD5-35F8FD0A550D}" type="presOf" srcId="{3A0C3C4E-4013-492F-A839-A722AC420D34}" destId="{03379C45-A5AC-4F31-A28D-8F486A0737A8}" srcOrd="0" destOrd="0" presId="urn:microsoft.com/office/officeart/2005/8/layout/hierarchy4"/>
    <dgm:cxn modelId="{9CA6FF25-58AA-410D-926D-0FA97D76F785}" type="presOf" srcId="{E823B3B0-D7DA-43F6-A2BB-C9B3088D9903}" destId="{4ABA1355-675E-424E-A32C-E2FB4F9E72DF}" srcOrd="0" destOrd="0" presId="urn:microsoft.com/office/officeart/2005/8/layout/hierarchy4"/>
    <dgm:cxn modelId="{202D2EF9-0965-41F4-B633-EA0ED88C4629}" srcId="{CCB83F75-2E81-475B-93E8-5A020AC9E23D}" destId="{A87F6C2C-7CCE-425F-B250-6298EC4D9603}" srcOrd="0" destOrd="0" parTransId="{9B6DDE75-0A40-44C7-B79B-85AEE3D3AFFA}" sibTransId="{4C858707-026E-46B3-B227-B3BD2C5591CB}"/>
    <dgm:cxn modelId="{5BC5FB9E-95A1-4313-8CC8-8312FD16B635}" srcId="{803304A1-ED36-49F2-9D6F-63D388598977}" destId="{14BC671C-78A3-4A08-A0C3-0C69F133E7A5}" srcOrd="0" destOrd="0" parTransId="{D928E575-4C35-4DCB-A8E5-6490A81D4061}" sibTransId="{1963BE08-4525-4493-86ED-0A18158C4D14}"/>
    <dgm:cxn modelId="{A803DF98-66FD-4714-885F-7ACE7BAF2E8F}" srcId="{0AACF126-44C3-41DD-90C3-9C7779F3C784}" destId="{2426007A-C7A0-49B3-847C-75F5A724CA94}" srcOrd="2" destOrd="0" parTransId="{57FA4BA9-3F93-4EAD-B268-31B6EB516996}" sibTransId="{B296CB73-95CE-425D-8546-692FA731205A}"/>
    <dgm:cxn modelId="{1B91CE0A-5212-4D4E-B651-8AFA5EC7A1C4}" srcId="{7A621672-B8C0-43C9-A898-CDAF65E31591}" destId="{92CDD23A-139E-46A7-85A3-DDAF5CACB2B0}" srcOrd="1" destOrd="0" parTransId="{FAAD83A1-1DE2-4E4D-AC52-ED04B37E6250}" sibTransId="{CCFC7920-5AA5-406D-9B37-451917AC0ED3}"/>
    <dgm:cxn modelId="{42ACACAC-BD5F-4131-962E-5B35D456C7C9}" type="presOf" srcId="{803304A1-ED36-49F2-9D6F-63D388598977}" destId="{F81DE5B5-9372-48AF-9E2E-EE0FF38D7C32}" srcOrd="0" destOrd="0" presId="urn:microsoft.com/office/officeart/2005/8/layout/hierarchy4"/>
    <dgm:cxn modelId="{84E35D55-E1F1-4377-A5F2-3CCD7499F66A}" srcId="{21928092-3A33-4FFA-B43F-B9B3113B3775}" destId="{55321B4F-A8E0-4CA8-AB8A-AC13C147C119}" srcOrd="1" destOrd="0" parTransId="{F6198240-9A14-4C6F-BBB2-9A6A212A2D8F}" sibTransId="{704B0D82-CBB4-44C2-8324-9F7B03A9E0D9}"/>
    <dgm:cxn modelId="{3762C763-643C-45A8-A9F9-601839EF69F8}" type="presOf" srcId="{21928092-3A33-4FFA-B43F-B9B3113B3775}" destId="{B50C1473-FB7A-4694-933B-1B6FE779D063}" srcOrd="0" destOrd="0" presId="urn:microsoft.com/office/officeart/2005/8/layout/hierarchy4"/>
    <dgm:cxn modelId="{8A798326-2458-46C5-9144-5A296A5C3F55}" srcId="{803304A1-ED36-49F2-9D6F-63D388598977}" destId="{84FA1355-D34E-4380-80EF-3EA5C3C8AE16}" srcOrd="1" destOrd="0" parTransId="{E73DE50A-2FE7-4480-8129-205106741BDD}" sibTransId="{6FF0A1A2-C011-498F-A3A8-C6F550400050}"/>
    <dgm:cxn modelId="{1A9E09CE-A8FD-4A36-A185-57A2E62BE714}" type="presOf" srcId="{D2636D0C-E32C-420A-984F-ADA5B261C042}" destId="{2E3CF8CD-46C3-4747-ACCD-21F4715906F0}" srcOrd="0" destOrd="0" presId="urn:microsoft.com/office/officeart/2005/8/layout/hierarchy4"/>
    <dgm:cxn modelId="{836C3379-401D-41BB-906B-E50096153207}" type="presOf" srcId="{16D7C082-4CB2-47C1-A56A-8FCCC6C313B2}" destId="{505B073E-148E-4675-8ED9-1A73E3A66A50}" srcOrd="0" destOrd="0" presId="urn:microsoft.com/office/officeart/2005/8/layout/hierarchy4"/>
    <dgm:cxn modelId="{D7FF7353-868C-429D-964B-787F999B1301}" srcId="{E823B3B0-D7DA-43F6-A2BB-C9B3088D9903}" destId="{16D7C082-4CB2-47C1-A56A-8FCCC6C313B2}" srcOrd="1" destOrd="0" parTransId="{CE88EB77-D024-48F2-84F4-6899D10CF4AE}" sibTransId="{A2A39EEC-62DB-406A-B6EF-62BBAE4A98E3}"/>
    <dgm:cxn modelId="{324ABB37-51E9-4539-ACBF-31D81FE2F3E0}" srcId="{2426007A-C7A0-49B3-847C-75F5A724CA94}" destId="{79682C0A-F6E7-48B6-8F6A-4747FD3659D0}" srcOrd="1" destOrd="0" parTransId="{2BDBF44A-6143-4907-99CD-60032543D0E4}" sibTransId="{117D2FD3-D298-4DFA-A7C9-E68B760B4206}"/>
    <dgm:cxn modelId="{9A9DD4BD-BA6E-4F24-9520-D10D6C686BE2}" type="presOf" srcId="{F6B234CC-CA60-4742-9BE0-CDA972BE0126}" destId="{EADF86F6-45FE-4517-BBAC-3D2D1FE9AD12}" srcOrd="0" destOrd="0" presId="urn:microsoft.com/office/officeart/2005/8/layout/hierarchy4"/>
    <dgm:cxn modelId="{F2E6663C-7644-443B-A522-BCF74D0E376D}" srcId="{7A621672-B8C0-43C9-A898-CDAF65E31591}" destId="{9F52FEEC-B64E-49FB-BA74-1AB199AD0AA3}" srcOrd="0" destOrd="0" parTransId="{7D09EBE3-9FF6-481F-B906-0C13118865C7}" sibTransId="{A8B5D44D-180F-450B-867B-A922655D89D5}"/>
    <dgm:cxn modelId="{AA317CF7-A9DD-4AFA-A2EF-A275C7CB726A}" type="presOf" srcId="{CCB83F75-2E81-475B-93E8-5A020AC9E23D}" destId="{2D90DE60-1908-4F22-A9E2-4E9212E3E70F}" srcOrd="0" destOrd="0" presId="urn:microsoft.com/office/officeart/2005/8/layout/hierarchy4"/>
    <dgm:cxn modelId="{46D91B76-1710-4D61-A511-967BB2187EDB}" type="presParOf" srcId="{AA2BF460-0E1B-4D4C-911D-9E9C9CF5AF26}" destId="{35ABC55A-1C2B-4CC1-BF51-0B2FC8C630E6}" srcOrd="0" destOrd="0" presId="urn:microsoft.com/office/officeart/2005/8/layout/hierarchy4"/>
    <dgm:cxn modelId="{FA91D5C3-1B85-46BE-9E10-68C329024C43}" type="presParOf" srcId="{35ABC55A-1C2B-4CC1-BF51-0B2FC8C630E6}" destId="{2E3CF8CD-46C3-4747-ACCD-21F4715906F0}" srcOrd="0" destOrd="0" presId="urn:microsoft.com/office/officeart/2005/8/layout/hierarchy4"/>
    <dgm:cxn modelId="{4CB46694-0419-4875-8558-D407F55F007C}" type="presParOf" srcId="{35ABC55A-1C2B-4CC1-BF51-0B2FC8C630E6}" destId="{DBF71D02-5985-4117-B810-16A79BCC228C}" srcOrd="1" destOrd="0" presId="urn:microsoft.com/office/officeart/2005/8/layout/hierarchy4"/>
    <dgm:cxn modelId="{91551BE9-ECD5-4029-BA90-718654DFAC94}" type="presParOf" srcId="{35ABC55A-1C2B-4CC1-BF51-0B2FC8C630E6}" destId="{A639FF03-EFE2-4B9C-AC2B-9E2DA29D8888}" srcOrd="2" destOrd="0" presId="urn:microsoft.com/office/officeart/2005/8/layout/hierarchy4"/>
    <dgm:cxn modelId="{57FA2576-087D-44FE-9295-A0B005645F4D}" type="presParOf" srcId="{A639FF03-EFE2-4B9C-AC2B-9E2DA29D8888}" destId="{59EFFEED-8E98-4E31-963A-BF9DDCE42142}" srcOrd="0" destOrd="0" presId="urn:microsoft.com/office/officeart/2005/8/layout/hierarchy4"/>
    <dgm:cxn modelId="{E5C27A52-1871-4D83-88E3-4C15F607D1F1}" type="presParOf" srcId="{59EFFEED-8E98-4E31-963A-BF9DDCE42142}" destId="{FEC96307-444A-4E68-8EFA-327CF715680C}" srcOrd="0" destOrd="0" presId="urn:microsoft.com/office/officeart/2005/8/layout/hierarchy4"/>
    <dgm:cxn modelId="{1028FD5B-EE81-4CBE-8089-F69F6A072195}" type="presParOf" srcId="{59EFFEED-8E98-4E31-963A-BF9DDCE42142}" destId="{81C2675F-135C-45C9-9CC8-168D142B37CD}" srcOrd="1" destOrd="0" presId="urn:microsoft.com/office/officeart/2005/8/layout/hierarchy4"/>
    <dgm:cxn modelId="{C8E11801-8625-4601-89CA-36D880987C8A}" type="presParOf" srcId="{59EFFEED-8E98-4E31-963A-BF9DDCE42142}" destId="{B5BD0CB6-C48B-4101-881E-721DE61C4F49}" srcOrd="2" destOrd="0" presId="urn:microsoft.com/office/officeart/2005/8/layout/hierarchy4"/>
    <dgm:cxn modelId="{3A6B26AD-F5F7-4551-AB58-53078D36E414}" type="presParOf" srcId="{B5BD0CB6-C48B-4101-881E-721DE61C4F49}" destId="{E4340B74-2BDC-4B1E-8438-B59026818B91}" srcOrd="0" destOrd="0" presId="urn:microsoft.com/office/officeart/2005/8/layout/hierarchy4"/>
    <dgm:cxn modelId="{422F090F-AE60-4F66-B714-EF28FC60AE4F}" type="presParOf" srcId="{E4340B74-2BDC-4B1E-8438-B59026818B91}" destId="{87B038A6-4046-4975-B204-71A07EEA1E69}" srcOrd="0" destOrd="0" presId="urn:microsoft.com/office/officeart/2005/8/layout/hierarchy4"/>
    <dgm:cxn modelId="{8FC525CD-4A90-4456-A420-791644DF9480}" type="presParOf" srcId="{E4340B74-2BDC-4B1E-8438-B59026818B91}" destId="{8557663F-1645-41E6-929A-DBD1E7F5A5E6}" srcOrd="1" destOrd="0" presId="urn:microsoft.com/office/officeart/2005/8/layout/hierarchy4"/>
    <dgm:cxn modelId="{A241CBF1-F25B-43C0-B079-618557F04172}" type="presParOf" srcId="{B5BD0CB6-C48B-4101-881E-721DE61C4F49}" destId="{67AB304F-2B3D-48E2-ABFD-F3C734A1963A}" srcOrd="1" destOrd="0" presId="urn:microsoft.com/office/officeart/2005/8/layout/hierarchy4"/>
    <dgm:cxn modelId="{C1900905-B58E-4324-9FC9-DC5166919CD8}" type="presParOf" srcId="{B5BD0CB6-C48B-4101-881E-721DE61C4F49}" destId="{2D6B6776-BE4E-4B7E-A199-BB8449B4C6BB}" srcOrd="2" destOrd="0" presId="urn:microsoft.com/office/officeart/2005/8/layout/hierarchy4"/>
    <dgm:cxn modelId="{0E0DE6C0-1E77-4860-A085-7D9B2FA0CBEE}" type="presParOf" srcId="{2D6B6776-BE4E-4B7E-A199-BB8449B4C6BB}" destId="{291E92E2-2713-4F86-9456-61AC54900446}" srcOrd="0" destOrd="0" presId="urn:microsoft.com/office/officeart/2005/8/layout/hierarchy4"/>
    <dgm:cxn modelId="{479913B4-DBBD-422C-AD08-9C81CEF80BFF}" type="presParOf" srcId="{2D6B6776-BE4E-4B7E-A199-BB8449B4C6BB}" destId="{A4AD838B-6A97-4085-A8BF-F54550A78B0A}" srcOrd="1" destOrd="0" presId="urn:microsoft.com/office/officeart/2005/8/layout/hierarchy4"/>
    <dgm:cxn modelId="{86F95206-11BA-405B-B71D-21E2DB58D314}" type="presParOf" srcId="{A639FF03-EFE2-4B9C-AC2B-9E2DA29D8888}" destId="{FF110F52-7C36-473E-9C0D-E7A1E0905CE3}" srcOrd="1" destOrd="0" presId="urn:microsoft.com/office/officeart/2005/8/layout/hierarchy4"/>
    <dgm:cxn modelId="{CE299188-C296-4B25-9044-A1F7449076A9}" type="presParOf" srcId="{A639FF03-EFE2-4B9C-AC2B-9E2DA29D8888}" destId="{8EE3F6C2-FE71-45B2-BA3C-7EB4A310AB3D}" srcOrd="2" destOrd="0" presId="urn:microsoft.com/office/officeart/2005/8/layout/hierarchy4"/>
    <dgm:cxn modelId="{02D35327-06AE-4CDF-9391-920F3F5C8155}" type="presParOf" srcId="{8EE3F6C2-FE71-45B2-BA3C-7EB4A310AB3D}" destId="{B50C1473-FB7A-4694-933B-1B6FE779D063}" srcOrd="0" destOrd="0" presId="urn:microsoft.com/office/officeart/2005/8/layout/hierarchy4"/>
    <dgm:cxn modelId="{71C9B63F-F3BB-41A6-B2F3-D1EBD054D98F}" type="presParOf" srcId="{8EE3F6C2-FE71-45B2-BA3C-7EB4A310AB3D}" destId="{AF930D0D-123D-40FB-960F-0E8D5A6DE0FC}" srcOrd="1" destOrd="0" presId="urn:microsoft.com/office/officeart/2005/8/layout/hierarchy4"/>
    <dgm:cxn modelId="{BF7C396D-50C1-4570-8190-BFC83E9A84CE}" type="presParOf" srcId="{8EE3F6C2-FE71-45B2-BA3C-7EB4A310AB3D}" destId="{13BFD90F-2B4E-4A52-8944-FFB58C843A48}" srcOrd="2" destOrd="0" presId="urn:microsoft.com/office/officeart/2005/8/layout/hierarchy4"/>
    <dgm:cxn modelId="{15E9CBE7-A15A-4F51-B78B-DFD8DBEE2B6B}" type="presParOf" srcId="{13BFD90F-2B4E-4A52-8944-FFB58C843A48}" destId="{DD48A820-11A8-4641-8B4D-6B1CDD60F33E}" srcOrd="0" destOrd="0" presId="urn:microsoft.com/office/officeart/2005/8/layout/hierarchy4"/>
    <dgm:cxn modelId="{59EA4455-53E5-4007-BFBD-8B30633415E0}" type="presParOf" srcId="{DD48A820-11A8-4641-8B4D-6B1CDD60F33E}" destId="{EADF86F6-45FE-4517-BBAC-3D2D1FE9AD12}" srcOrd="0" destOrd="0" presId="urn:microsoft.com/office/officeart/2005/8/layout/hierarchy4"/>
    <dgm:cxn modelId="{90FA18A9-81BC-4554-8CF6-7251378B4B9A}" type="presParOf" srcId="{DD48A820-11A8-4641-8B4D-6B1CDD60F33E}" destId="{1067C5C2-2C62-4048-B053-BAA959DBCD0A}" srcOrd="1" destOrd="0" presId="urn:microsoft.com/office/officeart/2005/8/layout/hierarchy4"/>
    <dgm:cxn modelId="{0C565BFA-E68D-483D-B939-265933ADA1C0}" type="presParOf" srcId="{13BFD90F-2B4E-4A52-8944-FFB58C843A48}" destId="{94F96DCB-73B8-45E2-A840-0D0605E799C4}" srcOrd="1" destOrd="0" presId="urn:microsoft.com/office/officeart/2005/8/layout/hierarchy4"/>
    <dgm:cxn modelId="{7BBF9CC2-F9BE-4FF1-8A61-B8F40A742518}" type="presParOf" srcId="{13BFD90F-2B4E-4A52-8944-FFB58C843A48}" destId="{BFC44035-EB9E-48C7-A871-92E0F8EBC81C}" srcOrd="2" destOrd="0" presId="urn:microsoft.com/office/officeart/2005/8/layout/hierarchy4"/>
    <dgm:cxn modelId="{30D901D4-4E4B-42AB-B8FF-E766B5C73521}" type="presParOf" srcId="{BFC44035-EB9E-48C7-A871-92E0F8EBC81C}" destId="{0FE319F0-08F9-49C4-AA6A-0F9C734FAF9A}" srcOrd="0" destOrd="0" presId="urn:microsoft.com/office/officeart/2005/8/layout/hierarchy4"/>
    <dgm:cxn modelId="{50CC9DBB-2D52-43C8-AAF6-D81AA71E04F4}" type="presParOf" srcId="{BFC44035-EB9E-48C7-A871-92E0F8EBC81C}" destId="{99DFE1C1-335A-46EC-BEEF-915A6384A567}" srcOrd="1" destOrd="0" presId="urn:microsoft.com/office/officeart/2005/8/layout/hierarchy4"/>
    <dgm:cxn modelId="{EEE1BC6B-4EDA-41D8-9A06-2ACAC0FE20B8}" type="presParOf" srcId="{A639FF03-EFE2-4B9C-AC2B-9E2DA29D8888}" destId="{B0D82D26-30F4-475D-B4A2-313B03925AFD}" srcOrd="3" destOrd="0" presId="urn:microsoft.com/office/officeart/2005/8/layout/hierarchy4"/>
    <dgm:cxn modelId="{09748BA3-0854-4878-8130-743EB29E1BE3}" type="presParOf" srcId="{A639FF03-EFE2-4B9C-AC2B-9E2DA29D8888}" destId="{2BB76A6F-AC50-4744-896C-EBBBE800DEDC}" srcOrd="4" destOrd="0" presId="urn:microsoft.com/office/officeart/2005/8/layout/hierarchy4"/>
    <dgm:cxn modelId="{49516BB6-58B1-4971-9A35-60C19E29F124}" type="presParOf" srcId="{2BB76A6F-AC50-4744-896C-EBBBE800DEDC}" destId="{4ABA1355-675E-424E-A32C-E2FB4F9E72DF}" srcOrd="0" destOrd="0" presId="urn:microsoft.com/office/officeart/2005/8/layout/hierarchy4"/>
    <dgm:cxn modelId="{9C97C660-0041-4982-AFBA-53938717D0A2}" type="presParOf" srcId="{2BB76A6F-AC50-4744-896C-EBBBE800DEDC}" destId="{66930F03-285A-4571-A3C8-7ED7C28E53FE}" srcOrd="1" destOrd="0" presId="urn:microsoft.com/office/officeart/2005/8/layout/hierarchy4"/>
    <dgm:cxn modelId="{F8A9D1DE-7A6B-4EFC-BD59-1033E4E24145}" type="presParOf" srcId="{2BB76A6F-AC50-4744-896C-EBBBE800DEDC}" destId="{4C0F093E-B4A0-4004-B481-112776D7B73E}" srcOrd="2" destOrd="0" presId="urn:microsoft.com/office/officeart/2005/8/layout/hierarchy4"/>
    <dgm:cxn modelId="{84077FED-52DA-4549-8E19-EB3029C3E8FD}" type="presParOf" srcId="{4C0F093E-B4A0-4004-B481-112776D7B73E}" destId="{72B5AE97-E91D-4FFA-B4F4-9BB2FB429B78}" srcOrd="0" destOrd="0" presId="urn:microsoft.com/office/officeart/2005/8/layout/hierarchy4"/>
    <dgm:cxn modelId="{80A88C15-030B-4B92-ADEE-F403F46EDC3B}" type="presParOf" srcId="{72B5AE97-E91D-4FFA-B4F4-9BB2FB429B78}" destId="{5FF7D9F4-82AD-42FB-B249-7592B76A56FA}" srcOrd="0" destOrd="0" presId="urn:microsoft.com/office/officeart/2005/8/layout/hierarchy4"/>
    <dgm:cxn modelId="{C577EA35-854D-4C37-B4FA-18FA445A9A2F}" type="presParOf" srcId="{72B5AE97-E91D-4FFA-B4F4-9BB2FB429B78}" destId="{35937D58-A2CC-4ADE-9FEE-E5DE4B41F88C}" srcOrd="1" destOrd="0" presId="urn:microsoft.com/office/officeart/2005/8/layout/hierarchy4"/>
    <dgm:cxn modelId="{050E2621-6A67-4B18-A49B-CA4253CCD058}" type="presParOf" srcId="{4C0F093E-B4A0-4004-B481-112776D7B73E}" destId="{1129E79E-870F-44D4-BD23-A3DE28981E12}" srcOrd="1" destOrd="0" presId="urn:microsoft.com/office/officeart/2005/8/layout/hierarchy4"/>
    <dgm:cxn modelId="{F892A14D-51E5-48A2-B677-666F0BF57908}" type="presParOf" srcId="{4C0F093E-B4A0-4004-B481-112776D7B73E}" destId="{07E03B5D-0261-4454-B71D-CB2544748C60}" srcOrd="2" destOrd="0" presId="urn:microsoft.com/office/officeart/2005/8/layout/hierarchy4"/>
    <dgm:cxn modelId="{118F69E9-65B5-4F2D-8D81-41F826CCDCCE}" type="presParOf" srcId="{07E03B5D-0261-4454-B71D-CB2544748C60}" destId="{505B073E-148E-4675-8ED9-1A73E3A66A50}" srcOrd="0" destOrd="0" presId="urn:microsoft.com/office/officeart/2005/8/layout/hierarchy4"/>
    <dgm:cxn modelId="{41E34E69-E75B-4714-AB78-1C7D9728F323}" type="presParOf" srcId="{07E03B5D-0261-4454-B71D-CB2544748C60}" destId="{B4DDE0F9-148C-4527-8B89-512DA9E0617B}" srcOrd="1" destOrd="0" presId="urn:microsoft.com/office/officeart/2005/8/layout/hierarchy4"/>
    <dgm:cxn modelId="{CBFB5965-E5C4-42C3-B63E-0B5E6A2BD87C}" type="presParOf" srcId="{AA2BF460-0E1B-4D4C-911D-9E9C9CF5AF26}" destId="{03D38ABF-A2FF-4688-911B-047E1FEEEC05}" srcOrd="1" destOrd="0" presId="urn:microsoft.com/office/officeart/2005/8/layout/hierarchy4"/>
    <dgm:cxn modelId="{0FAF33C1-CA7D-48C8-95C7-6C78FF438D15}" type="presParOf" srcId="{AA2BF460-0E1B-4D4C-911D-9E9C9CF5AF26}" destId="{F6FAEB99-40F5-4E66-825F-AF06A0409ECF}" srcOrd="2" destOrd="0" presId="urn:microsoft.com/office/officeart/2005/8/layout/hierarchy4"/>
    <dgm:cxn modelId="{8EBDC624-AD7D-4DFE-B4F5-B67C5418D39B}" type="presParOf" srcId="{F6FAEB99-40F5-4E66-825F-AF06A0409ECF}" destId="{266FF5C4-D0C2-4C56-A2FA-F2503F16326B}" srcOrd="0" destOrd="0" presId="urn:microsoft.com/office/officeart/2005/8/layout/hierarchy4"/>
    <dgm:cxn modelId="{4529049C-B101-4383-A9A2-F420708F872D}" type="presParOf" srcId="{F6FAEB99-40F5-4E66-825F-AF06A0409ECF}" destId="{C705D42E-C8D4-4FF3-BA45-B0FDEC15CEC9}" srcOrd="1" destOrd="0" presId="urn:microsoft.com/office/officeart/2005/8/layout/hierarchy4"/>
    <dgm:cxn modelId="{8357BC6C-940B-443E-A647-938D54FA39BE}" type="presParOf" srcId="{F6FAEB99-40F5-4E66-825F-AF06A0409ECF}" destId="{9409B725-027D-423F-A61D-AAE6D55ED013}" srcOrd="2" destOrd="0" presId="urn:microsoft.com/office/officeart/2005/8/layout/hierarchy4"/>
    <dgm:cxn modelId="{1E7724CF-9F97-4D25-90B0-487887CA5CAB}" type="presParOf" srcId="{9409B725-027D-423F-A61D-AAE6D55ED013}" destId="{4BF1E5B3-E32E-40E0-8AEA-119441F64CEC}" srcOrd="0" destOrd="0" presId="urn:microsoft.com/office/officeart/2005/8/layout/hierarchy4"/>
    <dgm:cxn modelId="{D4BCFF5A-F782-4B2C-A85D-14B3798DFF50}" type="presParOf" srcId="{4BF1E5B3-E32E-40E0-8AEA-119441F64CEC}" destId="{A554EFE2-EA2A-4E85-A0F5-CEF38F18FF94}" srcOrd="0" destOrd="0" presId="urn:microsoft.com/office/officeart/2005/8/layout/hierarchy4"/>
    <dgm:cxn modelId="{A29E504B-F577-45C2-B984-6F4B3E6D98C4}" type="presParOf" srcId="{4BF1E5B3-E32E-40E0-8AEA-119441F64CEC}" destId="{B3734D1F-E6CA-467E-8CB7-108F0E4319EE}" srcOrd="1" destOrd="0" presId="urn:microsoft.com/office/officeart/2005/8/layout/hierarchy4"/>
    <dgm:cxn modelId="{09EB0767-310E-4981-997C-06CA8B1A87EC}" type="presParOf" srcId="{4BF1E5B3-E32E-40E0-8AEA-119441F64CEC}" destId="{F105E3DA-1376-4A41-821F-16D54EE79A92}" srcOrd="2" destOrd="0" presId="urn:microsoft.com/office/officeart/2005/8/layout/hierarchy4"/>
    <dgm:cxn modelId="{380D2C7D-A619-4023-AA7D-68ED4E0C5031}" type="presParOf" srcId="{F105E3DA-1376-4A41-821F-16D54EE79A92}" destId="{A5535BD4-DD32-4228-BCC6-B325A5618EFF}" srcOrd="0" destOrd="0" presId="urn:microsoft.com/office/officeart/2005/8/layout/hierarchy4"/>
    <dgm:cxn modelId="{32F51522-4E24-402D-B9D4-E8F9DD9D3AB0}" type="presParOf" srcId="{A5535BD4-DD32-4228-BCC6-B325A5618EFF}" destId="{469BB971-642D-4DC6-A2A1-3089DC53BB8A}" srcOrd="0" destOrd="0" presId="urn:microsoft.com/office/officeart/2005/8/layout/hierarchy4"/>
    <dgm:cxn modelId="{7FC61D34-EC56-4607-8269-2A1F3A850F68}" type="presParOf" srcId="{A5535BD4-DD32-4228-BCC6-B325A5618EFF}" destId="{0DCEC5BC-E53B-4988-9A49-BC40BAF3D85F}" srcOrd="1" destOrd="0" presId="urn:microsoft.com/office/officeart/2005/8/layout/hierarchy4"/>
    <dgm:cxn modelId="{B2C9A843-CD4B-4757-94D8-DE02CB40A377}" type="presParOf" srcId="{F105E3DA-1376-4A41-821F-16D54EE79A92}" destId="{7B749CA4-D61B-434D-B610-DD1E390FAEBE}" srcOrd="1" destOrd="0" presId="urn:microsoft.com/office/officeart/2005/8/layout/hierarchy4"/>
    <dgm:cxn modelId="{3846F8B1-1F40-48D8-9EAB-4261824C6389}" type="presParOf" srcId="{F105E3DA-1376-4A41-821F-16D54EE79A92}" destId="{994E5A69-5714-48C9-952C-7D3829A5C9EC}" srcOrd="2" destOrd="0" presId="urn:microsoft.com/office/officeart/2005/8/layout/hierarchy4"/>
    <dgm:cxn modelId="{9033ECDE-92C3-4C7B-8565-D8FAD8853B74}" type="presParOf" srcId="{994E5A69-5714-48C9-952C-7D3829A5C9EC}" destId="{6C1A7A9F-84C7-4081-88DA-2AB5583DF9B9}" srcOrd="0" destOrd="0" presId="urn:microsoft.com/office/officeart/2005/8/layout/hierarchy4"/>
    <dgm:cxn modelId="{E78E4F30-2434-4916-9D68-68DF9565247A}" type="presParOf" srcId="{994E5A69-5714-48C9-952C-7D3829A5C9EC}" destId="{AE815436-F7BE-4D87-A5E7-4AD1594A0E11}" srcOrd="1" destOrd="0" presId="urn:microsoft.com/office/officeart/2005/8/layout/hierarchy4"/>
    <dgm:cxn modelId="{3867894B-8F3B-4C01-846E-05256AC1BDBE}" type="presParOf" srcId="{9409B725-027D-423F-A61D-AAE6D55ED013}" destId="{C09B5DBC-289E-4606-85FE-04D84DE297F1}" srcOrd="1" destOrd="0" presId="urn:microsoft.com/office/officeart/2005/8/layout/hierarchy4"/>
    <dgm:cxn modelId="{9C610264-E7A9-4639-974E-41AB68713526}" type="presParOf" srcId="{9409B725-027D-423F-A61D-AAE6D55ED013}" destId="{A24A657A-0E25-4821-B390-5A16331BF0BB}" srcOrd="2" destOrd="0" presId="urn:microsoft.com/office/officeart/2005/8/layout/hierarchy4"/>
    <dgm:cxn modelId="{3F8045C0-028D-40E3-894E-D8120C0B886D}" type="presParOf" srcId="{A24A657A-0E25-4821-B390-5A16331BF0BB}" destId="{2D90DE60-1908-4F22-A9E2-4E9212E3E70F}" srcOrd="0" destOrd="0" presId="urn:microsoft.com/office/officeart/2005/8/layout/hierarchy4"/>
    <dgm:cxn modelId="{8750EB67-E07F-4F0C-B491-63D34B435302}" type="presParOf" srcId="{A24A657A-0E25-4821-B390-5A16331BF0BB}" destId="{B97237BB-CAC9-40C8-96E3-F870C961D6E7}" srcOrd="1" destOrd="0" presId="urn:microsoft.com/office/officeart/2005/8/layout/hierarchy4"/>
    <dgm:cxn modelId="{860DFE0A-ABA3-4089-B5FF-C867D5C5824C}" type="presParOf" srcId="{A24A657A-0E25-4821-B390-5A16331BF0BB}" destId="{DE85D4BC-25B8-4DBD-941F-CAA41171CA31}" srcOrd="2" destOrd="0" presId="urn:microsoft.com/office/officeart/2005/8/layout/hierarchy4"/>
    <dgm:cxn modelId="{E5DB1932-3D5E-46CD-8778-51B081D91DA6}" type="presParOf" srcId="{DE85D4BC-25B8-4DBD-941F-CAA41171CA31}" destId="{0C1E46F5-A38F-4519-B305-6A4F729B43F5}" srcOrd="0" destOrd="0" presId="urn:microsoft.com/office/officeart/2005/8/layout/hierarchy4"/>
    <dgm:cxn modelId="{133B61AA-0734-466F-AE1E-D10BD970EA53}" type="presParOf" srcId="{0C1E46F5-A38F-4519-B305-6A4F729B43F5}" destId="{54397DEF-0446-4EF6-924D-5FBE5CBA891D}" srcOrd="0" destOrd="0" presId="urn:microsoft.com/office/officeart/2005/8/layout/hierarchy4"/>
    <dgm:cxn modelId="{24C3AB30-4BF0-4EB7-BD69-0B53E9DDB227}" type="presParOf" srcId="{0C1E46F5-A38F-4519-B305-6A4F729B43F5}" destId="{39CEDE20-6808-4778-927D-7AC1275DCB9F}" srcOrd="1" destOrd="0" presId="urn:microsoft.com/office/officeart/2005/8/layout/hierarchy4"/>
    <dgm:cxn modelId="{BA6EF29D-6B5A-4316-B349-7D01C8700446}" type="presParOf" srcId="{DE85D4BC-25B8-4DBD-941F-CAA41171CA31}" destId="{0A20E3E3-2391-42BB-B006-09317B3F3B57}" srcOrd="1" destOrd="0" presId="urn:microsoft.com/office/officeart/2005/8/layout/hierarchy4"/>
    <dgm:cxn modelId="{1FEB6AEE-CA12-4F29-B82D-7BEEBC1F62F9}" type="presParOf" srcId="{DE85D4BC-25B8-4DBD-941F-CAA41171CA31}" destId="{17651F7D-1BB0-4775-B6A1-ACB2216C2180}" srcOrd="2" destOrd="0" presId="urn:microsoft.com/office/officeart/2005/8/layout/hierarchy4"/>
    <dgm:cxn modelId="{CB180EB2-6CED-4895-B494-3F8BE5236843}" type="presParOf" srcId="{17651F7D-1BB0-4775-B6A1-ACB2216C2180}" destId="{36B2DAA4-8184-4105-BDE3-A43F2B9E9860}" srcOrd="0" destOrd="0" presId="urn:microsoft.com/office/officeart/2005/8/layout/hierarchy4"/>
    <dgm:cxn modelId="{742954A4-48CE-44AF-83F4-D8804F84F73B}" type="presParOf" srcId="{17651F7D-1BB0-4775-B6A1-ACB2216C2180}" destId="{0204448B-8848-4B60-B010-F23F40362631}" srcOrd="1" destOrd="0" presId="urn:microsoft.com/office/officeart/2005/8/layout/hierarchy4"/>
    <dgm:cxn modelId="{CD81F104-E23D-47E4-9313-04CB70110D07}" type="presParOf" srcId="{AA2BF460-0E1B-4D4C-911D-9E9C9CF5AF26}" destId="{7CE09596-A620-4A90-B116-CE6117D554C5}" srcOrd="3" destOrd="0" presId="urn:microsoft.com/office/officeart/2005/8/layout/hierarchy4"/>
    <dgm:cxn modelId="{30AEDBEF-F9D4-40A8-A8AF-6E30669307C4}" type="presParOf" srcId="{AA2BF460-0E1B-4D4C-911D-9E9C9CF5AF26}" destId="{DEFCA1B7-E37D-4B8B-9C38-FDA9C22DBA24}" srcOrd="4" destOrd="0" presId="urn:microsoft.com/office/officeart/2005/8/layout/hierarchy4"/>
    <dgm:cxn modelId="{DF16491D-6D10-418C-A4E7-F32290FD5CEB}" type="presParOf" srcId="{DEFCA1B7-E37D-4B8B-9C38-FDA9C22DBA24}" destId="{A6370C15-1394-42F8-B901-62EF06E4EDD9}" srcOrd="0" destOrd="0" presId="urn:microsoft.com/office/officeart/2005/8/layout/hierarchy4"/>
    <dgm:cxn modelId="{B18B30B9-48C2-49A6-B1B7-03B534C435F8}" type="presParOf" srcId="{DEFCA1B7-E37D-4B8B-9C38-FDA9C22DBA24}" destId="{E591C89B-81FD-4C51-8059-095758F25F27}" srcOrd="1" destOrd="0" presId="urn:microsoft.com/office/officeart/2005/8/layout/hierarchy4"/>
    <dgm:cxn modelId="{7675C37C-63F7-4196-9C60-331E5D382869}" type="presParOf" srcId="{DEFCA1B7-E37D-4B8B-9C38-FDA9C22DBA24}" destId="{47F26074-CB49-4574-90EB-F1831BB82CC1}" srcOrd="2" destOrd="0" presId="urn:microsoft.com/office/officeart/2005/8/layout/hierarchy4"/>
    <dgm:cxn modelId="{539D7688-A1F8-4A9F-A8A5-554D40320512}" type="presParOf" srcId="{47F26074-CB49-4574-90EB-F1831BB82CC1}" destId="{39410E85-0E6E-4DA9-B90D-6C50F5FAF63E}" srcOrd="0" destOrd="0" presId="urn:microsoft.com/office/officeart/2005/8/layout/hierarchy4"/>
    <dgm:cxn modelId="{3082A290-51CD-4AF3-9282-13BA372F899C}" type="presParOf" srcId="{39410E85-0E6E-4DA9-B90D-6C50F5FAF63E}" destId="{F81DE5B5-9372-48AF-9E2E-EE0FF38D7C32}" srcOrd="0" destOrd="0" presId="urn:microsoft.com/office/officeart/2005/8/layout/hierarchy4"/>
    <dgm:cxn modelId="{8B35AE0D-EBD1-4F7E-B4DD-C8DE2ABAC10E}" type="presParOf" srcId="{39410E85-0E6E-4DA9-B90D-6C50F5FAF63E}" destId="{1B895B9F-7714-47F0-B923-6811D5D2D4EB}" srcOrd="1" destOrd="0" presId="urn:microsoft.com/office/officeart/2005/8/layout/hierarchy4"/>
    <dgm:cxn modelId="{DF73C21E-7CF9-4B0C-A096-5BD6073B99E7}" type="presParOf" srcId="{39410E85-0E6E-4DA9-B90D-6C50F5FAF63E}" destId="{3544BEAE-D5C0-4FBC-ADD9-6D2C554E75F0}" srcOrd="2" destOrd="0" presId="urn:microsoft.com/office/officeart/2005/8/layout/hierarchy4"/>
    <dgm:cxn modelId="{0BA88664-E3FA-44CE-BC08-B464FDB486D6}" type="presParOf" srcId="{3544BEAE-D5C0-4FBC-ADD9-6D2C554E75F0}" destId="{0E43EE7C-168E-4A88-A006-449CC31FC27D}" srcOrd="0" destOrd="0" presId="urn:microsoft.com/office/officeart/2005/8/layout/hierarchy4"/>
    <dgm:cxn modelId="{5D28DF53-87CA-467B-A440-C6228E78B5F1}" type="presParOf" srcId="{0E43EE7C-168E-4A88-A006-449CC31FC27D}" destId="{773036C9-06CF-445A-8221-0A44E2DAFCDE}" srcOrd="0" destOrd="0" presId="urn:microsoft.com/office/officeart/2005/8/layout/hierarchy4"/>
    <dgm:cxn modelId="{33FD5578-7CA2-47AD-9AE8-7CF9C8F64195}" type="presParOf" srcId="{0E43EE7C-168E-4A88-A006-449CC31FC27D}" destId="{B7E8172B-2A8C-40F3-A41A-999020148573}" srcOrd="1" destOrd="0" presId="urn:microsoft.com/office/officeart/2005/8/layout/hierarchy4"/>
    <dgm:cxn modelId="{5699E084-0D4E-4AD6-B3E8-8601EEFBEA2A}" type="presParOf" srcId="{3544BEAE-D5C0-4FBC-ADD9-6D2C554E75F0}" destId="{61AF57D2-6F3D-49FA-89B6-6ED9EC649AE7}" srcOrd="1" destOrd="0" presId="urn:microsoft.com/office/officeart/2005/8/layout/hierarchy4"/>
    <dgm:cxn modelId="{D8B53560-8705-4EA3-BEE1-B5926F4B5836}" type="presParOf" srcId="{3544BEAE-D5C0-4FBC-ADD9-6D2C554E75F0}" destId="{88D169A4-D8EE-4723-AD6D-AEEA3E432CFE}" srcOrd="2" destOrd="0" presId="urn:microsoft.com/office/officeart/2005/8/layout/hierarchy4"/>
    <dgm:cxn modelId="{7FB833E7-5E96-47C1-B93F-A4BDE10255CE}" type="presParOf" srcId="{88D169A4-D8EE-4723-AD6D-AEEA3E432CFE}" destId="{575CB79A-A731-4DBC-A437-C675FFCCB62F}" srcOrd="0" destOrd="0" presId="urn:microsoft.com/office/officeart/2005/8/layout/hierarchy4"/>
    <dgm:cxn modelId="{0504145F-F20F-43DE-A74E-CAD9FA231F51}" type="presParOf" srcId="{88D169A4-D8EE-4723-AD6D-AEEA3E432CFE}" destId="{F37EA086-1E28-48FA-B8E8-5BB3D87C7F27}" srcOrd="1" destOrd="0" presId="urn:microsoft.com/office/officeart/2005/8/layout/hierarchy4"/>
    <dgm:cxn modelId="{17631EB7-2560-49BA-B0B2-A1C4F7F2B43C}" type="presParOf" srcId="{47F26074-CB49-4574-90EB-F1831BB82CC1}" destId="{1BE9A596-E436-4E6F-9441-AF0EE4CE7310}" srcOrd="1" destOrd="0" presId="urn:microsoft.com/office/officeart/2005/8/layout/hierarchy4"/>
    <dgm:cxn modelId="{62991A25-8665-4631-9583-054A6F16F047}" type="presParOf" srcId="{47F26074-CB49-4574-90EB-F1831BB82CC1}" destId="{5C39D4E4-20C0-4E60-B605-BE0613BC2FB3}" srcOrd="2" destOrd="0" presId="urn:microsoft.com/office/officeart/2005/8/layout/hierarchy4"/>
    <dgm:cxn modelId="{3B342735-F4D3-4908-BC35-102221EE732E}" type="presParOf" srcId="{5C39D4E4-20C0-4E60-B605-BE0613BC2FB3}" destId="{DA2E2694-9425-4F06-AA18-0D5A4982D568}" srcOrd="0" destOrd="0" presId="urn:microsoft.com/office/officeart/2005/8/layout/hierarchy4"/>
    <dgm:cxn modelId="{96B092CB-4DBA-4D30-8133-B5F38D8CF387}" type="presParOf" srcId="{5C39D4E4-20C0-4E60-B605-BE0613BC2FB3}" destId="{F0895AFC-7A26-4F7A-8A93-29318EBC1194}" srcOrd="1" destOrd="0" presId="urn:microsoft.com/office/officeart/2005/8/layout/hierarchy4"/>
    <dgm:cxn modelId="{52446317-DEFD-4612-83D9-B27616254D73}" type="presParOf" srcId="{5C39D4E4-20C0-4E60-B605-BE0613BC2FB3}" destId="{06EC3994-F192-404A-8383-5D498E7067C3}" srcOrd="2" destOrd="0" presId="urn:microsoft.com/office/officeart/2005/8/layout/hierarchy4"/>
    <dgm:cxn modelId="{05EEE4C9-22F9-4EEC-80FE-75741B08DB5E}" type="presParOf" srcId="{06EC3994-F192-404A-8383-5D498E7067C3}" destId="{2428C031-9409-430B-917C-8CB614B6AD80}" srcOrd="0" destOrd="0" presId="urn:microsoft.com/office/officeart/2005/8/layout/hierarchy4"/>
    <dgm:cxn modelId="{C11790E4-00C3-4A02-B824-21FD816B26B0}" type="presParOf" srcId="{2428C031-9409-430B-917C-8CB614B6AD80}" destId="{51B39AC2-89F7-4C01-B055-9A01CC1C179F}" srcOrd="0" destOrd="0" presId="urn:microsoft.com/office/officeart/2005/8/layout/hierarchy4"/>
    <dgm:cxn modelId="{DC9D650F-4DE4-482A-960F-8ADF063EB38C}" type="presParOf" srcId="{2428C031-9409-430B-917C-8CB614B6AD80}" destId="{0ABB5222-A90B-40FA-AC31-1520B7A29446}" srcOrd="1" destOrd="0" presId="urn:microsoft.com/office/officeart/2005/8/layout/hierarchy4"/>
    <dgm:cxn modelId="{3223FCFB-1FD9-4030-978F-7F708EBB3C57}" type="presParOf" srcId="{06EC3994-F192-404A-8383-5D498E7067C3}" destId="{1D97F3F7-DF7C-4FA8-8C78-33CA53D9AE8C}" srcOrd="1" destOrd="0" presId="urn:microsoft.com/office/officeart/2005/8/layout/hierarchy4"/>
    <dgm:cxn modelId="{6A9D0B7F-05BB-44FC-8F35-7DD83BCBC5F1}" type="presParOf" srcId="{06EC3994-F192-404A-8383-5D498E7067C3}" destId="{2C301725-4857-458A-942C-1971F997E25B}" srcOrd="2" destOrd="0" presId="urn:microsoft.com/office/officeart/2005/8/layout/hierarchy4"/>
    <dgm:cxn modelId="{C6F5B998-8510-424F-BEA7-FB822B778340}" type="presParOf" srcId="{2C301725-4857-458A-942C-1971F997E25B}" destId="{03379C45-A5AC-4F31-A28D-8F486A0737A8}" srcOrd="0" destOrd="0" presId="urn:microsoft.com/office/officeart/2005/8/layout/hierarchy4"/>
    <dgm:cxn modelId="{04217981-2620-4A19-9872-BC2D44B78A62}" type="presParOf" srcId="{2C301725-4857-458A-942C-1971F997E25B}" destId="{35A56BC8-BAF4-418D-9182-246072CD1F5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AACF126-44C3-41DD-90C3-9C7779F3C784}"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D2636D0C-E32C-420A-984F-ADA5B261C042}">
      <dgm:prSet custT="1">
        <dgm:style>
          <a:lnRef idx="3">
            <a:schemeClr val="lt1"/>
          </a:lnRef>
          <a:fillRef idx="1">
            <a:schemeClr val="accent4"/>
          </a:fillRef>
          <a:effectRef idx="1">
            <a:schemeClr val="accent4"/>
          </a:effectRef>
          <a:fontRef idx="minor">
            <a:schemeClr val="lt1"/>
          </a:fontRef>
        </dgm:style>
      </dgm:prSet>
      <dgm:spPr/>
      <dgm:t>
        <a:bodyPr/>
        <a:lstStyle/>
        <a:p>
          <a:r>
            <a:rPr lang="en-US" sz="1900" dirty="0" smtClean="0">
              <a:solidFill>
                <a:schemeClr val="bg1"/>
              </a:solidFill>
            </a:rPr>
            <a:t>Reading Strand  </a:t>
          </a:r>
        </a:p>
        <a:p>
          <a:r>
            <a:rPr lang="en-US" sz="1600" dirty="0" smtClean="0">
              <a:solidFill>
                <a:schemeClr val="bg1"/>
              </a:solidFill>
            </a:rPr>
            <a:t>24 Standard Statements</a:t>
          </a:r>
          <a:endParaRPr lang="en-US" sz="1600" dirty="0">
            <a:solidFill>
              <a:schemeClr val="bg1"/>
            </a:solidFill>
          </a:endParaRPr>
        </a:p>
      </dgm:t>
    </dgm:pt>
    <dgm:pt modelId="{24412D2A-F6F2-4847-BDB6-A50B0C77D5B3}" type="parTrans" cxnId="{C4D379ED-A5AA-46DC-A259-A1FBC4238E85}">
      <dgm:prSet/>
      <dgm:spPr/>
      <dgm:t>
        <a:bodyPr/>
        <a:lstStyle/>
        <a:p>
          <a:endParaRPr lang="en-US"/>
        </a:p>
      </dgm:t>
    </dgm:pt>
    <dgm:pt modelId="{7CB19586-1CCD-426F-9D16-428A3A3BD7CD}" type="sibTrans" cxnId="{C4D379ED-A5AA-46DC-A259-A1FBC4238E85}">
      <dgm:prSet/>
      <dgm:spPr/>
      <dgm:t>
        <a:bodyPr/>
        <a:lstStyle/>
        <a:p>
          <a:endParaRPr lang="en-US"/>
        </a:p>
      </dgm:t>
    </dgm:pt>
    <dgm:pt modelId="{2995004F-FD39-4355-8B13-5EE44F8442DE}">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400" dirty="0" smtClean="0">
              <a:solidFill>
                <a:schemeClr val="tx1"/>
              </a:solidFill>
            </a:rPr>
            <a:t> </a:t>
          </a:r>
          <a:r>
            <a:rPr lang="en-US" sz="1200" b="0" dirty="0" smtClean="0">
              <a:solidFill>
                <a:schemeClr val="bg1"/>
              </a:solidFill>
            </a:rPr>
            <a:t>Literature</a:t>
          </a:r>
        </a:p>
        <a:p>
          <a:r>
            <a:rPr lang="en-US" sz="1200" b="0" dirty="0" smtClean="0">
              <a:solidFill>
                <a:schemeClr val="bg1"/>
              </a:solidFill>
            </a:rPr>
            <a:t>(10)</a:t>
          </a:r>
          <a:endParaRPr lang="en-US" sz="1200" b="0" dirty="0">
            <a:solidFill>
              <a:schemeClr val="bg1"/>
            </a:solidFill>
          </a:endParaRPr>
        </a:p>
      </dgm:t>
    </dgm:pt>
    <dgm:pt modelId="{21FA8889-6928-4EB1-AA7A-5EA9F67603EE}" type="parTrans" cxnId="{907EAB09-7369-4398-9967-E3BB80A7CADC}">
      <dgm:prSet/>
      <dgm:spPr/>
      <dgm:t>
        <a:bodyPr/>
        <a:lstStyle/>
        <a:p>
          <a:endParaRPr lang="en-US"/>
        </a:p>
      </dgm:t>
    </dgm:pt>
    <dgm:pt modelId="{5C69D83B-2156-4D51-BB44-FCCF0E9F63DB}" type="sibTrans" cxnId="{907EAB09-7369-4398-9967-E3BB80A7CADC}">
      <dgm:prSet/>
      <dgm:spPr/>
      <dgm:t>
        <a:bodyPr/>
        <a:lstStyle/>
        <a:p>
          <a:endParaRPr lang="en-US"/>
        </a:p>
      </dgm:t>
    </dgm:pt>
    <dgm:pt modelId="{9B12A49E-8D91-474D-A6FB-A75FDEDBCE44}">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200" dirty="0" smtClean="0">
              <a:solidFill>
                <a:schemeClr val="bg1"/>
              </a:solidFill>
            </a:rPr>
            <a:t>Informational Text</a:t>
          </a:r>
        </a:p>
        <a:p>
          <a:r>
            <a:rPr lang="en-US" sz="1200" dirty="0" smtClean="0">
              <a:solidFill>
                <a:schemeClr val="bg1"/>
              </a:solidFill>
            </a:rPr>
            <a:t>(10)</a:t>
          </a:r>
          <a:endParaRPr lang="en-US" sz="1200" dirty="0">
            <a:solidFill>
              <a:schemeClr val="bg1"/>
            </a:solidFill>
          </a:endParaRPr>
        </a:p>
      </dgm:t>
    </dgm:pt>
    <dgm:pt modelId="{12DADF8C-5D29-4CD0-9603-2FBD902F295A}" type="parTrans" cxnId="{4073BDA9-98C6-4F71-82BC-FE8E7B8D523B}">
      <dgm:prSet/>
      <dgm:spPr/>
      <dgm:t>
        <a:bodyPr/>
        <a:lstStyle/>
        <a:p>
          <a:endParaRPr lang="en-US"/>
        </a:p>
      </dgm:t>
    </dgm:pt>
    <dgm:pt modelId="{371DCF8A-75F4-41DF-9657-3398792FF75C}" type="sibTrans" cxnId="{4073BDA9-98C6-4F71-82BC-FE8E7B8D523B}">
      <dgm:prSet/>
      <dgm:spPr/>
      <dgm:t>
        <a:bodyPr/>
        <a:lstStyle/>
        <a:p>
          <a:endParaRPr lang="en-US"/>
        </a:p>
      </dgm:t>
    </dgm:pt>
    <dgm:pt modelId="{3F282D06-8587-4BB7-8F92-20FA64E83134}">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200" dirty="0" err="1" smtClean="0">
              <a:solidFill>
                <a:schemeClr val="bg1"/>
              </a:solidFill>
            </a:rPr>
            <a:t>Founda-tional</a:t>
          </a:r>
          <a:r>
            <a:rPr lang="en-US" sz="1200" dirty="0" smtClean="0">
              <a:solidFill>
                <a:schemeClr val="bg1"/>
              </a:solidFill>
            </a:rPr>
            <a:t> Skills  (4) K- 5 only</a:t>
          </a:r>
        </a:p>
      </dgm:t>
    </dgm:pt>
    <dgm:pt modelId="{90E9A134-6D5E-4EFA-B785-81827DDDD821}" type="parTrans" cxnId="{FAAAF844-0B21-4820-B339-8FFAB332F37D}">
      <dgm:prSet/>
      <dgm:spPr/>
      <dgm:t>
        <a:bodyPr/>
        <a:lstStyle/>
        <a:p>
          <a:endParaRPr lang="en-US"/>
        </a:p>
      </dgm:t>
    </dgm:pt>
    <dgm:pt modelId="{08AA344F-DBFB-49D2-9E08-BFF3CFD9157E}" type="sibTrans" cxnId="{FAAAF844-0B21-4820-B339-8FFAB332F37D}">
      <dgm:prSet/>
      <dgm:spPr/>
      <dgm:t>
        <a:bodyPr/>
        <a:lstStyle/>
        <a:p>
          <a:endParaRPr lang="en-US"/>
        </a:p>
      </dgm:t>
    </dgm:pt>
    <dgm:pt modelId="{6B862CB1-8278-4D26-AE2C-887F111314ED}">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600" dirty="0" smtClean="0">
              <a:solidFill>
                <a:schemeClr val="tx1"/>
              </a:solidFill>
            </a:rPr>
            <a:t>Topic</a:t>
          </a:r>
          <a:endParaRPr lang="en-US" sz="1600" dirty="0">
            <a:solidFill>
              <a:schemeClr val="tx1"/>
            </a:solidFill>
          </a:endParaRPr>
        </a:p>
      </dgm:t>
    </dgm:pt>
    <dgm:pt modelId="{684BE82E-53CE-4AD2-BA3E-0884F02CF390}" type="parTrans" cxnId="{1853BDD9-0C93-4027-A818-E262B0372F9B}">
      <dgm:prSet/>
      <dgm:spPr/>
      <dgm:t>
        <a:bodyPr/>
        <a:lstStyle/>
        <a:p>
          <a:endParaRPr lang="en-US"/>
        </a:p>
      </dgm:t>
    </dgm:pt>
    <dgm:pt modelId="{433F922C-03F3-4473-8DB6-CC6C385BDAA0}" type="sibTrans" cxnId="{1853BDD9-0C93-4027-A818-E262B0372F9B}">
      <dgm:prSet/>
      <dgm:spPr/>
      <dgm:t>
        <a:bodyPr/>
        <a:lstStyle/>
        <a:p>
          <a:endParaRPr lang="en-US"/>
        </a:p>
      </dgm:t>
    </dgm:pt>
    <dgm:pt modelId="{C7D2E65F-7DA3-44E1-B0F4-EF71DE42084F}">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600" dirty="0" smtClean="0">
              <a:solidFill>
                <a:schemeClr val="tx1"/>
              </a:solidFill>
            </a:rPr>
            <a:t>Topic</a:t>
          </a:r>
          <a:endParaRPr lang="en-US" sz="1600" dirty="0">
            <a:solidFill>
              <a:schemeClr val="tx1"/>
            </a:solidFill>
          </a:endParaRPr>
        </a:p>
      </dgm:t>
    </dgm:pt>
    <dgm:pt modelId="{31296D5D-BC7C-4ACD-8623-52C0C709C10E}" type="parTrans" cxnId="{5D47E431-DEA7-4414-87BA-5939E2CCAF21}">
      <dgm:prSet/>
      <dgm:spPr/>
      <dgm:t>
        <a:bodyPr/>
        <a:lstStyle/>
        <a:p>
          <a:endParaRPr lang="en-US"/>
        </a:p>
      </dgm:t>
    </dgm:pt>
    <dgm:pt modelId="{51DE1B80-4771-46C5-B61A-798422CB8B6F}" type="sibTrans" cxnId="{5D47E431-DEA7-4414-87BA-5939E2CCAF21}">
      <dgm:prSet/>
      <dgm:spPr/>
      <dgm:t>
        <a:bodyPr/>
        <a:lstStyle/>
        <a:p>
          <a:endParaRPr lang="en-US"/>
        </a:p>
      </dgm:t>
    </dgm:pt>
    <dgm:pt modelId="{E6472A7E-F0EF-424F-A6FC-58A26969B7C1}">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600" dirty="0" smtClean="0">
              <a:solidFill>
                <a:schemeClr val="tx1"/>
              </a:solidFill>
            </a:rPr>
            <a:t>Topic</a:t>
          </a:r>
          <a:endParaRPr lang="en-US" sz="1600" dirty="0">
            <a:solidFill>
              <a:schemeClr val="tx1"/>
            </a:solidFill>
          </a:endParaRPr>
        </a:p>
      </dgm:t>
    </dgm:pt>
    <dgm:pt modelId="{243D616B-AFBE-40B2-BDED-76960FC7A7AD}" type="parTrans" cxnId="{72DDE7D6-5A14-4228-B08B-CAA8DF9667D6}">
      <dgm:prSet/>
      <dgm:spPr/>
      <dgm:t>
        <a:bodyPr/>
        <a:lstStyle/>
        <a:p>
          <a:endParaRPr lang="en-US"/>
        </a:p>
      </dgm:t>
    </dgm:pt>
    <dgm:pt modelId="{6FEB470D-9E3B-4D63-BF1E-D1A0C37CA18D}" type="sibTrans" cxnId="{72DDE7D6-5A14-4228-B08B-CAA8DF9667D6}">
      <dgm:prSet/>
      <dgm:spPr/>
      <dgm:t>
        <a:bodyPr/>
        <a:lstStyle/>
        <a:p>
          <a:endParaRPr lang="en-US"/>
        </a:p>
      </dgm:t>
    </dgm:pt>
    <dgm:pt modelId="{3F1A9E19-8EAF-454F-8151-BBED3A602D40}">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600" dirty="0" smtClean="0">
              <a:solidFill>
                <a:schemeClr val="tx1"/>
              </a:solidFill>
            </a:rPr>
            <a:t>Topic</a:t>
          </a:r>
          <a:endParaRPr lang="en-US" sz="1600" dirty="0">
            <a:solidFill>
              <a:schemeClr val="tx1"/>
            </a:solidFill>
          </a:endParaRPr>
        </a:p>
      </dgm:t>
    </dgm:pt>
    <dgm:pt modelId="{6A0455DE-0879-4945-8F85-741F345D081D}" type="parTrans" cxnId="{76369238-8302-4CAF-B703-8955C2F5527F}">
      <dgm:prSet/>
      <dgm:spPr/>
      <dgm:t>
        <a:bodyPr/>
        <a:lstStyle/>
        <a:p>
          <a:endParaRPr lang="en-US"/>
        </a:p>
      </dgm:t>
    </dgm:pt>
    <dgm:pt modelId="{2E9CC411-D3CF-4191-957D-00F205DE228F}" type="sibTrans" cxnId="{76369238-8302-4CAF-B703-8955C2F5527F}">
      <dgm:prSet/>
      <dgm:spPr/>
      <dgm:t>
        <a:bodyPr/>
        <a:lstStyle/>
        <a:p>
          <a:endParaRPr lang="en-US"/>
        </a:p>
      </dgm:t>
    </dgm:pt>
    <dgm:pt modelId="{D89B9767-7452-4F9E-B8B0-45DF56028763}">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3074B1FF-C724-42D4-A24B-9F046B5476CE}" type="parTrans" cxnId="{56C8100D-D14B-4E11-9049-0D5C87A569F1}">
      <dgm:prSet/>
      <dgm:spPr/>
      <dgm:t>
        <a:bodyPr/>
        <a:lstStyle/>
        <a:p>
          <a:endParaRPr lang="en-US"/>
        </a:p>
      </dgm:t>
    </dgm:pt>
    <dgm:pt modelId="{7D63C650-B3DD-4929-B55A-B02AF0ABFB6F}" type="sibTrans" cxnId="{56C8100D-D14B-4E11-9049-0D5C87A569F1}">
      <dgm:prSet/>
      <dgm:spPr/>
      <dgm:t>
        <a:bodyPr/>
        <a:lstStyle/>
        <a:p>
          <a:endParaRPr lang="en-US"/>
        </a:p>
      </dgm:t>
    </dgm:pt>
    <dgm:pt modelId="{533E44EC-1D30-4A8C-B66E-E5514E0C8DB7}">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BDCCA714-C1B8-4790-9D4B-0FB5D3C11A16}" type="parTrans" cxnId="{E613F087-A7B3-484C-8CD3-2FCC6EFC5700}">
      <dgm:prSet/>
      <dgm:spPr/>
      <dgm:t>
        <a:bodyPr/>
        <a:lstStyle/>
        <a:p>
          <a:endParaRPr lang="en-US"/>
        </a:p>
      </dgm:t>
    </dgm:pt>
    <dgm:pt modelId="{06D5B147-77B9-49CE-8D08-9C2CE229D874}" type="sibTrans" cxnId="{E613F087-A7B3-484C-8CD3-2FCC6EFC5700}">
      <dgm:prSet/>
      <dgm:spPr/>
      <dgm:t>
        <a:bodyPr/>
        <a:lstStyle/>
        <a:p>
          <a:endParaRPr lang="en-US"/>
        </a:p>
      </dgm:t>
    </dgm:pt>
    <dgm:pt modelId="{EA278B24-1269-4406-AADA-D21C943CFC2F}">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1CB665F8-4A97-4E61-AA04-7D62B83CCD7E}" type="parTrans" cxnId="{E180CB88-C09E-412C-8004-E923781299B1}">
      <dgm:prSet/>
      <dgm:spPr/>
      <dgm:t>
        <a:bodyPr/>
        <a:lstStyle/>
        <a:p>
          <a:endParaRPr lang="en-US"/>
        </a:p>
      </dgm:t>
    </dgm:pt>
    <dgm:pt modelId="{6D8E2ADB-39C7-4757-8E06-25D81F4298C5}" type="sibTrans" cxnId="{E180CB88-C09E-412C-8004-E923781299B1}">
      <dgm:prSet/>
      <dgm:spPr/>
      <dgm:t>
        <a:bodyPr/>
        <a:lstStyle/>
        <a:p>
          <a:endParaRPr lang="en-US"/>
        </a:p>
      </dgm:t>
    </dgm:pt>
    <dgm:pt modelId="{8DD0865F-0EE2-4988-BF76-0023B6F03437}">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0EAA0B43-DC38-455B-9E82-E476767A3A18}" type="parTrans" cxnId="{ECDE6750-CA7E-466D-AD81-7FB92D71BF07}">
      <dgm:prSet/>
      <dgm:spPr/>
      <dgm:t>
        <a:bodyPr/>
        <a:lstStyle/>
        <a:p>
          <a:endParaRPr lang="en-US"/>
        </a:p>
      </dgm:t>
    </dgm:pt>
    <dgm:pt modelId="{6848530B-0B66-44BD-9BA9-9F575CC8C4FB}" type="sibTrans" cxnId="{ECDE6750-CA7E-466D-AD81-7FB92D71BF07}">
      <dgm:prSet/>
      <dgm:spPr/>
      <dgm:t>
        <a:bodyPr/>
        <a:lstStyle/>
        <a:p>
          <a:endParaRPr lang="en-US"/>
        </a:p>
      </dgm:t>
    </dgm:pt>
    <dgm:pt modelId="{FE22B14F-776F-4EA3-937A-73AEC82FC043}">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6BA29879-C231-4CC5-A1D6-7DEFBD7D9438}" type="parTrans" cxnId="{C2E04BC7-A7BE-4C98-BE3A-6AA176F561EF}">
      <dgm:prSet/>
      <dgm:spPr/>
      <dgm:t>
        <a:bodyPr/>
        <a:lstStyle/>
        <a:p>
          <a:endParaRPr lang="en-US"/>
        </a:p>
      </dgm:t>
    </dgm:pt>
    <dgm:pt modelId="{D3EDFF25-21F3-477F-BF17-FA72EF3E637E}" type="sibTrans" cxnId="{C2E04BC7-A7BE-4C98-BE3A-6AA176F561EF}">
      <dgm:prSet/>
      <dgm:spPr/>
      <dgm:t>
        <a:bodyPr/>
        <a:lstStyle/>
        <a:p>
          <a:endParaRPr lang="en-US"/>
        </a:p>
      </dgm:t>
    </dgm:pt>
    <dgm:pt modelId="{24E11D21-E627-4E8A-A9E8-9F9B0C2AF4DD}">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B57E355F-4E90-4B80-9BA8-1A8DB6352B39}" type="parTrans" cxnId="{E24AC73B-DBE4-4948-8C25-479974EB76BF}">
      <dgm:prSet/>
      <dgm:spPr/>
      <dgm:t>
        <a:bodyPr/>
        <a:lstStyle/>
        <a:p>
          <a:endParaRPr lang="en-US"/>
        </a:p>
      </dgm:t>
    </dgm:pt>
    <dgm:pt modelId="{44C43367-5916-4BD9-883C-8EC63715FC3F}" type="sibTrans" cxnId="{E24AC73B-DBE4-4948-8C25-479974EB76BF}">
      <dgm:prSet/>
      <dgm:spPr/>
      <dgm:t>
        <a:bodyPr/>
        <a:lstStyle/>
        <a:p>
          <a:endParaRPr lang="en-US"/>
        </a:p>
      </dgm:t>
    </dgm:pt>
    <dgm:pt modelId="{3E7D7CA2-6D0B-4AA5-AEFA-418BBF2849F4}">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9BF288F4-1E70-4502-871B-C667A125839E}" type="parTrans" cxnId="{101DC0AF-23E7-4A20-BC29-DA444FA8653F}">
      <dgm:prSet/>
      <dgm:spPr/>
      <dgm:t>
        <a:bodyPr/>
        <a:lstStyle/>
        <a:p>
          <a:endParaRPr lang="en-US"/>
        </a:p>
      </dgm:t>
    </dgm:pt>
    <dgm:pt modelId="{11F2C329-0284-4420-925C-50A01FC889D1}" type="sibTrans" cxnId="{101DC0AF-23E7-4A20-BC29-DA444FA8653F}">
      <dgm:prSet/>
      <dgm:spPr/>
      <dgm:t>
        <a:bodyPr/>
        <a:lstStyle/>
        <a:p>
          <a:endParaRPr lang="en-US"/>
        </a:p>
      </dgm:t>
    </dgm:pt>
    <dgm:pt modelId="{90D82B03-3D23-4097-AC25-A7EF3D73F757}">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9FE2BF38-4E46-4F64-BEF0-057729C62DDD}" type="parTrans" cxnId="{5B710A13-096E-4780-895F-2F658B787E6F}">
      <dgm:prSet/>
      <dgm:spPr/>
      <dgm:t>
        <a:bodyPr/>
        <a:lstStyle/>
        <a:p>
          <a:endParaRPr lang="en-US"/>
        </a:p>
      </dgm:t>
    </dgm:pt>
    <dgm:pt modelId="{0ABC9C47-E4C4-4CAA-9F59-310810D3FFA6}" type="sibTrans" cxnId="{5B710A13-096E-4780-895F-2F658B787E6F}">
      <dgm:prSet/>
      <dgm:spPr/>
      <dgm:t>
        <a:bodyPr/>
        <a:lstStyle/>
        <a:p>
          <a:endParaRPr lang="en-US"/>
        </a:p>
      </dgm:t>
    </dgm:pt>
    <dgm:pt modelId="{2DC179F7-A383-47E4-B96D-7EFB9D807B22}">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1D77A0E4-BDC4-4DE9-BCF5-0C5BB19423BE}" type="parTrans" cxnId="{8CEABB33-F619-4543-8F99-8894F4C0C9C6}">
      <dgm:prSet/>
      <dgm:spPr/>
      <dgm:t>
        <a:bodyPr/>
        <a:lstStyle/>
        <a:p>
          <a:endParaRPr lang="en-US"/>
        </a:p>
      </dgm:t>
    </dgm:pt>
    <dgm:pt modelId="{0C26B69D-62E5-47C3-AC82-EAEDAD258B14}" type="sibTrans" cxnId="{8CEABB33-F619-4543-8F99-8894F4C0C9C6}">
      <dgm:prSet/>
      <dgm:spPr/>
      <dgm:t>
        <a:bodyPr/>
        <a:lstStyle/>
        <a:p>
          <a:endParaRPr lang="en-US"/>
        </a:p>
      </dgm:t>
    </dgm:pt>
    <dgm:pt modelId="{10325316-086A-4A3B-91B1-BA352A332ACE}">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600" b="0" dirty="0" smtClean="0">
              <a:solidFill>
                <a:schemeClr val="tx1"/>
              </a:solidFill>
            </a:rPr>
            <a:t>Topic</a:t>
          </a:r>
          <a:endParaRPr lang="en-US" sz="1600" b="0" dirty="0">
            <a:solidFill>
              <a:schemeClr val="tx1"/>
            </a:solidFill>
          </a:endParaRPr>
        </a:p>
      </dgm:t>
    </dgm:pt>
    <dgm:pt modelId="{6A1EC033-4380-4060-85FB-5BB9A66450B1}" type="parTrans" cxnId="{2F2C5386-0FCE-4EA9-BE9E-2738B22B5D9B}">
      <dgm:prSet/>
      <dgm:spPr/>
      <dgm:t>
        <a:bodyPr/>
        <a:lstStyle/>
        <a:p>
          <a:endParaRPr lang="en-US"/>
        </a:p>
      </dgm:t>
    </dgm:pt>
    <dgm:pt modelId="{ADE2FD2E-396A-4454-8D9D-3F0BE3DC2A0D}" type="sibTrans" cxnId="{2F2C5386-0FCE-4EA9-BE9E-2738B22B5D9B}">
      <dgm:prSet/>
      <dgm:spPr/>
      <dgm:t>
        <a:bodyPr/>
        <a:lstStyle/>
        <a:p>
          <a:endParaRPr lang="en-US"/>
        </a:p>
      </dgm:t>
    </dgm:pt>
    <dgm:pt modelId="{5A49FF60-31BE-40B1-ACC3-2641F0864E9E}">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600" dirty="0" smtClean="0">
              <a:solidFill>
                <a:schemeClr val="tx1"/>
              </a:solidFill>
            </a:rPr>
            <a:t>Topic</a:t>
          </a:r>
          <a:endParaRPr lang="en-US" sz="1600" dirty="0">
            <a:solidFill>
              <a:schemeClr val="tx1"/>
            </a:solidFill>
          </a:endParaRPr>
        </a:p>
      </dgm:t>
    </dgm:pt>
    <dgm:pt modelId="{05580C32-0CBC-476B-9587-E30AD2DC54F9}" type="sibTrans" cxnId="{B3E340F1-45F0-4AE2-8B26-03F7EA1E4546}">
      <dgm:prSet/>
      <dgm:spPr/>
      <dgm:t>
        <a:bodyPr/>
        <a:lstStyle/>
        <a:p>
          <a:endParaRPr lang="en-US"/>
        </a:p>
      </dgm:t>
    </dgm:pt>
    <dgm:pt modelId="{3DEECE93-A561-4CF1-A1ED-AB838A2FD9B9}" type="parTrans" cxnId="{B3E340F1-45F0-4AE2-8B26-03F7EA1E4546}">
      <dgm:prSet/>
      <dgm:spPr/>
      <dgm:t>
        <a:bodyPr/>
        <a:lstStyle/>
        <a:p>
          <a:endParaRPr lang="en-US"/>
        </a:p>
      </dgm:t>
    </dgm:pt>
    <dgm:pt modelId="{E605974B-61F0-49B1-9840-63260A798181}">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4C1803C3-2329-4603-AA5D-09A9B37C0800}" type="parTrans" cxnId="{B7D09FBE-56B3-4CF6-B45C-CE4D7045B720}">
      <dgm:prSet/>
      <dgm:spPr/>
      <dgm:t>
        <a:bodyPr/>
        <a:lstStyle/>
        <a:p>
          <a:endParaRPr lang="en-US"/>
        </a:p>
      </dgm:t>
    </dgm:pt>
    <dgm:pt modelId="{49E8905A-1B71-4C6F-8759-8469C129F9C9}" type="sibTrans" cxnId="{B7D09FBE-56B3-4CF6-B45C-CE4D7045B720}">
      <dgm:prSet/>
      <dgm:spPr/>
      <dgm:t>
        <a:bodyPr/>
        <a:lstStyle/>
        <a:p>
          <a:endParaRPr lang="en-US"/>
        </a:p>
      </dgm:t>
    </dgm:pt>
    <dgm:pt modelId="{C1DFC41A-17B9-4AC0-948C-5E03B3E761C4}">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600" dirty="0" smtClean="0">
              <a:solidFill>
                <a:schemeClr val="tx1"/>
              </a:solidFill>
            </a:rPr>
            <a:t>Topic</a:t>
          </a:r>
          <a:endParaRPr lang="en-US" sz="1600" dirty="0">
            <a:solidFill>
              <a:schemeClr val="tx1"/>
            </a:solidFill>
          </a:endParaRPr>
        </a:p>
      </dgm:t>
    </dgm:pt>
    <dgm:pt modelId="{F8F4DB05-6D98-48B9-B126-5FF286C6F10C}" type="parTrans" cxnId="{AEE467B0-2A11-47A8-9EFD-CF76ACDEF970}">
      <dgm:prSet/>
      <dgm:spPr/>
      <dgm:t>
        <a:bodyPr/>
        <a:lstStyle/>
        <a:p>
          <a:endParaRPr lang="en-US"/>
        </a:p>
      </dgm:t>
    </dgm:pt>
    <dgm:pt modelId="{E1A26C15-7B48-49C0-9AE1-F8768A19AFD6}" type="sibTrans" cxnId="{AEE467B0-2A11-47A8-9EFD-CF76ACDEF970}">
      <dgm:prSet/>
      <dgm:spPr/>
      <dgm:t>
        <a:bodyPr/>
        <a:lstStyle/>
        <a:p>
          <a:endParaRPr lang="en-US"/>
        </a:p>
      </dgm:t>
    </dgm:pt>
    <dgm:pt modelId="{6D226A07-A245-43E9-9F7F-5A6CD7013C45}">
      <dgm:prSet custT="1">
        <dgm:style>
          <a:lnRef idx="1">
            <a:schemeClr val="accent4"/>
          </a:lnRef>
          <a:fillRef idx="2">
            <a:schemeClr val="accent4"/>
          </a:fillRef>
          <a:effectRef idx="1">
            <a:schemeClr val="accent4"/>
          </a:effectRef>
          <a:fontRef idx="minor">
            <a:schemeClr val="dk1"/>
          </a:fontRef>
        </dgm:style>
      </dgm:prSet>
      <dgm:spPr/>
      <dgm:t>
        <a:bodyPr vert="vert270"/>
        <a:lstStyle/>
        <a:p>
          <a:r>
            <a:rPr lang="en-US" sz="1400" dirty="0" smtClean="0">
              <a:solidFill>
                <a:schemeClr val="tx1"/>
              </a:solidFill>
            </a:rPr>
            <a:t>Standard Statement</a:t>
          </a:r>
          <a:endParaRPr lang="en-US" sz="1400" dirty="0">
            <a:solidFill>
              <a:schemeClr val="tx1"/>
            </a:solidFill>
          </a:endParaRPr>
        </a:p>
      </dgm:t>
    </dgm:pt>
    <dgm:pt modelId="{951D4AE5-6E10-44AC-9F3B-7CD51343D73E}" type="parTrans" cxnId="{6FDEAA0E-2AEA-40F7-8B38-5863FD970E62}">
      <dgm:prSet/>
      <dgm:spPr/>
      <dgm:t>
        <a:bodyPr/>
        <a:lstStyle/>
        <a:p>
          <a:endParaRPr lang="en-US"/>
        </a:p>
      </dgm:t>
    </dgm:pt>
    <dgm:pt modelId="{C9F2EBDE-0089-4160-A288-74B9C580BBD4}" type="sibTrans" cxnId="{6FDEAA0E-2AEA-40F7-8B38-5863FD970E62}">
      <dgm:prSet/>
      <dgm:spPr/>
      <dgm:t>
        <a:bodyPr/>
        <a:lstStyle/>
        <a:p>
          <a:endParaRPr lang="en-US"/>
        </a:p>
      </dgm:t>
    </dgm:pt>
    <dgm:pt modelId="{AA2BF460-0E1B-4D4C-911D-9E9C9CF5AF26}" type="pres">
      <dgm:prSet presAssocID="{0AACF126-44C3-41DD-90C3-9C7779F3C784}" presName="Name0" presStyleCnt="0">
        <dgm:presLayoutVars>
          <dgm:chPref val="1"/>
          <dgm:dir/>
          <dgm:animOne val="branch"/>
          <dgm:animLvl val="lvl"/>
          <dgm:resizeHandles/>
        </dgm:presLayoutVars>
      </dgm:prSet>
      <dgm:spPr/>
      <dgm:t>
        <a:bodyPr/>
        <a:lstStyle/>
        <a:p>
          <a:endParaRPr lang="en-US"/>
        </a:p>
      </dgm:t>
    </dgm:pt>
    <dgm:pt modelId="{35ABC55A-1C2B-4CC1-BF51-0B2FC8C630E6}" type="pres">
      <dgm:prSet presAssocID="{D2636D0C-E32C-420A-984F-ADA5B261C042}" presName="vertOne" presStyleCnt="0"/>
      <dgm:spPr/>
    </dgm:pt>
    <dgm:pt modelId="{2E3CF8CD-46C3-4747-ACCD-21F4715906F0}" type="pres">
      <dgm:prSet presAssocID="{D2636D0C-E32C-420A-984F-ADA5B261C042}" presName="txOne" presStyleLbl="node0" presStyleIdx="0" presStyleCnt="1" custScaleY="38946" custLinFactNeighborX="-24" custLinFactNeighborY="32286">
        <dgm:presLayoutVars>
          <dgm:chPref val="3"/>
        </dgm:presLayoutVars>
      </dgm:prSet>
      <dgm:spPr/>
      <dgm:t>
        <a:bodyPr/>
        <a:lstStyle/>
        <a:p>
          <a:endParaRPr lang="en-US"/>
        </a:p>
      </dgm:t>
    </dgm:pt>
    <dgm:pt modelId="{DBF71D02-5985-4117-B810-16A79BCC228C}" type="pres">
      <dgm:prSet presAssocID="{D2636D0C-E32C-420A-984F-ADA5B261C042}" presName="parTransOne" presStyleCnt="0"/>
      <dgm:spPr/>
    </dgm:pt>
    <dgm:pt modelId="{A639FF03-EFE2-4B9C-AC2B-9E2DA29D8888}" type="pres">
      <dgm:prSet presAssocID="{D2636D0C-E32C-420A-984F-ADA5B261C042}" presName="horzOne" presStyleCnt="0"/>
      <dgm:spPr/>
    </dgm:pt>
    <dgm:pt modelId="{96B9D9B6-2E07-4B20-BAF0-D2B218E74746}" type="pres">
      <dgm:prSet presAssocID="{2995004F-FD39-4355-8B13-5EE44F8442DE}" presName="vertTwo" presStyleCnt="0"/>
      <dgm:spPr/>
    </dgm:pt>
    <dgm:pt modelId="{0C6A043A-5790-4AAF-8F03-845FDB6C98C1}" type="pres">
      <dgm:prSet presAssocID="{2995004F-FD39-4355-8B13-5EE44F8442DE}" presName="txTwo" presStyleLbl="node2" presStyleIdx="0" presStyleCnt="3" custScaleY="57279" custLinFactNeighborX="-339" custLinFactNeighborY="29164">
        <dgm:presLayoutVars>
          <dgm:chPref val="3"/>
        </dgm:presLayoutVars>
      </dgm:prSet>
      <dgm:spPr/>
      <dgm:t>
        <a:bodyPr/>
        <a:lstStyle/>
        <a:p>
          <a:endParaRPr lang="en-US"/>
        </a:p>
      </dgm:t>
    </dgm:pt>
    <dgm:pt modelId="{DD2EA932-13FC-43B3-B9A1-4D4204C2C8FA}" type="pres">
      <dgm:prSet presAssocID="{2995004F-FD39-4355-8B13-5EE44F8442DE}" presName="parTransTwo" presStyleCnt="0"/>
      <dgm:spPr/>
    </dgm:pt>
    <dgm:pt modelId="{1F477CBB-2623-42A5-ABB6-C53BEF80A644}" type="pres">
      <dgm:prSet presAssocID="{2995004F-FD39-4355-8B13-5EE44F8442DE}" presName="horzTwo" presStyleCnt="0"/>
      <dgm:spPr/>
    </dgm:pt>
    <dgm:pt modelId="{432C8632-DC8C-4A65-9E0E-8E0BD593D20D}" type="pres">
      <dgm:prSet presAssocID="{6B862CB1-8278-4D26-AE2C-887F111314ED}" presName="vertThree" presStyleCnt="0"/>
      <dgm:spPr/>
    </dgm:pt>
    <dgm:pt modelId="{716A713B-1195-4659-BD18-34091343BC5A}" type="pres">
      <dgm:prSet presAssocID="{6B862CB1-8278-4D26-AE2C-887F111314ED}" presName="txThree" presStyleLbl="node3" presStyleIdx="0" presStyleCnt="7" custLinFactNeighborX="-11647" custLinFactNeighborY="64082">
        <dgm:presLayoutVars>
          <dgm:chPref val="3"/>
        </dgm:presLayoutVars>
      </dgm:prSet>
      <dgm:spPr/>
      <dgm:t>
        <a:bodyPr/>
        <a:lstStyle/>
        <a:p>
          <a:endParaRPr lang="en-US"/>
        </a:p>
      </dgm:t>
    </dgm:pt>
    <dgm:pt modelId="{839333CC-0B68-4A95-86B8-FD1718FCE653}" type="pres">
      <dgm:prSet presAssocID="{6B862CB1-8278-4D26-AE2C-887F111314ED}" presName="parTransThree" presStyleCnt="0"/>
      <dgm:spPr/>
    </dgm:pt>
    <dgm:pt modelId="{C9C4E148-3F8C-47DB-81A2-65D6F21DD1DB}" type="pres">
      <dgm:prSet presAssocID="{6B862CB1-8278-4D26-AE2C-887F111314ED}" presName="horzThree" presStyleCnt="0"/>
      <dgm:spPr/>
    </dgm:pt>
    <dgm:pt modelId="{DDB29E63-A57F-43BE-A99F-85F2F7249751}" type="pres">
      <dgm:prSet presAssocID="{D89B9767-7452-4F9E-B8B0-45DF56028763}" presName="vertFour" presStyleCnt="0">
        <dgm:presLayoutVars>
          <dgm:chPref val="3"/>
        </dgm:presLayoutVars>
      </dgm:prSet>
      <dgm:spPr/>
    </dgm:pt>
    <dgm:pt modelId="{592DD066-1D51-4267-8D42-7D3C1E7DC263}" type="pres">
      <dgm:prSet presAssocID="{D89B9767-7452-4F9E-B8B0-45DF56028763}" presName="txFour" presStyleLbl="node4" presStyleIdx="0" presStyleCnt="11">
        <dgm:presLayoutVars>
          <dgm:chPref val="3"/>
        </dgm:presLayoutVars>
      </dgm:prSet>
      <dgm:spPr/>
      <dgm:t>
        <a:bodyPr/>
        <a:lstStyle/>
        <a:p>
          <a:endParaRPr lang="en-US"/>
        </a:p>
      </dgm:t>
    </dgm:pt>
    <dgm:pt modelId="{BE2B80FA-E5CC-4DFD-9927-235A8C23D355}" type="pres">
      <dgm:prSet presAssocID="{D89B9767-7452-4F9E-B8B0-45DF56028763}" presName="horzFour" presStyleCnt="0"/>
      <dgm:spPr/>
    </dgm:pt>
    <dgm:pt modelId="{3590AE6D-BF5F-4C30-93AE-2ADFB4B2489F}" type="pres">
      <dgm:prSet presAssocID="{7D63C650-B3DD-4929-B55A-B02AF0ABFB6F}" presName="sibSpaceFour" presStyleCnt="0"/>
      <dgm:spPr/>
    </dgm:pt>
    <dgm:pt modelId="{7E746122-0109-4719-AD41-2D0AEF183D99}" type="pres">
      <dgm:prSet presAssocID="{FE22B14F-776F-4EA3-937A-73AEC82FC043}" presName="vertFour" presStyleCnt="0">
        <dgm:presLayoutVars>
          <dgm:chPref val="3"/>
        </dgm:presLayoutVars>
      </dgm:prSet>
      <dgm:spPr/>
    </dgm:pt>
    <dgm:pt modelId="{6CA62D1B-9452-4C47-833F-9EDB445C9C51}" type="pres">
      <dgm:prSet presAssocID="{FE22B14F-776F-4EA3-937A-73AEC82FC043}" presName="txFour" presStyleLbl="node4" presStyleIdx="1" presStyleCnt="11">
        <dgm:presLayoutVars>
          <dgm:chPref val="3"/>
        </dgm:presLayoutVars>
      </dgm:prSet>
      <dgm:spPr/>
      <dgm:t>
        <a:bodyPr/>
        <a:lstStyle/>
        <a:p>
          <a:endParaRPr lang="en-US"/>
        </a:p>
      </dgm:t>
    </dgm:pt>
    <dgm:pt modelId="{EFC20B86-A950-469A-9D32-E3D2B4C6ADC5}" type="pres">
      <dgm:prSet presAssocID="{FE22B14F-776F-4EA3-937A-73AEC82FC043}" presName="horzFour" presStyleCnt="0"/>
      <dgm:spPr/>
    </dgm:pt>
    <dgm:pt modelId="{E6D8C81A-B8AB-40E7-8809-C7BD3DC9A40F}" type="pres">
      <dgm:prSet presAssocID="{433F922C-03F3-4473-8DB6-CC6C385BDAA0}" presName="sibSpaceThree" presStyleCnt="0"/>
      <dgm:spPr/>
    </dgm:pt>
    <dgm:pt modelId="{558D21D2-A773-4FB5-AA54-6C5C561528C2}" type="pres">
      <dgm:prSet presAssocID="{C7D2E65F-7DA3-44E1-B0F4-EF71DE42084F}" presName="vertThree" presStyleCnt="0"/>
      <dgm:spPr/>
    </dgm:pt>
    <dgm:pt modelId="{D1643E30-29AA-4BBE-A882-5F363B0E93E2}" type="pres">
      <dgm:prSet presAssocID="{C7D2E65F-7DA3-44E1-B0F4-EF71DE42084F}" presName="txThree" presStyleLbl="node3" presStyleIdx="1" presStyleCnt="7" custLinFactNeighborX="-11647" custLinFactNeighborY="64082">
        <dgm:presLayoutVars>
          <dgm:chPref val="3"/>
        </dgm:presLayoutVars>
      </dgm:prSet>
      <dgm:spPr/>
      <dgm:t>
        <a:bodyPr/>
        <a:lstStyle/>
        <a:p>
          <a:endParaRPr lang="en-US"/>
        </a:p>
      </dgm:t>
    </dgm:pt>
    <dgm:pt modelId="{932A6562-44AF-4855-B6D2-CCC17ADCD36B}" type="pres">
      <dgm:prSet presAssocID="{C7D2E65F-7DA3-44E1-B0F4-EF71DE42084F}" presName="parTransThree" presStyleCnt="0"/>
      <dgm:spPr/>
    </dgm:pt>
    <dgm:pt modelId="{248A1EC8-9B4D-41A2-8729-A32554CD4A50}" type="pres">
      <dgm:prSet presAssocID="{C7D2E65F-7DA3-44E1-B0F4-EF71DE42084F}" presName="horzThree" presStyleCnt="0"/>
      <dgm:spPr/>
    </dgm:pt>
    <dgm:pt modelId="{8F0BFB85-3845-4DB5-B935-8F9EF71AC381}" type="pres">
      <dgm:prSet presAssocID="{533E44EC-1D30-4A8C-B66E-E5514E0C8DB7}" presName="vertFour" presStyleCnt="0">
        <dgm:presLayoutVars>
          <dgm:chPref val="3"/>
        </dgm:presLayoutVars>
      </dgm:prSet>
      <dgm:spPr/>
    </dgm:pt>
    <dgm:pt modelId="{4460F6A5-6907-415B-85D2-57C690EDEF13}" type="pres">
      <dgm:prSet presAssocID="{533E44EC-1D30-4A8C-B66E-E5514E0C8DB7}" presName="txFour" presStyleLbl="node4" presStyleIdx="2" presStyleCnt="11">
        <dgm:presLayoutVars>
          <dgm:chPref val="3"/>
        </dgm:presLayoutVars>
      </dgm:prSet>
      <dgm:spPr/>
      <dgm:t>
        <a:bodyPr/>
        <a:lstStyle/>
        <a:p>
          <a:endParaRPr lang="en-US"/>
        </a:p>
      </dgm:t>
    </dgm:pt>
    <dgm:pt modelId="{5F7A3012-16F8-46A1-8A07-A14F5F6BC628}" type="pres">
      <dgm:prSet presAssocID="{533E44EC-1D30-4A8C-B66E-E5514E0C8DB7}" presName="horzFour" presStyleCnt="0"/>
      <dgm:spPr/>
    </dgm:pt>
    <dgm:pt modelId="{15F62914-DAC8-49BC-BB7C-2605228E9279}" type="pres">
      <dgm:prSet presAssocID="{06D5B147-77B9-49CE-8D08-9C2CE229D874}" presName="sibSpaceFour" presStyleCnt="0"/>
      <dgm:spPr/>
    </dgm:pt>
    <dgm:pt modelId="{E78080C1-16D4-43D2-B30C-E78343121ABA}" type="pres">
      <dgm:prSet presAssocID="{24E11D21-E627-4E8A-A9E8-9F9B0C2AF4DD}" presName="vertFour" presStyleCnt="0">
        <dgm:presLayoutVars>
          <dgm:chPref val="3"/>
        </dgm:presLayoutVars>
      </dgm:prSet>
      <dgm:spPr/>
    </dgm:pt>
    <dgm:pt modelId="{2276E96B-B26D-43C6-BDFC-64ADE00B8427}" type="pres">
      <dgm:prSet presAssocID="{24E11D21-E627-4E8A-A9E8-9F9B0C2AF4DD}" presName="txFour" presStyleLbl="node4" presStyleIdx="3" presStyleCnt="11">
        <dgm:presLayoutVars>
          <dgm:chPref val="3"/>
        </dgm:presLayoutVars>
      </dgm:prSet>
      <dgm:spPr/>
      <dgm:t>
        <a:bodyPr/>
        <a:lstStyle/>
        <a:p>
          <a:endParaRPr lang="en-US"/>
        </a:p>
      </dgm:t>
    </dgm:pt>
    <dgm:pt modelId="{484B17E1-7CA6-427F-ABA4-30A095505548}" type="pres">
      <dgm:prSet presAssocID="{24E11D21-E627-4E8A-A9E8-9F9B0C2AF4DD}" presName="horzFour" presStyleCnt="0"/>
      <dgm:spPr/>
    </dgm:pt>
    <dgm:pt modelId="{D7813ACE-96B7-4F5E-9BC3-A636F33A49DF}" type="pres">
      <dgm:prSet presAssocID="{5C69D83B-2156-4D51-BB44-FCCF0E9F63DB}" presName="sibSpaceTwo" presStyleCnt="0"/>
      <dgm:spPr/>
    </dgm:pt>
    <dgm:pt modelId="{1DEF473D-657E-436F-8AF7-C59B4B6E4526}" type="pres">
      <dgm:prSet presAssocID="{9B12A49E-8D91-474D-A6FB-A75FDEDBCE44}" presName="vertTwo" presStyleCnt="0"/>
      <dgm:spPr/>
    </dgm:pt>
    <dgm:pt modelId="{163C6548-B7F7-4554-8CF3-BA3FAC4B6F2D}" type="pres">
      <dgm:prSet presAssocID="{9B12A49E-8D91-474D-A6FB-A75FDEDBCE44}" presName="txTwo" presStyleLbl="node2" presStyleIdx="1" presStyleCnt="3" custScaleY="57279">
        <dgm:presLayoutVars>
          <dgm:chPref val="3"/>
        </dgm:presLayoutVars>
      </dgm:prSet>
      <dgm:spPr/>
      <dgm:t>
        <a:bodyPr/>
        <a:lstStyle/>
        <a:p>
          <a:endParaRPr lang="en-US"/>
        </a:p>
      </dgm:t>
    </dgm:pt>
    <dgm:pt modelId="{C1079083-8895-483C-B2E2-CE91D3DA0B3D}" type="pres">
      <dgm:prSet presAssocID="{9B12A49E-8D91-474D-A6FB-A75FDEDBCE44}" presName="parTransTwo" presStyleCnt="0"/>
      <dgm:spPr/>
    </dgm:pt>
    <dgm:pt modelId="{EF9590B7-8715-4300-B935-0A97C56F0FC9}" type="pres">
      <dgm:prSet presAssocID="{9B12A49E-8D91-474D-A6FB-A75FDEDBCE44}" presName="horzTwo" presStyleCnt="0"/>
      <dgm:spPr/>
    </dgm:pt>
    <dgm:pt modelId="{AD5D17BE-10DB-4F29-9E77-4C912784F72D}" type="pres">
      <dgm:prSet presAssocID="{E6472A7E-F0EF-424F-A6FC-58A26969B7C1}" presName="vertThree" presStyleCnt="0"/>
      <dgm:spPr/>
    </dgm:pt>
    <dgm:pt modelId="{DA2F767B-3802-4B66-9771-E1EFFCF995C3}" type="pres">
      <dgm:prSet presAssocID="{E6472A7E-F0EF-424F-A6FC-58A26969B7C1}" presName="txThree" presStyleLbl="node3" presStyleIdx="2" presStyleCnt="7" custLinFactNeighborX="-11647" custLinFactNeighborY="64082">
        <dgm:presLayoutVars>
          <dgm:chPref val="3"/>
        </dgm:presLayoutVars>
      </dgm:prSet>
      <dgm:spPr/>
      <dgm:t>
        <a:bodyPr/>
        <a:lstStyle/>
        <a:p>
          <a:endParaRPr lang="en-US"/>
        </a:p>
      </dgm:t>
    </dgm:pt>
    <dgm:pt modelId="{FBF7C1E1-75AC-4062-9DE5-38FF1AD0D68F}" type="pres">
      <dgm:prSet presAssocID="{E6472A7E-F0EF-424F-A6FC-58A26969B7C1}" presName="parTransThree" presStyleCnt="0"/>
      <dgm:spPr/>
    </dgm:pt>
    <dgm:pt modelId="{057FCC2B-2A26-4F14-8AE0-249A180D1724}" type="pres">
      <dgm:prSet presAssocID="{E6472A7E-F0EF-424F-A6FC-58A26969B7C1}" presName="horzThree" presStyleCnt="0"/>
      <dgm:spPr/>
    </dgm:pt>
    <dgm:pt modelId="{37C14500-06AB-4337-B8AB-FEA7214E42B4}" type="pres">
      <dgm:prSet presAssocID="{EA278B24-1269-4406-AADA-D21C943CFC2F}" presName="vertFour" presStyleCnt="0">
        <dgm:presLayoutVars>
          <dgm:chPref val="3"/>
        </dgm:presLayoutVars>
      </dgm:prSet>
      <dgm:spPr/>
    </dgm:pt>
    <dgm:pt modelId="{7AC848F0-8446-4B24-AA78-EADC2AB46E06}" type="pres">
      <dgm:prSet presAssocID="{EA278B24-1269-4406-AADA-D21C943CFC2F}" presName="txFour" presStyleLbl="node4" presStyleIdx="4" presStyleCnt="11">
        <dgm:presLayoutVars>
          <dgm:chPref val="3"/>
        </dgm:presLayoutVars>
      </dgm:prSet>
      <dgm:spPr/>
      <dgm:t>
        <a:bodyPr/>
        <a:lstStyle/>
        <a:p>
          <a:endParaRPr lang="en-US"/>
        </a:p>
      </dgm:t>
    </dgm:pt>
    <dgm:pt modelId="{279D62D9-9A14-4375-B9DC-501B00F31D6B}" type="pres">
      <dgm:prSet presAssocID="{EA278B24-1269-4406-AADA-D21C943CFC2F}" presName="horzFour" presStyleCnt="0"/>
      <dgm:spPr/>
    </dgm:pt>
    <dgm:pt modelId="{B57348CF-FC0F-4878-AFAD-D3881BFF04E0}" type="pres">
      <dgm:prSet presAssocID="{6D8E2ADB-39C7-4757-8E06-25D81F4298C5}" presName="sibSpaceFour" presStyleCnt="0"/>
      <dgm:spPr/>
    </dgm:pt>
    <dgm:pt modelId="{B9B2C9BC-9572-4A3C-B6F6-2726A4586381}" type="pres">
      <dgm:prSet presAssocID="{3E7D7CA2-6D0B-4AA5-AEFA-418BBF2849F4}" presName="vertFour" presStyleCnt="0">
        <dgm:presLayoutVars>
          <dgm:chPref val="3"/>
        </dgm:presLayoutVars>
      </dgm:prSet>
      <dgm:spPr/>
    </dgm:pt>
    <dgm:pt modelId="{6B8F7452-E9F8-4860-B57A-473C190AB525}" type="pres">
      <dgm:prSet presAssocID="{3E7D7CA2-6D0B-4AA5-AEFA-418BBF2849F4}" presName="txFour" presStyleLbl="node4" presStyleIdx="5" presStyleCnt="11">
        <dgm:presLayoutVars>
          <dgm:chPref val="3"/>
        </dgm:presLayoutVars>
      </dgm:prSet>
      <dgm:spPr/>
      <dgm:t>
        <a:bodyPr/>
        <a:lstStyle/>
        <a:p>
          <a:endParaRPr lang="en-US"/>
        </a:p>
      </dgm:t>
    </dgm:pt>
    <dgm:pt modelId="{8E4E8EC7-373E-4056-84DD-9B4FA1F175CC}" type="pres">
      <dgm:prSet presAssocID="{3E7D7CA2-6D0B-4AA5-AEFA-418BBF2849F4}" presName="horzFour" presStyleCnt="0"/>
      <dgm:spPr/>
    </dgm:pt>
    <dgm:pt modelId="{A84E583D-A1D8-4142-A35F-8B104F25140E}" type="pres">
      <dgm:prSet presAssocID="{6FEB470D-9E3B-4D63-BF1E-D1A0C37CA18D}" presName="sibSpaceThree" presStyleCnt="0"/>
      <dgm:spPr/>
    </dgm:pt>
    <dgm:pt modelId="{22460E61-3D7E-4212-B8C7-95CEC450FEF5}" type="pres">
      <dgm:prSet presAssocID="{3F1A9E19-8EAF-454F-8151-BBED3A602D40}" presName="vertThree" presStyleCnt="0"/>
      <dgm:spPr/>
    </dgm:pt>
    <dgm:pt modelId="{77C9852D-9090-4FBC-9F6C-2260BCD552EA}" type="pres">
      <dgm:prSet presAssocID="{3F1A9E19-8EAF-454F-8151-BBED3A602D40}" presName="txThree" presStyleLbl="node3" presStyleIdx="3" presStyleCnt="7" custLinFactNeighborX="-11647" custLinFactNeighborY="64082">
        <dgm:presLayoutVars>
          <dgm:chPref val="3"/>
        </dgm:presLayoutVars>
      </dgm:prSet>
      <dgm:spPr/>
      <dgm:t>
        <a:bodyPr/>
        <a:lstStyle/>
        <a:p>
          <a:endParaRPr lang="en-US"/>
        </a:p>
      </dgm:t>
    </dgm:pt>
    <dgm:pt modelId="{CB5A3D4B-7F1E-418E-BEA2-E0E38D7EDA52}" type="pres">
      <dgm:prSet presAssocID="{3F1A9E19-8EAF-454F-8151-BBED3A602D40}" presName="parTransThree" presStyleCnt="0"/>
      <dgm:spPr/>
    </dgm:pt>
    <dgm:pt modelId="{418BBD8F-D371-4733-8C18-D0AE52F402BD}" type="pres">
      <dgm:prSet presAssocID="{3F1A9E19-8EAF-454F-8151-BBED3A602D40}" presName="horzThree" presStyleCnt="0"/>
      <dgm:spPr/>
    </dgm:pt>
    <dgm:pt modelId="{EADEC864-90DA-40B8-A01E-6AB6A16B5490}" type="pres">
      <dgm:prSet presAssocID="{8DD0865F-0EE2-4988-BF76-0023B6F03437}" presName="vertFour" presStyleCnt="0">
        <dgm:presLayoutVars>
          <dgm:chPref val="3"/>
        </dgm:presLayoutVars>
      </dgm:prSet>
      <dgm:spPr/>
    </dgm:pt>
    <dgm:pt modelId="{0286C8EE-79D9-4299-8932-5F5A7F604F62}" type="pres">
      <dgm:prSet presAssocID="{8DD0865F-0EE2-4988-BF76-0023B6F03437}" presName="txFour" presStyleLbl="node4" presStyleIdx="6" presStyleCnt="11">
        <dgm:presLayoutVars>
          <dgm:chPref val="3"/>
        </dgm:presLayoutVars>
      </dgm:prSet>
      <dgm:spPr/>
      <dgm:t>
        <a:bodyPr/>
        <a:lstStyle/>
        <a:p>
          <a:endParaRPr lang="en-US"/>
        </a:p>
      </dgm:t>
    </dgm:pt>
    <dgm:pt modelId="{652604C7-F316-48F3-8C8D-87DC96A1E2DA}" type="pres">
      <dgm:prSet presAssocID="{8DD0865F-0EE2-4988-BF76-0023B6F03437}" presName="horzFour" presStyleCnt="0"/>
      <dgm:spPr/>
    </dgm:pt>
    <dgm:pt modelId="{8F7A8512-A703-40A6-BEEE-B1C83255A9C2}" type="pres">
      <dgm:prSet presAssocID="{6848530B-0B66-44BD-9BA9-9F575CC8C4FB}" presName="sibSpaceFour" presStyleCnt="0"/>
      <dgm:spPr/>
    </dgm:pt>
    <dgm:pt modelId="{D7658AAA-E7A9-47F9-A526-DFE161095BBB}" type="pres">
      <dgm:prSet presAssocID="{90D82B03-3D23-4097-AC25-A7EF3D73F757}" presName="vertFour" presStyleCnt="0">
        <dgm:presLayoutVars>
          <dgm:chPref val="3"/>
        </dgm:presLayoutVars>
      </dgm:prSet>
      <dgm:spPr/>
    </dgm:pt>
    <dgm:pt modelId="{7508A368-73BF-4F7E-9AEC-74111AB9CDE4}" type="pres">
      <dgm:prSet presAssocID="{90D82B03-3D23-4097-AC25-A7EF3D73F757}" presName="txFour" presStyleLbl="node4" presStyleIdx="7" presStyleCnt="11">
        <dgm:presLayoutVars>
          <dgm:chPref val="3"/>
        </dgm:presLayoutVars>
      </dgm:prSet>
      <dgm:spPr/>
      <dgm:t>
        <a:bodyPr/>
        <a:lstStyle/>
        <a:p>
          <a:endParaRPr lang="en-US"/>
        </a:p>
      </dgm:t>
    </dgm:pt>
    <dgm:pt modelId="{E1080521-664B-48E2-95D2-6166F13E7E11}" type="pres">
      <dgm:prSet presAssocID="{90D82B03-3D23-4097-AC25-A7EF3D73F757}" presName="horzFour" presStyleCnt="0"/>
      <dgm:spPr/>
    </dgm:pt>
    <dgm:pt modelId="{CF502832-00F0-4FAD-9B60-2EC425FE3E2C}" type="pres">
      <dgm:prSet presAssocID="{371DCF8A-75F4-41DF-9657-3398792FF75C}" presName="sibSpaceTwo" presStyleCnt="0"/>
      <dgm:spPr/>
    </dgm:pt>
    <dgm:pt modelId="{96AAA731-8032-4F65-859E-99D4BE6175AB}" type="pres">
      <dgm:prSet presAssocID="{3F282D06-8587-4BB7-8F92-20FA64E83134}" presName="vertTwo" presStyleCnt="0"/>
      <dgm:spPr/>
    </dgm:pt>
    <dgm:pt modelId="{1C80BB3F-DD1C-4548-95C2-8BEF3EEB2B3D}" type="pres">
      <dgm:prSet presAssocID="{3F282D06-8587-4BB7-8F92-20FA64E83134}" presName="txTwo" presStyleLbl="node2" presStyleIdx="2" presStyleCnt="3" custScaleY="57279">
        <dgm:presLayoutVars>
          <dgm:chPref val="3"/>
        </dgm:presLayoutVars>
      </dgm:prSet>
      <dgm:spPr/>
      <dgm:t>
        <a:bodyPr/>
        <a:lstStyle/>
        <a:p>
          <a:endParaRPr lang="en-US"/>
        </a:p>
      </dgm:t>
    </dgm:pt>
    <dgm:pt modelId="{4F86BA4D-E4F7-411C-AFD8-09C403A09AE6}" type="pres">
      <dgm:prSet presAssocID="{3F282D06-8587-4BB7-8F92-20FA64E83134}" presName="parTransTwo" presStyleCnt="0"/>
      <dgm:spPr/>
    </dgm:pt>
    <dgm:pt modelId="{D0F423D6-21CC-4B77-9558-D122F775E066}" type="pres">
      <dgm:prSet presAssocID="{3F282D06-8587-4BB7-8F92-20FA64E83134}" presName="horzTwo" presStyleCnt="0"/>
      <dgm:spPr/>
    </dgm:pt>
    <dgm:pt modelId="{D77344C6-F20A-41C6-ADDD-6FEBD4C4D49E}" type="pres">
      <dgm:prSet presAssocID="{5A49FF60-31BE-40B1-ACC3-2641F0864E9E}" presName="vertThree" presStyleCnt="0"/>
      <dgm:spPr/>
    </dgm:pt>
    <dgm:pt modelId="{D58DFFBF-E9E0-4B70-91C5-04E75D49A3FD}" type="pres">
      <dgm:prSet presAssocID="{5A49FF60-31BE-40B1-ACC3-2641F0864E9E}" presName="txThree" presStyleLbl="node3" presStyleIdx="4" presStyleCnt="7" custLinFactNeighborX="-23368" custLinFactNeighborY="32041">
        <dgm:presLayoutVars>
          <dgm:chPref val="3"/>
        </dgm:presLayoutVars>
      </dgm:prSet>
      <dgm:spPr/>
      <dgm:t>
        <a:bodyPr/>
        <a:lstStyle/>
        <a:p>
          <a:endParaRPr lang="en-US"/>
        </a:p>
      </dgm:t>
    </dgm:pt>
    <dgm:pt modelId="{7AC116E4-C533-478E-9701-AF78C6C2378B}" type="pres">
      <dgm:prSet presAssocID="{5A49FF60-31BE-40B1-ACC3-2641F0864E9E}" presName="parTransThree" presStyleCnt="0"/>
      <dgm:spPr/>
    </dgm:pt>
    <dgm:pt modelId="{07E6A332-16C4-48D3-AC87-2CCD13AC3551}" type="pres">
      <dgm:prSet presAssocID="{5A49FF60-31BE-40B1-ACC3-2641F0864E9E}" presName="horzThree" presStyleCnt="0"/>
      <dgm:spPr/>
    </dgm:pt>
    <dgm:pt modelId="{A13B75DB-E55F-41DA-B094-AC81738D4B67}" type="pres">
      <dgm:prSet presAssocID="{2DC179F7-A383-47E4-B96D-7EFB9D807B22}" presName="vertFour" presStyleCnt="0">
        <dgm:presLayoutVars>
          <dgm:chPref val="3"/>
        </dgm:presLayoutVars>
      </dgm:prSet>
      <dgm:spPr/>
    </dgm:pt>
    <dgm:pt modelId="{0CC9D23E-B7E8-4D19-AC85-D85901FFBE9C}" type="pres">
      <dgm:prSet presAssocID="{2DC179F7-A383-47E4-B96D-7EFB9D807B22}" presName="txFour" presStyleLbl="node4" presStyleIdx="8" presStyleCnt="11">
        <dgm:presLayoutVars>
          <dgm:chPref val="3"/>
        </dgm:presLayoutVars>
      </dgm:prSet>
      <dgm:spPr/>
      <dgm:t>
        <a:bodyPr/>
        <a:lstStyle/>
        <a:p>
          <a:endParaRPr lang="en-US"/>
        </a:p>
      </dgm:t>
    </dgm:pt>
    <dgm:pt modelId="{1695755D-23CD-404F-BDF8-3A4AE340A2CA}" type="pres">
      <dgm:prSet presAssocID="{2DC179F7-A383-47E4-B96D-7EFB9D807B22}" presName="horzFour" presStyleCnt="0"/>
      <dgm:spPr/>
    </dgm:pt>
    <dgm:pt modelId="{79535290-4A52-4EA8-92F3-DE6BB73F5B88}" type="pres">
      <dgm:prSet presAssocID="{05580C32-0CBC-476B-9587-E30AD2DC54F9}" presName="sibSpaceThree" presStyleCnt="0"/>
      <dgm:spPr/>
    </dgm:pt>
    <dgm:pt modelId="{8EA25A6F-C566-40FC-AB66-16B50BBC32DA}" type="pres">
      <dgm:prSet presAssocID="{10325316-086A-4A3B-91B1-BA352A332ACE}" presName="vertThree" presStyleCnt="0"/>
      <dgm:spPr/>
    </dgm:pt>
    <dgm:pt modelId="{6967BAFC-9F7F-4047-B409-EF624E649E78}" type="pres">
      <dgm:prSet presAssocID="{10325316-086A-4A3B-91B1-BA352A332ACE}" presName="txThree" presStyleLbl="node3" presStyleIdx="5" presStyleCnt="7" custLinFactNeighborX="-23368" custLinFactNeighborY="32041">
        <dgm:presLayoutVars>
          <dgm:chPref val="3"/>
        </dgm:presLayoutVars>
      </dgm:prSet>
      <dgm:spPr/>
      <dgm:t>
        <a:bodyPr/>
        <a:lstStyle/>
        <a:p>
          <a:endParaRPr lang="en-US"/>
        </a:p>
      </dgm:t>
    </dgm:pt>
    <dgm:pt modelId="{1BFAC093-833B-4BC4-974D-1EDE195D919A}" type="pres">
      <dgm:prSet presAssocID="{10325316-086A-4A3B-91B1-BA352A332ACE}" presName="parTransThree" presStyleCnt="0"/>
      <dgm:spPr/>
    </dgm:pt>
    <dgm:pt modelId="{65249ECC-4BDA-4FAF-BDD6-F327F2E200A1}" type="pres">
      <dgm:prSet presAssocID="{10325316-086A-4A3B-91B1-BA352A332ACE}" presName="horzThree" presStyleCnt="0"/>
      <dgm:spPr/>
    </dgm:pt>
    <dgm:pt modelId="{5EB852C9-BC5D-45C1-9113-4924A10D0A39}" type="pres">
      <dgm:prSet presAssocID="{E605974B-61F0-49B1-9840-63260A798181}" presName="vertFour" presStyleCnt="0">
        <dgm:presLayoutVars>
          <dgm:chPref val="3"/>
        </dgm:presLayoutVars>
      </dgm:prSet>
      <dgm:spPr/>
    </dgm:pt>
    <dgm:pt modelId="{5A951F49-C38A-45AF-A435-824B8A4DB388}" type="pres">
      <dgm:prSet presAssocID="{E605974B-61F0-49B1-9840-63260A798181}" presName="txFour" presStyleLbl="node4" presStyleIdx="9" presStyleCnt="11">
        <dgm:presLayoutVars>
          <dgm:chPref val="3"/>
        </dgm:presLayoutVars>
      </dgm:prSet>
      <dgm:spPr/>
      <dgm:t>
        <a:bodyPr/>
        <a:lstStyle/>
        <a:p>
          <a:endParaRPr lang="en-US"/>
        </a:p>
      </dgm:t>
    </dgm:pt>
    <dgm:pt modelId="{88C6D328-843C-4EF7-B60C-DDDDD05F893C}" type="pres">
      <dgm:prSet presAssocID="{E605974B-61F0-49B1-9840-63260A798181}" presName="horzFour" presStyleCnt="0"/>
      <dgm:spPr/>
    </dgm:pt>
    <dgm:pt modelId="{A3244CBD-325A-4308-BEA7-D566BB8B3574}" type="pres">
      <dgm:prSet presAssocID="{ADE2FD2E-396A-4454-8D9D-3F0BE3DC2A0D}" presName="sibSpaceThree" presStyleCnt="0"/>
      <dgm:spPr/>
    </dgm:pt>
    <dgm:pt modelId="{B8A9BB1D-A368-470E-99A7-7B9C6F49BAE0}" type="pres">
      <dgm:prSet presAssocID="{C1DFC41A-17B9-4AC0-948C-5E03B3E761C4}" presName="vertThree" presStyleCnt="0"/>
      <dgm:spPr/>
    </dgm:pt>
    <dgm:pt modelId="{835BBC92-C555-456D-B961-864B55EDF103}" type="pres">
      <dgm:prSet presAssocID="{C1DFC41A-17B9-4AC0-948C-5E03B3E761C4}" presName="txThree" presStyleLbl="node3" presStyleIdx="6" presStyleCnt="7" custLinFactNeighborX="-13091" custLinFactNeighborY="32040">
        <dgm:presLayoutVars>
          <dgm:chPref val="3"/>
        </dgm:presLayoutVars>
      </dgm:prSet>
      <dgm:spPr/>
      <dgm:t>
        <a:bodyPr/>
        <a:lstStyle/>
        <a:p>
          <a:endParaRPr lang="en-US"/>
        </a:p>
      </dgm:t>
    </dgm:pt>
    <dgm:pt modelId="{EAD1ABF5-6BC3-41BB-83AE-353026A69FBB}" type="pres">
      <dgm:prSet presAssocID="{C1DFC41A-17B9-4AC0-948C-5E03B3E761C4}" presName="parTransThree" presStyleCnt="0"/>
      <dgm:spPr/>
    </dgm:pt>
    <dgm:pt modelId="{3763C712-50DE-4570-AE43-ECACE996E708}" type="pres">
      <dgm:prSet presAssocID="{C1DFC41A-17B9-4AC0-948C-5E03B3E761C4}" presName="horzThree" presStyleCnt="0"/>
      <dgm:spPr/>
    </dgm:pt>
    <dgm:pt modelId="{D26ED17C-ABED-49B8-8430-6421B092EC58}" type="pres">
      <dgm:prSet presAssocID="{6D226A07-A245-43E9-9F7F-5A6CD7013C45}" presName="vertFour" presStyleCnt="0">
        <dgm:presLayoutVars>
          <dgm:chPref val="3"/>
        </dgm:presLayoutVars>
      </dgm:prSet>
      <dgm:spPr/>
    </dgm:pt>
    <dgm:pt modelId="{37B33DD3-EA6C-4CF0-A937-1F532CBF68BE}" type="pres">
      <dgm:prSet presAssocID="{6D226A07-A245-43E9-9F7F-5A6CD7013C45}" presName="txFour" presStyleLbl="node4" presStyleIdx="10" presStyleCnt="11">
        <dgm:presLayoutVars>
          <dgm:chPref val="3"/>
        </dgm:presLayoutVars>
      </dgm:prSet>
      <dgm:spPr/>
      <dgm:t>
        <a:bodyPr/>
        <a:lstStyle/>
        <a:p>
          <a:endParaRPr lang="en-US"/>
        </a:p>
      </dgm:t>
    </dgm:pt>
    <dgm:pt modelId="{CE02881E-56A0-4FE3-969E-8D2F6A254CFD}" type="pres">
      <dgm:prSet presAssocID="{6D226A07-A245-43E9-9F7F-5A6CD7013C45}" presName="horzFour" presStyleCnt="0"/>
      <dgm:spPr/>
    </dgm:pt>
  </dgm:ptLst>
  <dgm:cxnLst>
    <dgm:cxn modelId="{6FDEAA0E-2AEA-40F7-8B38-5863FD970E62}" srcId="{C1DFC41A-17B9-4AC0-948C-5E03B3E761C4}" destId="{6D226A07-A245-43E9-9F7F-5A6CD7013C45}" srcOrd="0" destOrd="0" parTransId="{951D4AE5-6E10-44AC-9F3B-7CD51343D73E}" sibTransId="{C9F2EBDE-0089-4160-A288-74B9C580BBD4}"/>
    <dgm:cxn modelId="{A6B7B35C-D348-4EB3-9126-4A540EA295A5}" type="presOf" srcId="{EA278B24-1269-4406-AADA-D21C943CFC2F}" destId="{7AC848F0-8446-4B24-AA78-EADC2AB46E06}" srcOrd="0" destOrd="0" presId="urn:microsoft.com/office/officeart/2005/8/layout/hierarchy4"/>
    <dgm:cxn modelId="{2F2C5386-0FCE-4EA9-BE9E-2738B22B5D9B}" srcId="{3F282D06-8587-4BB7-8F92-20FA64E83134}" destId="{10325316-086A-4A3B-91B1-BA352A332ACE}" srcOrd="1" destOrd="0" parTransId="{6A1EC033-4380-4060-85FB-5BB9A66450B1}" sibTransId="{ADE2FD2E-396A-4454-8D9D-3F0BE3DC2A0D}"/>
    <dgm:cxn modelId="{9AF006CB-EA77-4648-935A-6ECEA8CCC753}" type="presOf" srcId="{FE22B14F-776F-4EA3-937A-73AEC82FC043}" destId="{6CA62D1B-9452-4C47-833F-9EDB445C9C51}" srcOrd="0" destOrd="0" presId="urn:microsoft.com/office/officeart/2005/8/layout/hierarchy4"/>
    <dgm:cxn modelId="{4073BDA9-98C6-4F71-82BC-FE8E7B8D523B}" srcId="{D2636D0C-E32C-420A-984F-ADA5B261C042}" destId="{9B12A49E-8D91-474D-A6FB-A75FDEDBCE44}" srcOrd="1" destOrd="0" parTransId="{12DADF8C-5D29-4CD0-9603-2FBD902F295A}" sibTransId="{371DCF8A-75F4-41DF-9657-3398792FF75C}"/>
    <dgm:cxn modelId="{72DDE7D6-5A14-4228-B08B-CAA8DF9667D6}" srcId="{9B12A49E-8D91-474D-A6FB-A75FDEDBCE44}" destId="{E6472A7E-F0EF-424F-A6FC-58A26969B7C1}" srcOrd="0" destOrd="0" parTransId="{243D616B-AFBE-40B2-BDED-76960FC7A7AD}" sibTransId="{6FEB470D-9E3B-4D63-BF1E-D1A0C37CA18D}"/>
    <dgm:cxn modelId="{5F917876-94BC-4851-A663-CFBBDFB151FE}" type="presOf" srcId="{5A49FF60-31BE-40B1-ACC3-2641F0864E9E}" destId="{D58DFFBF-E9E0-4B70-91C5-04E75D49A3FD}" srcOrd="0" destOrd="0" presId="urn:microsoft.com/office/officeart/2005/8/layout/hierarchy4"/>
    <dgm:cxn modelId="{969DDC16-8804-4852-94AF-D1972CBFE474}" type="presOf" srcId="{E605974B-61F0-49B1-9840-63260A798181}" destId="{5A951F49-C38A-45AF-A435-824B8A4DB388}" srcOrd="0" destOrd="0" presId="urn:microsoft.com/office/officeart/2005/8/layout/hierarchy4"/>
    <dgm:cxn modelId="{8CEABB33-F619-4543-8F99-8894F4C0C9C6}" srcId="{5A49FF60-31BE-40B1-ACC3-2641F0864E9E}" destId="{2DC179F7-A383-47E4-B96D-7EFB9D807B22}" srcOrd="0" destOrd="0" parTransId="{1D77A0E4-BDC4-4DE9-BCF5-0C5BB19423BE}" sibTransId="{0C26B69D-62E5-47C3-AC82-EAEDAD258B14}"/>
    <dgm:cxn modelId="{B44DE6C3-2EEC-4C41-B498-F7CD4C116E1B}" type="presOf" srcId="{24E11D21-E627-4E8A-A9E8-9F9B0C2AF4DD}" destId="{2276E96B-B26D-43C6-BDFC-64ADE00B8427}" srcOrd="0" destOrd="0" presId="urn:microsoft.com/office/officeart/2005/8/layout/hierarchy4"/>
    <dgm:cxn modelId="{56C8100D-D14B-4E11-9049-0D5C87A569F1}" srcId="{6B862CB1-8278-4D26-AE2C-887F111314ED}" destId="{D89B9767-7452-4F9E-B8B0-45DF56028763}" srcOrd="0" destOrd="0" parTransId="{3074B1FF-C724-42D4-A24B-9F046B5476CE}" sibTransId="{7D63C650-B3DD-4929-B55A-B02AF0ABFB6F}"/>
    <dgm:cxn modelId="{1853BDD9-0C93-4027-A818-E262B0372F9B}" srcId="{2995004F-FD39-4355-8B13-5EE44F8442DE}" destId="{6B862CB1-8278-4D26-AE2C-887F111314ED}" srcOrd="0" destOrd="0" parTransId="{684BE82E-53CE-4AD2-BA3E-0884F02CF390}" sibTransId="{433F922C-03F3-4473-8DB6-CC6C385BDAA0}"/>
    <dgm:cxn modelId="{E613F087-A7B3-484C-8CD3-2FCC6EFC5700}" srcId="{C7D2E65F-7DA3-44E1-B0F4-EF71DE42084F}" destId="{533E44EC-1D30-4A8C-B66E-E5514E0C8DB7}" srcOrd="0" destOrd="0" parTransId="{BDCCA714-C1B8-4790-9D4B-0FB5D3C11A16}" sibTransId="{06D5B147-77B9-49CE-8D08-9C2CE229D874}"/>
    <dgm:cxn modelId="{B3E340F1-45F0-4AE2-8B26-03F7EA1E4546}" srcId="{3F282D06-8587-4BB7-8F92-20FA64E83134}" destId="{5A49FF60-31BE-40B1-ACC3-2641F0864E9E}" srcOrd="0" destOrd="0" parTransId="{3DEECE93-A561-4CF1-A1ED-AB838A2FD9B9}" sibTransId="{05580C32-0CBC-476B-9587-E30AD2DC54F9}"/>
    <dgm:cxn modelId="{76369238-8302-4CAF-B703-8955C2F5527F}" srcId="{9B12A49E-8D91-474D-A6FB-A75FDEDBCE44}" destId="{3F1A9E19-8EAF-454F-8151-BBED3A602D40}" srcOrd="1" destOrd="0" parTransId="{6A0455DE-0879-4945-8F85-741F345D081D}" sibTransId="{2E9CC411-D3CF-4191-957D-00F205DE228F}"/>
    <dgm:cxn modelId="{E180CB88-C09E-412C-8004-E923781299B1}" srcId="{E6472A7E-F0EF-424F-A6FC-58A26969B7C1}" destId="{EA278B24-1269-4406-AADA-D21C943CFC2F}" srcOrd="0" destOrd="0" parTransId="{1CB665F8-4A97-4E61-AA04-7D62B83CCD7E}" sibTransId="{6D8E2ADB-39C7-4757-8E06-25D81F4298C5}"/>
    <dgm:cxn modelId="{912E2466-17C1-41EB-96FC-929723E7A284}" type="presOf" srcId="{6D226A07-A245-43E9-9F7F-5A6CD7013C45}" destId="{37B33DD3-EA6C-4CF0-A937-1F532CBF68BE}" srcOrd="0" destOrd="0" presId="urn:microsoft.com/office/officeart/2005/8/layout/hierarchy4"/>
    <dgm:cxn modelId="{681DAA17-040C-4295-8BB8-DDB7C524EC8D}" type="presOf" srcId="{C7D2E65F-7DA3-44E1-B0F4-EF71DE42084F}" destId="{D1643E30-29AA-4BBE-A882-5F363B0E93E2}" srcOrd="0" destOrd="0" presId="urn:microsoft.com/office/officeart/2005/8/layout/hierarchy4"/>
    <dgm:cxn modelId="{5D47E431-DEA7-4414-87BA-5939E2CCAF21}" srcId="{2995004F-FD39-4355-8B13-5EE44F8442DE}" destId="{C7D2E65F-7DA3-44E1-B0F4-EF71DE42084F}" srcOrd="1" destOrd="0" parTransId="{31296D5D-BC7C-4ACD-8623-52C0C709C10E}" sibTransId="{51DE1B80-4771-46C5-B61A-798422CB8B6F}"/>
    <dgm:cxn modelId="{ECDE6750-CA7E-466D-AD81-7FB92D71BF07}" srcId="{3F1A9E19-8EAF-454F-8151-BBED3A602D40}" destId="{8DD0865F-0EE2-4988-BF76-0023B6F03437}" srcOrd="0" destOrd="0" parTransId="{0EAA0B43-DC38-455B-9E82-E476767A3A18}" sibTransId="{6848530B-0B66-44BD-9BA9-9F575CC8C4FB}"/>
    <dgm:cxn modelId="{7991AFCF-8177-4F43-BBD9-CE8D483663DD}" type="presOf" srcId="{E6472A7E-F0EF-424F-A6FC-58A26969B7C1}" destId="{DA2F767B-3802-4B66-9771-E1EFFCF995C3}" srcOrd="0" destOrd="0" presId="urn:microsoft.com/office/officeart/2005/8/layout/hierarchy4"/>
    <dgm:cxn modelId="{F27466DA-2061-4B23-A959-C0D8643C8455}" type="presOf" srcId="{2DC179F7-A383-47E4-B96D-7EFB9D807B22}" destId="{0CC9D23E-B7E8-4D19-AC85-D85901FFBE9C}" srcOrd="0" destOrd="0" presId="urn:microsoft.com/office/officeart/2005/8/layout/hierarchy4"/>
    <dgm:cxn modelId="{902230E1-3C99-42A0-9DC5-941C1EDFDEEB}" type="presOf" srcId="{6B862CB1-8278-4D26-AE2C-887F111314ED}" destId="{716A713B-1195-4659-BD18-34091343BC5A}" srcOrd="0" destOrd="0" presId="urn:microsoft.com/office/officeart/2005/8/layout/hierarchy4"/>
    <dgm:cxn modelId="{D971ACD4-E844-4D4A-8FE6-95012273E5B5}" type="presOf" srcId="{2995004F-FD39-4355-8B13-5EE44F8442DE}" destId="{0C6A043A-5790-4AAF-8F03-845FDB6C98C1}" srcOrd="0" destOrd="0" presId="urn:microsoft.com/office/officeart/2005/8/layout/hierarchy4"/>
    <dgm:cxn modelId="{1B3262EC-A763-43AA-B9A2-F296420F0EEB}" type="presOf" srcId="{0AACF126-44C3-41DD-90C3-9C7779F3C784}" destId="{AA2BF460-0E1B-4D4C-911D-9E9C9CF5AF26}" srcOrd="0" destOrd="0" presId="urn:microsoft.com/office/officeart/2005/8/layout/hierarchy4"/>
    <dgm:cxn modelId="{6809FFAE-BA12-47C2-8172-B81C944AEC39}" type="presOf" srcId="{3E7D7CA2-6D0B-4AA5-AEFA-418BBF2849F4}" destId="{6B8F7452-E9F8-4860-B57A-473C190AB525}" srcOrd="0" destOrd="0" presId="urn:microsoft.com/office/officeart/2005/8/layout/hierarchy4"/>
    <dgm:cxn modelId="{1876AEAE-44B6-48B0-B264-599224F0591F}" type="presOf" srcId="{3F282D06-8587-4BB7-8F92-20FA64E83134}" destId="{1C80BB3F-DD1C-4548-95C2-8BEF3EEB2B3D}" srcOrd="0" destOrd="0" presId="urn:microsoft.com/office/officeart/2005/8/layout/hierarchy4"/>
    <dgm:cxn modelId="{1B518940-B458-4005-AE99-14FBE22E75CA}" type="presOf" srcId="{D89B9767-7452-4F9E-B8B0-45DF56028763}" destId="{592DD066-1D51-4267-8D42-7D3C1E7DC263}" srcOrd="0" destOrd="0" presId="urn:microsoft.com/office/officeart/2005/8/layout/hierarchy4"/>
    <dgm:cxn modelId="{707C4C60-8017-4F2D-8426-61541808EABA}" type="presOf" srcId="{C1DFC41A-17B9-4AC0-948C-5E03B3E761C4}" destId="{835BBC92-C555-456D-B961-864B55EDF103}" srcOrd="0" destOrd="0" presId="urn:microsoft.com/office/officeart/2005/8/layout/hierarchy4"/>
    <dgm:cxn modelId="{AEE467B0-2A11-47A8-9EFD-CF76ACDEF970}" srcId="{3F282D06-8587-4BB7-8F92-20FA64E83134}" destId="{C1DFC41A-17B9-4AC0-948C-5E03B3E761C4}" srcOrd="2" destOrd="0" parTransId="{F8F4DB05-6D98-48B9-B126-5FF286C6F10C}" sibTransId="{E1A26C15-7B48-49C0-9AE1-F8768A19AFD6}"/>
    <dgm:cxn modelId="{C2E04BC7-A7BE-4C98-BE3A-6AA176F561EF}" srcId="{6B862CB1-8278-4D26-AE2C-887F111314ED}" destId="{FE22B14F-776F-4EA3-937A-73AEC82FC043}" srcOrd="1" destOrd="0" parTransId="{6BA29879-C231-4CC5-A1D6-7DEFBD7D9438}" sibTransId="{D3EDFF25-21F3-477F-BF17-FA72EF3E637E}"/>
    <dgm:cxn modelId="{8B020890-485F-488F-9BCB-60F4AF862810}" type="presOf" srcId="{8DD0865F-0EE2-4988-BF76-0023B6F03437}" destId="{0286C8EE-79D9-4299-8932-5F5A7F604F62}" srcOrd="0" destOrd="0" presId="urn:microsoft.com/office/officeart/2005/8/layout/hierarchy4"/>
    <dgm:cxn modelId="{101DC0AF-23E7-4A20-BC29-DA444FA8653F}" srcId="{E6472A7E-F0EF-424F-A6FC-58A26969B7C1}" destId="{3E7D7CA2-6D0B-4AA5-AEFA-418BBF2849F4}" srcOrd="1" destOrd="0" parTransId="{9BF288F4-1E70-4502-871B-C667A125839E}" sibTransId="{11F2C329-0284-4420-925C-50A01FC889D1}"/>
    <dgm:cxn modelId="{C4D379ED-A5AA-46DC-A259-A1FBC4238E85}" srcId="{0AACF126-44C3-41DD-90C3-9C7779F3C784}" destId="{D2636D0C-E32C-420A-984F-ADA5B261C042}" srcOrd="0" destOrd="0" parTransId="{24412D2A-F6F2-4847-BDB6-A50B0C77D5B3}" sibTransId="{7CB19586-1CCD-426F-9D16-428A3A3BD7CD}"/>
    <dgm:cxn modelId="{FAAAF844-0B21-4820-B339-8FFAB332F37D}" srcId="{D2636D0C-E32C-420A-984F-ADA5B261C042}" destId="{3F282D06-8587-4BB7-8F92-20FA64E83134}" srcOrd="2" destOrd="0" parTransId="{90E9A134-6D5E-4EFA-B785-81827DDDD821}" sibTransId="{08AA344F-DBFB-49D2-9E08-BFF3CFD9157E}"/>
    <dgm:cxn modelId="{69154316-C1B5-4C58-93A6-22E9DAAEA80E}" type="presOf" srcId="{3F1A9E19-8EAF-454F-8151-BBED3A602D40}" destId="{77C9852D-9090-4FBC-9F6C-2260BCD552EA}" srcOrd="0" destOrd="0" presId="urn:microsoft.com/office/officeart/2005/8/layout/hierarchy4"/>
    <dgm:cxn modelId="{B7D09FBE-56B3-4CF6-B45C-CE4D7045B720}" srcId="{10325316-086A-4A3B-91B1-BA352A332ACE}" destId="{E605974B-61F0-49B1-9840-63260A798181}" srcOrd="0" destOrd="0" parTransId="{4C1803C3-2329-4603-AA5D-09A9B37C0800}" sibTransId="{49E8905A-1B71-4C6F-8759-8469C129F9C9}"/>
    <dgm:cxn modelId="{7E80165D-B7A2-4121-B1A7-F8EE936C017F}" type="presOf" srcId="{9B12A49E-8D91-474D-A6FB-A75FDEDBCE44}" destId="{163C6548-B7F7-4554-8CF3-BA3FAC4B6F2D}" srcOrd="0" destOrd="0" presId="urn:microsoft.com/office/officeart/2005/8/layout/hierarchy4"/>
    <dgm:cxn modelId="{137231F8-3FCD-4059-A6F4-1EC791B8722E}" type="presOf" srcId="{D2636D0C-E32C-420A-984F-ADA5B261C042}" destId="{2E3CF8CD-46C3-4747-ACCD-21F4715906F0}" srcOrd="0" destOrd="0" presId="urn:microsoft.com/office/officeart/2005/8/layout/hierarchy4"/>
    <dgm:cxn modelId="{E24AC73B-DBE4-4948-8C25-479974EB76BF}" srcId="{C7D2E65F-7DA3-44E1-B0F4-EF71DE42084F}" destId="{24E11D21-E627-4E8A-A9E8-9F9B0C2AF4DD}" srcOrd="1" destOrd="0" parTransId="{B57E355F-4E90-4B80-9BA8-1A8DB6352B39}" sibTransId="{44C43367-5916-4BD9-883C-8EC63715FC3F}"/>
    <dgm:cxn modelId="{BB88273D-B1B8-47E6-9BD4-EE13683F44CC}" type="presOf" srcId="{533E44EC-1D30-4A8C-B66E-E5514E0C8DB7}" destId="{4460F6A5-6907-415B-85D2-57C690EDEF13}" srcOrd="0" destOrd="0" presId="urn:microsoft.com/office/officeart/2005/8/layout/hierarchy4"/>
    <dgm:cxn modelId="{907EAB09-7369-4398-9967-E3BB80A7CADC}" srcId="{D2636D0C-E32C-420A-984F-ADA5B261C042}" destId="{2995004F-FD39-4355-8B13-5EE44F8442DE}" srcOrd="0" destOrd="0" parTransId="{21FA8889-6928-4EB1-AA7A-5EA9F67603EE}" sibTransId="{5C69D83B-2156-4D51-BB44-FCCF0E9F63DB}"/>
    <dgm:cxn modelId="{AB9FE634-998C-4F5C-9DC6-D5ABCBE774DA}" type="presOf" srcId="{10325316-086A-4A3B-91B1-BA352A332ACE}" destId="{6967BAFC-9F7F-4047-B409-EF624E649E78}" srcOrd="0" destOrd="0" presId="urn:microsoft.com/office/officeart/2005/8/layout/hierarchy4"/>
    <dgm:cxn modelId="{5B710A13-096E-4780-895F-2F658B787E6F}" srcId="{3F1A9E19-8EAF-454F-8151-BBED3A602D40}" destId="{90D82B03-3D23-4097-AC25-A7EF3D73F757}" srcOrd="1" destOrd="0" parTransId="{9FE2BF38-4E46-4F64-BEF0-057729C62DDD}" sibTransId="{0ABC9C47-E4C4-4CAA-9F59-310810D3FFA6}"/>
    <dgm:cxn modelId="{89967F68-339B-4C2A-8212-435EEF10DB12}" type="presOf" srcId="{90D82B03-3D23-4097-AC25-A7EF3D73F757}" destId="{7508A368-73BF-4F7E-9AEC-74111AB9CDE4}" srcOrd="0" destOrd="0" presId="urn:microsoft.com/office/officeart/2005/8/layout/hierarchy4"/>
    <dgm:cxn modelId="{ADE83037-7114-426A-83EC-930C4C392AC4}" type="presParOf" srcId="{AA2BF460-0E1B-4D4C-911D-9E9C9CF5AF26}" destId="{35ABC55A-1C2B-4CC1-BF51-0B2FC8C630E6}" srcOrd="0" destOrd="0" presId="urn:microsoft.com/office/officeart/2005/8/layout/hierarchy4"/>
    <dgm:cxn modelId="{4F5F8BE2-44C3-4329-A8F8-C397B5A77B64}" type="presParOf" srcId="{35ABC55A-1C2B-4CC1-BF51-0B2FC8C630E6}" destId="{2E3CF8CD-46C3-4747-ACCD-21F4715906F0}" srcOrd="0" destOrd="0" presId="urn:microsoft.com/office/officeart/2005/8/layout/hierarchy4"/>
    <dgm:cxn modelId="{35A8565C-7C36-446F-BA2E-49C3B2A1F635}" type="presParOf" srcId="{35ABC55A-1C2B-4CC1-BF51-0B2FC8C630E6}" destId="{DBF71D02-5985-4117-B810-16A79BCC228C}" srcOrd="1" destOrd="0" presId="urn:microsoft.com/office/officeart/2005/8/layout/hierarchy4"/>
    <dgm:cxn modelId="{6080EE15-D9FA-458B-995B-D9215A4AD26F}" type="presParOf" srcId="{35ABC55A-1C2B-4CC1-BF51-0B2FC8C630E6}" destId="{A639FF03-EFE2-4B9C-AC2B-9E2DA29D8888}" srcOrd="2" destOrd="0" presId="urn:microsoft.com/office/officeart/2005/8/layout/hierarchy4"/>
    <dgm:cxn modelId="{1E3B4A84-0820-430A-A4C5-4B699F6032AD}" type="presParOf" srcId="{A639FF03-EFE2-4B9C-AC2B-9E2DA29D8888}" destId="{96B9D9B6-2E07-4B20-BAF0-D2B218E74746}" srcOrd="0" destOrd="0" presId="urn:microsoft.com/office/officeart/2005/8/layout/hierarchy4"/>
    <dgm:cxn modelId="{A65B92EF-050B-4CBB-8065-63C306C08371}" type="presParOf" srcId="{96B9D9B6-2E07-4B20-BAF0-D2B218E74746}" destId="{0C6A043A-5790-4AAF-8F03-845FDB6C98C1}" srcOrd="0" destOrd="0" presId="urn:microsoft.com/office/officeart/2005/8/layout/hierarchy4"/>
    <dgm:cxn modelId="{F8893B4A-298E-4ADE-847B-212E9B80DC9D}" type="presParOf" srcId="{96B9D9B6-2E07-4B20-BAF0-D2B218E74746}" destId="{DD2EA932-13FC-43B3-B9A1-4D4204C2C8FA}" srcOrd="1" destOrd="0" presId="urn:microsoft.com/office/officeart/2005/8/layout/hierarchy4"/>
    <dgm:cxn modelId="{19284180-CAA6-463B-8BA1-321FFE0821F2}" type="presParOf" srcId="{96B9D9B6-2E07-4B20-BAF0-D2B218E74746}" destId="{1F477CBB-2623-42A5-ABB6-C53BEF80A644}" srcOrd="2" destOrd="0" presId="urn:microsoft.com/office/officeart/2005/8/layout/hierarchy4"/>
    <dgm:cxn modelId="{5C4E2652-BB33-4935-9B5E-26165557C78A}" type="presParOf" srcId="{1F477CBB-2623-42A5-ABB6-C53BEF80A644}" destId="{432C8632-DC8C-4A65-9E0E-8E0BD593D20D}" srcOrd="0" destOrd="0" presId="urn:microsoft.com/office/officeart/2005/8/layout/hierarchy4"/>
    <dgm:cxn modelId="{05AB5570-CA3C-4AC6-B8FF-23F31BA5D38D}" type="presParOf" srcId="{432C8632-DC8C-4A65-9E0E-8E0BD593D20D}" destId="{716A713B-1195-4659-BD18-34091343BC5A}" srcOrd="0" destOrd="0" presId="urn:microsoft.com/office/officeart/2005/8/layout/hierarchy4"/>
    <dgm:cxn modelId="{A3ACBCFD-E626-48CE-ADD1-C26AA7EA3044}" type="presParOf" srcId="{432C8632-DC8C-4A65-9E0E-8E0BD593D20D}" destId="{839333CC-0B68-4A95-86B8-FD1718FCE653}" srcOrd="1" destOrd="0" presId="urn:microsoft.com/office/officeart/2005/8/layout/hierarchy4"/>
    <dgm:cxn modelId="{D5450646-60DD-44D8-BEED-B2EF90481B6F}" type="presParOf" srcId="{432C8632-DC8C-4A65-9E0E-8E0BD593D20D}" destId="{C9C4E148-3F8C-47DB-81A2-65D6F21DD1DB}" srcOrd="2" destOrd="0" presId="urn:microsoft.com/office/officeart/2005/8/layout/hierarchy4"/>
    <dgm:cxn modelId="{8443BAA9-9A81-4A1A-915E-9009DC256936}" type="presParOf" srcId="{C9C4E148-3F8C-47DB-81A2-65D6F21DD1DB}" destId="{DDB29E63-A57F-43BE-A99F-85F2F7249751}" srcOrd="0" destOrd="0" presId="urn:microsoft.com/office/officeart/2005/8/layout/hierarchy4"/>
    <dgm:cxn modelId="{B4855D32-4747-44E6-9BAB-1B8ED0A03A12}" type="presParOf" srcId="{DDB29E63-A57F-43BE-A99F-85F2F7249751}" destId="{592DD066-1D51-4267-8D42-7D3C1E7DC263}" srcOrd="0" destOrd="0" presId="urn:microsoft.com/office/officeart/2005/8/layout/hierarchy4"/>
    <dgm:cxn modelId="{FAA640DD-49B0-4271-B8A2-241EF97B5616}" type="presParOf" srcId="{DDB29E63-A57F-43BE-A99F-85F2F7249751}" destId="{BE2B80FA-E5CC-4DFD-9927-235A8C23D355}" srcOrd="1" destOrd="0" presId="urn:microsoft.com/office/officeart/2005/8/layout/hierarchy4"/>
    <dgm:cxn modelId="{C6A32359-515F-427A-B913-4AA66C3BD33B}" type="presParOf" srcId="{C9C4E148-3F8C-47DB-81A2-65D6F21DD1DB}" destId="{3590AE6D-BF5F-4C30-93AE-2ADFB4B2489F}" srcOrd="1" destOrd="0" presId="urn:microsoft.com/office/officeart/2005/8/layout/hierarchy4"/>
    <dgm:cxn modelId="{493C2635-60A0-4B8C-9051-2C7125A434A2}" type="presParOf" srcId="{C9C4E148-3F8C-47DB-81A2-65D6F21DD1DB}" destId="{7E746122-0109-4719-AD41-2D0AEF183D99}" srcOrd="2" destOrd="0" presId="urn:microsoft.com/office/officeart/2005/8/layout/hierarchy4"/>
    <dgm:cxn modelId="{8756EE82-B451-420A-A0FE-5789263419F3}" type="presParOf" srcId="{7E746122-0109-4719-AD41-2D0AEF183D99}" destId="{6CA62D1B-9452-4C47-833F-9EDB445C9C51}" srcOrd="0" destOrd="0" presId="urn:microsoft.com/office/officeart/2005/8/layout/hierarchy4"/>
    <dgm:cxn modelId="{ACE91FDD-ACDB-46F4-9A17-2B5134F3909A}" type="presParOf" srcId="{7E746122-0109-4719-AD41-2D0AEF183D99}" destId="{EFC20B86-A950-469A-9D32-E3D2B4C6ADC5}" srcOrd="1" destOrd="0" presId="urn:microsoft.com/office/officeart/2005/8/layout/hierarchy4"/>
    <dgm:cxn modelId="{1800D27D-CE0E-4DAE-8EEE-187EC2A02F49}" type="presParOf" srcId="{1F477CBB-2623-42A5-ABB6-C53BEF80A644}" destId="{E6D8C81A-B8AB-40E7-8809-C7BD3DC9A40F}" srcOrd="1" destOrd="0" presId="urn:microsoft.com/office/officeart/2005/8/layout/hierarchy4"/>
    <dgm:cxn modelId="{25666D15-7325-4668-B27C-52F18650E5A6}" type="presParOf" srcId="{1F477CBB-2623-42A5-ABB6-C53BEF80A644}" destId="{558D21D2-A773-4FB5-AA54-6C5C561528C2}" srcOrd="2" destOrd="0" presId="urn:microsoft.com/office/officeart/2005/8/layout/hierarchy4"/>
    <dgm:cxn modelId="{1876F38E-BB80-468E-8544-842E09328E9A}" type="presParOf" srcId="{558D21D2-A773-4FB5-AA54-6C5C561528C2}" destId="{D1643E30-29AA-4BBE-A882-5F363B0E93E2}" srcOrd="0" destOrd="0" presId="urn:microsoft.com/office/officeart/2005/8/layout/hierarchy4"/>
    <dgm:cxn modelId="{AC6FAB2F-D056-4ED6-AD48-FEC297638330}" type="presParOf" srcId="{558D21D2-A773-4FB5-AA54-6C5C561528C2}" destId="{932A6562-44AF-4855-B6D2-CCC17ADCD36B}" srcOrd="1" destOrd="0" presId="urn:microsoft.com/office/officeart/2005/8/layout/hierarchy4"/>
    <dgm:cxn modelId="{1E0B0898-101C-4921-80E9-90A8D8144983}" type="presParOf" srcId="{558D21D2-A773-4FB5-AA54-6C5C561528C2}" destId="{248A1EC8-9B4D-41A2-8729-A32554CD4A50}" srcOrd="2" destOrd="0" presId="urn:microsoft.com/office/officeart/2005/8/layout/hierarchy4"/>
    <dgm:cxn modelId="{5B8BC02E-6220-42A5-A2D8-B569FA06EA69}" type="presParOf" srcId="{248A1EC8-9B4D-41A2-8729-A32554CD4A50}" destId="{8F0BFB85-3845-4DB5-B935-8F9EF71AC381}" srcOrd="0" destOrd="0" presId="urn:microsoft.com/office/officeart/2005/8/layout/hierarchy4"/>
    <dgm:cxn modelId="{C234E751-3FAF-4695-82B1-8DCF40FCBC97}" type="presParOf" srcId="{8F0BFB85-3845-4DB5-B935-8F9EF71AC381}" destId="{4460F6A5-6907-415B-85D2-57C690EDEF13}" srcOrd="0" destOrd="0" presId="urn:microsoft.com/office/officeart/2005/8/layout/hierarchy4"/>
    <dgm:cxn modelId="{DEF1A1FD-7841-4DC5-8D16-2376E8FC9250}" type="presParOf" srcId="{8F0BFB85-3845-4DB5-B935-8F9EF71AC381}" destId="{5F7A3012-16F8-46A1-8A07-A14F5F6BC628}" srcOrd="1" destOrd="0" presId="urn:microsoft.com/office/officeart/2005/8/layout/hierarchy4"/>
    <dgm:cxn modelId="{5D7E7E3B-8BD0-46CD-91F2-194F852E46CB}" type="presParOf" srcId="{248A1EC8-9B4D-41A2-8729-A32554CD4A50}" destId="{15F62914-DAC8-49BC-BB7C-2605228E9279}" srcOrd="1" destOrd="0" presId="urn:microsoft.com/office/officeart/2005/8/layout/hierarchy4"/>
    <dgm:cxn modelId="{E6DBF1AE-88EB-445B-8376-1D4979C27FF4}" type="presParOf" srcId="{248A1EC8-9B4D-41A2-8729-A32554CD4A50}" destId="{E78080C1-16D4-43D2-B30C-E78343121ABA}" srcOrd="2" destOrd="0" presId="urn:microsoft.com/office/officeart/2005/8/layout/hierarchy4"/>
    <dgm:cxn modelId="{EE3D1C49-ECF8-4FF0-B020-A7C2B99CB3E1}" type="presParOf" srcId="{E78080C1-16D4-43D2-B30C-E78343121ABA}" destId="{2276E96B-B26D-43C6-BDFC-64ADE00B8427}" srcOrd="0" destOrd="0" presId="urn:microsoft.com/office/officeart/2005/8/layout/hierarchy4"/>
    <dgm:cxn modelId="{80FB7C87-6AFC-4B12-8D1A-2735F1ABF3AB}" type="presParOf" srcId="{E78080C1-16D4-43D2-B30C-E78343121ABA}" destId="{484B17E1-7CA6-427F-ABA4-30A095505548}" srcOrd="1" destOrd="0" presId="urn:microsoft.com/office/officeart/2005/8/layout/hierarchy4"/>
    <dgm:cxn modelId="{02AB5276-DFA8-4647-B250-D9E387044829}" type="presParOf" srcId="{A639FF03-EFE2-4B9C-AC2B-9E2DA29D8888}" destId="{D7813ACE-96B7-4F5E-9BC3-A636F33A49DF}" srcOrd="1" destOrd="0" presId="urn:microsoft.com/office/officeart/2005/8/layout/hierarchy4"/>
    <dgm:cxn modelId="{29F0E1DC-94F6-478D-8E68-FA23E02B8C5F}" type="presParOf" srcId="{A639FF03-EFE2-4B9C-AC2B-9E2DA29D8888}" destId="{1DEF473D-657E-436F-8AF7-C59B4B6E4526}" srcOrd="2" destOrd="0" presId="urn:microsoft.com/office/officeart/2005/8/layout/hierarchy4"/>
    <dgm:cxn modelId="{B430400A-E54E-4F67-8DD4-053F7EE71183}" type="presParOf" srcId="{1DEF473D-657E-436F-8AF7-C59B4B6E4526}" destId="{163C6548-B7F7-4554-8CF3-BA3FAC4B6F2D}" srcOrd="0" destOrd="0" presId="urn:microsoft.com/office/officeart/2005/8/layout/hierarchy4"/>
    <dgm:cxn modelId="{9E1249D7-C467-40DF-ACA3-6932C90A4B1D}" type="presParOf" srcId="{1DEF473D-657E-436F-8AF7-C59B4B6E4526}" destId="{C1079083-8895-483C-B2E2-CE91D3DA0B3D}" srcOrd="1" destOrd="0" presId="urn:microsoft.com/office/officeart/2005/8/layout/hierarchy4"/>
    <dgm:cxn modelId="{8A6A9EDB-05A1-494A-A060-BF90FEC3C7DE}" type="presParOf" srcId="{1DEF473D-657E-436F-8AF7-C59B4B6E4526}" destId="{EF9590B7-8715-4300-B935-0A97C56F0FC9}" srcOrd="2" destOrd="0" presId="urn:microsoft.com/office/officeart/2005/8/layout/hierarchy4"/>
    <dgm:cxn modelId="{4A51DC7F-16BE-4DE2-A3E9-6D188A46191D}" type="presParOf" srcId="{EF9590B7-8715-4300-B935-0A97C56F0FC9}" destId="{AD5D17BE-10DB-4F29-9E77-4C912784F72D}" srcOrd="0" destOrd="0" presId="urn:microsoft.com/office/officeart/2005/8/layout/hierarchy4"/>
    <dgm:cxn modelId="{24A388AC-4A26-49A5-BBA5-BF5E543E4469}" type="presParOf" srcId="{AD5D17BE-10DB-4F29-9E77-4C912784F72D}" destId="{DA2F767B-3802-4B66-9771-E1EFFCF995C3}" srcOrd="0" destOrd="0" presId="urn:microsoft.com/office/officeart/2005/8/layout/hierarchy4"/>
    <dgm:cxn modelId="{041A28B4-29C2-464B-BBD3-17718ED07DF1}" type="presParOf" srcId="{AD5D17BE-10DB-4F29-9E77-4C912784F72D}" destId="{FBF7C1E1-75AC-4062-9DE5-38FF1AD0D68F}" srcOrd="1" destOrd="0" presId="urn:microsoft.com/office/officeart/2005/8/layout/hierarchy4"/>
    <dgm:cxn modelId="{1F9D01C2-C1C2-4E2F-A702-C4D06D625C70}" type="presParOf" srcId="{AD5D17BE-10DB-4F29-9E77-4C912784F72D}" destId="{057FCC2B-2A26-4F14-8AE0-249A180D1724}" srcOrd="2" destOrd="0" presId="urn:microsoft.com/office/officeart/2005/8/layout/hierarchy4"/>
    <dgm:cxn modelId="{C244B0F1-3119-4C0E-B378-1BBB78F1D435}" type="presParOf" srcId="{057FCC2B-2A26-4F14-8AE0-249A180D1724}" destId="{37C14500-06AB-4337-B8AB-FEA7214E42B4}" srcOrd="0" destOrd="0" presId="urn:microsoft.com/office/officeart/2005/8/layout/hierarchy4"/>
    <dgm:cxn modelId="{EC8BAAE2-A739-4E18-8D53-DC5E30DF7B9C}" type="presParOf" srcId="{37C14500-06AB-4337-B8AB-FEA7214E42B4}" destId="{7AC848F0-8446-4B24-AA78-EADC2AB46E06}" srcOrd="0" destOrd="0" presId="urn:microsoft.com/office/officeart/2005/8/layout/hierarchy4"/>
    <dgm:cxn modelId="{ED15366A-7B35-40E8-BBD4-BE0E9706291C}" type="presParOf" srcId="{37C14500-06AB-4337-B8AB-FEA7214E42B4}" destId="{279D62D9-9A14-4375-B9DC-501B00F31D6B}" srcOrd="1" destOrd="0" presId="urn:microsoft.com/office/officeart/2005/8/layout/hierarchy4"/>
    <dgm:cxn modelId="{2C4C5863-CD8B-4B0A-80D7-06729628AC81}" type="presParOf" srcId="{057FCC2B-2A26-4F14-8AE0-249A180D1724}" destId="{B57348CF-FC0F-4878-AFAD-D3881BFF04E0}" srcOrd="1" destOrd="0" presId="urn:microsoft.com/office/officeart/2005/8/layout/hierarchy4"/>
    <dgm:cxn modelId="{41803385-6958-414A-AF67-9C58A7A88E4B}" type="presParOf" srcId="{057FCC2B-2A26-4F14-8AE0-249A180D1724}" destId="{B9B2C9BC-9572-4A3C-B6F6-2726A4586381}" srcOrd="2" destOrd="0" presId="urn:microsoft.com/office/officeart/2005/8/layout/hierarchy4"/>
    <dgm:cxn modelId="{033ECB47-5974-4067-A481-4193E0A74142}" type="presParOf" srcId="{B9B2C9BC-9572-4A3C-B6F6-2726A4586381}" destId="{6B8F7452-E9F8-4860-B57A-473C190AB525}" srcOrd="0" destOrd="0" presId="urn:microsoft.com/office/officeart/2005/8/layout/hierarchy4"/>
    <dgm:cxn modelId="{86935F78-E134-4CBE-8D35-28E4150CA1C0}" type="presParOf" srcId="{B9B2C9BC-9572-4A3C-B6F6-2726A4586381}" destId="{8E4E8EC7-373E-4056-84DD-9B4FA1F175CC}" srcOrd="1" destOrd="0" presId="urn:microsoft.com/office/officeart/2005/8/layout/hierarchy4"/>
    <dgm:cxn modelId="{546A040B-B85C-42BF-A6F2-98320FA7F2F1}" type="presParOf" srcId="{EF9590B7-8715-4300-B935-0A97C56F0FC9}" destId="{A84E583D-A1D8-4142-A35F-8B104F25140E}" srcOrd="1" destOrd="0" presId="urn:microsoft.com/office/officeart/2005/8/layout/hierarchy4"/>
    <dgm:cxn modelId="{5D44A6AA-6704-443A-AAC8-2EF04CE112E6}" type="presParOf" srcId="{EF9590B7-8715-4300-B935-0A97C56F0FC9}" destId="{22460E61-3D7E-4212-B8C7-95CEC450FEF5}" srcOrd="2" destOrd="0" presId="urn:microsoft.com/office/officeart/2005/8/layout/hierarchy4"/>
    <dgm:cxn modelId="{64B7A884-72D7-47DF-8F8E-501CCCAE5705}" type="presParOf" srcId="{22460E61-3D7E-4212-B8C7-95CEC450FEF5}" destId="{77C9852D-9090-4FBC-9F6C-2260BCD552EA}" srcOrd="0" destOrd="0" presId="urn:microsoft.com/office/officeart/2005/8/layout/hierarchy4"/>
    <dgm:cxn modelId="{F57F8E5A-5D7E-4B97-A787-CAD0AC005FB6}" type="presParOf" srcId="{22460E61-3D7E-4212-B8C7-95CEC450FEF5}" destId="{CB5A3D4B-7F1E-418E-BEA2-E0E38D7EDA52}" srcOrd="1" destOrd="0" presId="urn:microsoft.com/office/officeart/2005/8/layout/hierarchy4"/>
    <dgm:cxn modelId="{194BAF32-F6D7-4AC7-8048-8B4041136DD1}" type="presParOf" srcId="{22460E61-3D7E-4212-B8C7-95CEC450FEF5}" destId="{418BBD8F-D371-4733-8C18-D0AE52F402BD}" srcOrd="2" destOrd="0" presId="urn:microsoft.com/office/officeart/2005/8/layout/hierarchy4"/>
    <dgm:cxn modelId="{D0FF778A-24CE-4F4A-80FD-426C6F937F9C}" type="presParOf" srcId="{418BBD8F-D371-4733-8C18-D0AE52F402BD}" destId="{EADEC864-90DA-40B8-A01E-6AB6A16B5490}" srcOrd="0" destOrd="0" presId="urn:microsoft.com/office/officeart/2005/8/layout/hierarchy4"/>
    <dgm:cxn modelId="{65A65C88-5CDA-44AA-A1BF-2689070A4756}" type="presParOf" srcId="{EADEC864-90DA-40B8-A01E-6AB6A16B5490}" destId="{0286C8EE-79D9-4299-8932-5F5A7F604F62}" srcOrd="0" destOrd="0" presId="urn:microsoft.com/office/officeart/2005/8/layout/hierarchy4"/>
    <dgm:cxn modelId="{8228B8C5-4095-4DA7-A1AB-EC34099748CB}" type="presParOf" srcId="{EADEC864-90DA-40B8-A01E-6AB6A16B5490}" destId="{652604C7-F316-48F3-8C8D-87DC96A1E2DA}" srcOrd="1" destOrd="0" presId="urn:microsoft.com/office/officeart/2005/8/layout/hierarchy4"/>
    <dgm:cxn modelId="{7ED47571-696B-4A1E-987E-E468DF512524}" type="presParOf" srcId="{418BBD8F-D371-4733-8C18-D0AE52F402BD}" destId="{8F7A8512-A703-40A6-BEEE-B1C83255A9C2}" srcOrd="1" destOrd="0" presId="urn:microsoft.com/office/officeart/2005/8/layout/hierarchy4"/>
    <dgm:cxn modelId="{680C1E52-8C36-4F11-9345-027571B2AC58}" type="presParOf" srcId="{418BBD8F-D371-4733-8C18-D0AE52F402BD}" destId="{D7658AAA-E7A9-47F9-A526-DFE161095BBB}" srcOrd="2" destOrd="0" presId="urn:microsoft.com/office/officeart/2005/8/layout/hierarchy4"/>
    <dgm:cxn modelId="{EF3F8113-4BD2-42DF-8208-F432BC6C062B}" type="presParOf" srcId="{D7658AAA-E7A9-47F9-A526-DFE161095BBB}" destId="{7508A368-73BF-4F7E-9AEC-74111AB9CDE4}" srcOrd="0" destOrd="0" presId="urn:microsoft.com/office/officeart/2005/8/layout/hierarchy4"/>
    <dgm:cxn modelId="{648373EC-C7F8-45BF-97D6-830DE3B4602E}" type="presParOf" srcId="{D7658AAA-E7A9-47F9-A526-DFE161095BBB}" destId="{E1080521-664B-48E2-95D2-6166F13E7E11}" srcOrd="1" destOrd="0" presId="urn:microsoft.com/office/officeart/2005/8/layout/hierarchy4"/>
    <dgm:cxn modelId="{74AB387E-EE8B-4C94-8737-6502F2E1C1F5}" type="presParOf" srcId="{A639FF03-EFE2-4B9C-AC2B-9E2DA29D8888}" destId="{CF502832-00F0-4FAD-9B60-2EC425FE3E2C}" srcOrd="3" destOrd="0" presId="urn:microsoft.com/office/officeart/2005/8/layout/hierarchy4"/>
    <dgm:cxn modelId="{22107B07-8919-4945-BCF5-485CCA9A050A}" type="presParOf" srcId="{A639FF03-EFE2-4B9C-AC2B-9E2DA29D8888}" destId="{96AAA731-8032-4F65-859E-99D4BE6175AB}" srcOrd="4" destOrd="0" presId="urn:microsoft.com/office/officeart/2005/8/layout/hierarchy4"/>
    <dgm:cxn modelId="{F8D19345-4BAC-4B38-9A73-18B153953E9D}" type="presParOf" srcId="{96AAA731-8032-4F65-859E-99D4BE6175AB}" destId="{1C80BB3F-DD1C-4548-95C2-8BEF3EEB2B3D}" srcOrd="0" destOrd="0" presId="urn:microsoft.com/office/officeart/2005/8/layout/hierarchy4"/>
    <dgm:cxn modelId="{14A4E595-5566-4352-8DAF-F37E8E47FAE7}" type="presParOf" srcId="{96AAA731-8032-4F65-859E-99D4BE6175AB}" destId="{4F86BA4D-E4F7-411C-AFD8-09C403A09AE6}" srcOrd="1" destOrd="0" presId="urn:microsoft.com/office/officeart/2005/8/layout/hierarchy4"/>
    <dgm:cxn modelId="{2B43810B-BE55-46DD-9C52-81754C8700B0}" type="presParOf" srcId="{96AAA731-8032-4F65-859E-99D4BE6175AB}" destId="{D0F423D6-21CC-4B77-9558-D122F775E066}" srcOrd="2" destOrd="0" presId="urn:microsoft.com/office/officeart/2005/8/layout/hierarchy4"/>
    <dgm:cxn modelId="{E6328112-02E7-44CD-BE48-F30F0B0AB01F}" type="presParOf" srcId="{D0F423D6-21CC-4B77-9558-D122F775E066}" destId="{D77344C6-F20A-41C6-ADDD-6FEBD4C4D49E}" srcOrd="0" destOrd="0" presId="urn:microsoft.com/office/officeart/2005/8/layout/hierarchy4"/>
    <dgm:cxn modelId="{34BC6D35-42C6-4C5A-864C-50FAB4355AFC}" type="presParOf" srcId="{D77344C6-F20A-41C6-ADDD-6FEBD4C4D49E}" destId="{D58DFFBF-E9E0-4B70-91C5-04E75D49A3FD}" srcOrd="0" destOrd="0" presId="urn:microsoft.com/office/officeart/2005/8/layout/hierarchy4"/>
    <dgm:cxn modelId="{9FE7C96C-D21A-4700-81AA-E4A2E2D5D369}" type="presParOf" srcId="{D77344C6-F20A-41C6-ADDD-6FEBD4C4D49E}" destId="{7AC116E4-C533-478E-9701-AF78C6C2378B}" srcOrd="1" destOrd="0" presId="urn:microsoft.com/office/officeart/2005/8/layout/hierarchy4"/>
    <dgm:cxn modelId="{043F17E6-4108-4E79-92DD-BD447D3850F6}" type="presParOf" srcId="{D77344C6-F20A-41C6-ADDD-6FEBD4C4D49E}" destId="{07E6A332-16C4-48D3-AC87-2CCD13AC3551}" srcOrd="2" destOrd="0" presId="urn:microsoft.com/office/officeart/2005/8/layout/hierarchy4"/>
    <dgm:cxn modelId="{8E678C99-AC2E-4E72-B9DC-F1FC574ECD42}" type="presParOf" srcId="{07E6A332-16C4-48D3-AC87-2CCD13AC3551}" destId="{A13B75DB-E55F-41DA-B094-AC81738D4B67}" srcOrd="0" destOrd="0" presId="urn:microsoft.com/office/officeart/2005/8/layout/hierarchy4"/>
    <dgm:cxn modelId="{872F2CAB-2D6C-43E8-AF2D-12BCE3EF50B4}" type="presParOf" srcId="{A13B75DB-E55F-41DA-B094-AC81738D4B67}" destId="{0CC9D23E-B7E8-4D19-AC85-D85901FFBE9C}" srcOrd="0" destOrd="0" presId="urn:microsoft.com/office/officeart/2005/8/layout/hierarchy4"/>
    <dgm:cxn modelId="{7C6D317B-499E-4172-B0E7-AAC62C53BAAC}" type="presParOf" srcId="{A13B75DB-E55F-41DA-B094-AC81738D4B67}" destId="{1695755D-23CD-404F-BDF8-3A4AE340A2CA}" srcOrd="1" destOrd="0" presId="urn:microsoft.com/office/officeart/2005/8/layout/hierarchy4"/>
    <dgm:cxn modelId="{75BF901A-4880-4FDB-A7DA-8B703BC40882}" type="presParOf" srcId="{D0F423D6-21CC-4B77-9558-D122F775E066}" destId="{79535290-4A52-4EA8-92F3-DE6BB73F5B88}" srcOrd="1" destOrd="0" presId="urn:microsoft.com/office/officeart/2005/8/layout/hierarchy4"/>
    <dgm:cxn modelId="{2A930AD7-AA26-4960-BA27-AD2E4BE0DF9D}" type="presParOf" srcId="{D0F423D6-21CC-4B77-9558-D122F775E066}" destId="{8EA25A6F-C566-40FC-AB66-16B50BBC32DA}" srcOrd="2" destOrd="0" presId="urn:microsoft.com/office/officeart/2005/8/layout/hierarchy4"/>
    <dgm:cxn modelId="{9B9BBCC4-7618-48A3-9D5D-4CD591737833}" type="presParOf" srcId="{8EA25A6F-C566-40FC-AB66-16B50BBC32DA}" destId="{6967BAFC-9F7F-4047-B409-EF624E649E78}" srcOrd="0" destOrd="0" presId="urn:microsoft.com/office/officeart/2005/8/layout/hierarchy4"/>
    <dgm:cxn modelId="{291F5D30-69E7-4478-B828-4A8CB42DAE83}" type="presParOf" srcId="{8EA25A6F-C566-40FC-AB66-16B50BBC32DA}" destId="{1BFAC093-833B-4BC4-974D-1EDE195D919A}" srcOrd="1" destOrd="0" presId="urn:microsoft.com/office/officeart/2005/8/layout/hierarchy4"/>
    <dgm:cxn modelId="{D58541A2-E2F9-44D3-9B58-8E8FAD6FA418}" type="presParOf" srcId="{8EA25A6F-C566-40FC-AB66-16B50BBC32DA}" destId="{65249ECC-4BDA-4FAF-BDD6-F327F2E200A1}" srcOrd="2" destOrd="0" presId="urn:microsoft.com/office/officeart/2005/8/layout/hierarchy4"/>
    <dgm:cxn modelId="{807C5436-9BB6-4900-830A-D2720839AB77}" type="presParOf" srcId="{65249ECC-4BDA-4FAF-BDD6-F327F2E200A1}" destId="{5EB852C9-BC5D-45C1-9113-4924A10D0A39}" srcOrd="0" destOrd="0" presId="urn:microsoft.com/office/officeart/2005/8/layout/hierarchy4"/>
    <dgm:cxn modelId="{0A03FCC6-CA91-4B87-AF5D-1833658EAB79}" type="presParOf" srcId="{5EB852C9-BC5D-45C1-9113-4924A10D0A39}" destId="{5A951F49-C38A-45AF-A435-824B8A4DB388}" srcOrd="0" destOrd="0" presId="urn:microsoft.com/office/officeart/2005/8/layout/hierarchy4"/>
    <dgm:cxn modelId="{23705228-3CCC-45F6-967E-F46BA8ED36DD}" type="presParOf" srcId="{5EB852C9-BC5D-45C1-9113-4924A10D0A39}" destId="{88C6D328-843C-4EF7-B60C-DDDDD05F893C}" srcOrd="1" destOrd="0" presId="urn:microsoft.com/office/officeart/2005/8/layout/hierarchy4"/>
    <dgm:cxn modelId="{559741D2-7627-470D-B852-39AEDF145F1C}" type="presParOf" srcId="{D0F423D6-21CC-4B77-9558-D122F775E066}" destId="{A3244CBD-325A-4308-BEA7-D566BB8B3574}" srcOrd="3" destOrd="0" presId="urn:microsoft.com/office/officeart/2005/8/layout/hierarchy4"/>
    <dgm:cxn modelId="{1CBA8E03-E268-44E4-AA8C-C9AEEF8FEA17}" type="presParOf" srcId="{D0F423D6-21CC-4B77-9558-D122F775E066}" destId="{B8A9BB1D-A368-470E-99A7-7B9C6F49BAE0}" srcOrd="4" destOrd="0" presId="urn:microsoft.com/office/officeart/2005/8/layout/hierarchy4"/>
    <dgm:cxn modelId="{53F69EA2-1D1A-461A-9DCC-DAF5A2A5D3C0}" type="presParOf" srcId="{B8A9BB1D-A368-470E-99A7-7B9C6F49BAE0}" destId="{835BBC92-C555-456D-B961-864B55EDF103}" srcOrd="0" destOrd="0" presId="urn:microsoft.com/office/officeart/2005/8/layout/hierarchy4"/>
    <dgm:cxn modelId="{4C2CDC6C-75C7-4551-BE4C-3370519ACB96}" type="presParOf" srcId="{B8A9BB1D-A368-470E-99A7-7B9C6F49BAE0}" destId="{EAD1ABF5-6BC3-41BB-83AE-353026A69FBB}" srcOrd="1" destOrd="0" presId="urn:microsoft.com/office/officeart/2005/8/layout/hierarchy4"/>
    <dgm:cxn modelId="{5689E1B1-4D39-4624-B57C-19E4FF50509B}" type="presParOf" srcId="{B8A9BB1D-A368-470E-99A7-7B9C6F49BAE0}" destId="{3763C712-50DE-4570-AE43-ECACE996E708}" srcOrd="2" destOrd="0" presId="urn:microsoft.com/office/officeart/2005/8/layout/hierarchy4"/>
    <dgm:cxn modelId="{A4FCC5D3-DB2E-4A79-BAD2-DDB63BCC0846}" type="presParOf" srcId="{3763C712-50DE-4570-AE43-ECACE996E708}" destId="{D26ED17C-ABED-49B8-8430-6421B092EC58}" srcOrd="0" destOrd="0" presId="urn:microsoft.com/office/officeart/2005/8/layout/hierarchy4"/>
    <dgm:cxn modelId="{07999E94-2659-4E91-818E-FB080C6E1B5F}" type="presParOf" srcId="{D26ED17C-ABED-49B8-8430-6421B092EC58}" destId="{37B33DD3-EA6C-4CF0-A937-1F532CBF68BE}" srcOrd="0" destOrd="0" presId="urn:microsoft.com/office/officeart/2005/8/layout/hierarchy4"/>
    <dgm:cxn modelId="{FC4744B1-275C-46A4-A012-5DBC0EA152DB}" type="presParOf" srcId="{D26ED17C-ABED-49B8-8430-6421B092EC58}" destId="{CE02881E-56A0-4FE3-969E-8D2F6A254CFD}" srcOrd="1" destOrd="0" presId="urn:microsoft.com/office/officeart/2005/8/layout/hierarchy4"/>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06D8A-9C25-4373-8F92-75CFA56CA244}">
      <dsp:nvSpPr>
        <dsp:cNvPr id="0" name=""/>
        <dsp:cNvSpPr/>
      </dsp:nvSpPr>
      <dsp:spPr>
        <a:xfrm>
          <a:off x="2512" y="0"/>
          <a:ext cx="7769887" cy="18160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100000"/>
            </a:lnSpc>
            <a:spcBef>
              <a:spcPct val="0"/>
            </a:spcBef>
            <a:spcAft>
              <a:spcPts val="0"/>
            </a:spcAft>
          </a:pPr>
          <a:r>
            <a:rPr lang="en-US" sz="3600" kern="1200" dirty="0" smtClean="0"/>
            <a:t>Ohio’s New Learning Standards for English Language Arts </a:t>
          </a:r>
        </a:p>
      </dsp:txBody>
      <dsp:txXfrm>
        <a:off x="55701" y="53189"/>
        <a:ext cx="7663509" cy="1709638"/>
      </dsp:txXfrm>
    </dsp:sp>
    <dsp:sp modelId="{05CBB7E5-77CC-4674-AAA1-3A2FDA7F6BE3}">
      <dsp:nvSpPr>
        <dsp:cNvPr id="0" name=""/>
        <dsp:cNvSpPr/>
      </dsp:nvSpPr>
      <dsp:spPr>
        <a:xfrm>
          <a:off x="1256" y="1893822"/>
          <a:ext cx="1827348" cy="3842444"/>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Reading Strand</a:t>
          </a:r>
          <a:endParaRPr lang="en-US" sz="3000" kern="1200" dirty="0"/>
        </a:p>
      </dsp:txBody>
      <dsp:txXfrm>
        <a:off x="54777" y="1947343"/>
        <a:ext cx="1720306" cy="3735402"/>
      </dsp:txXfrm>
    </dsp:sp>
    <dsp:sp modelId="{70EA43F9-D234-40B5-8264-2F55FED66630}">
      <dsp:nvSpPr>
        <dsp:cNvPr id="0" name=""/>
        <dsp:cNvSpPr/>
      </dsp:nvSpPr>
      <dsp:spPr>
        <a:xfrm>
          <a:off x="1982102" y="1893822"/>
          <a:ext cx="1827348" cy="3842444"/>
        </a:xfrm>
        <a:prstGeom prst="roundRect">
          <a:avLst>
            <a:gd name="adj" fmla="val 10000"/>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Writing Strand</a:t>
          </a:r>
          <a:endParaRPr lang="en-US" sz="3000" kern="1200" dirty="0"/>
        </a:p>
      </dsp:txBody>
      <dsp:txXfrm>
        <a:off x="2035623" y="1947343"/>
        <a:ext cx="1720306" cy="3735402"/>
      </dsp:txXfrm>
    </dsp:sp>
    <dsp:sp modelId="{9A2B51BC-AC7A-4925-87FF-1C3E394AF832}">
      <dsp:nvSpPr>
        <dsp:cNvPr id="0" name=""/>
        <dsp:cNvSpPr/>
      </dsp:nvSpPr>
      <dsp:spPr>
        <a:xfrm>
          <a:off x="3962948" y="1893822"/>
          <a:ext cx="1827348" cy="3842444"/>
        </a:xfrm>
        <a:prstGeom prst="roundRect">
          <a:avLst>
            <a:gd name="adj" fmla="val 10000"/>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Speaking and Listening Strand</a:t>
          </a:r>
          <a:endParaRPr lang="en-US" sz="3000" kern="1200" dirty="0"/>
        </a:p>
      </dsp:txBody>
      <dsp:txXfrm>
        <a:off x="4016469" y="1947343"/>
        <a:ext cx="1720306" cy="3735402"/>
      </dsp:txXfrm>
    </dsp:sp>
    <dsp:sp modelId="{F66BFA2C-382C-4985-A018-D2625DEF8623}">
      <dsp:nvSpPr>
        <dsp:cNvPr id="0" name=""/>
        <dsp:cNvSpPr/>
      </dsp:nvSpPr>
      <dsp:spPr>
        <a:xfrm>
          <a:off x="5943794" y="1893822"/>
          <a:ext cx="1827348" cy="3842444"/>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Language Strand</a:t>
          </a:r>
          <a:endParaRPr lang="en-US" sz="3000" kern="1200" dirty="0"/>
        </a:p>
      </dsp:txBody>
      <dsp:txXfrm>
        <a:off x="5997315" y="1947343"/>
        <a:ext cx="1720306" cy="37354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0BEBF-051A-4416-9BA4-E0C852D9539D}">
      <dsp:nvSpPr>
        <dsp:cNvPr id="0" name=""/>
        <dsp:cNvSpPr/>
      </dsp:nvSpPr>
      <dsp:spPr>
        <a:xfrm>
          <a:off x="2922" y="0"/>
          <a:ext cx="1757139" cy="528699"/>
        </a:xfrm>
        <a:prstGeom prst="rect">
          <a:avLst/>
        </a:prstGeom>
        <a:solidFill>
          <a:schemeClr val="accent1"/>
        </a:solidFill>
        <a:ln w="9525" cap="flat" cmpd="sng" algn="ctr">
          <a:solidFill>
            <a:schemeClr val="accent5">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1" kern="1200" dirty="0" smtClean="0"/>
            <a:t>2010-2011</a:t>
          </a:r>
          <a:endParaRPr lang="en-US" sz="1700" b="1" kern="1200" dirty="0"/>
        </a:p>
      </dsp:txBody>
      <dsp:txXfrm>
        <a:off x="2922" y="0"/>
        <a:ext cx="1757139" cy="528699"/>
      </dsp:txXfrm>
    </dsp:sp>
    <dsp:sp modelId="{568553A7-FEA6-4B2D-95C7-FEAC25A07F30}">
      <dsp:nvSpPr>
        <dsp:cNvPr id="0" name=""/>
        <dsp:cNvSpPr/>
      </dsp:nvSpPr>
      <dsp:spPr>
        <a:xfrm>
          <a:off x="2922" y="531673"/>
          <a:ext cx="1757139" cy="4421326"/>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Introduce new standards</a:t>
          </a:r>
          <a:endParaRPr lang="en-US" sz="1700" kern="1200" dirty="0"/>
        </a:p>
        <a:p>
          <a:pPr marL="171450" lvl="1" indent="-171450" algn="l" defTabSz="755650">
            <a:lnSpc>
              <a:spcPct val="90000"/>
            </a:lnSpc>
            <a:spcBef>
              <a:spcPct val="0"/>
            </a:spcBef>
            <a:spcAft>
              <a:spcPct val="15000"/>
            </a:spcAft>
            <a:buChar char="••"/>
          </a:pPr>
          <a:r>
            <a:rPr lang="en-US" sz="1700" kern="1200" dirty="0" smtClean="0"/>
            <a:t>Participate in creating model curricula</a:t>
          </a:r>
          <a:endParaRPr lang="en-US" sz="1700" kern="1200" dirty="0"/>
        </a:p>
      </dsp:txBody>
      <dsp:txXfrm>
        <a:off x="2922" y="531673"/>
        <a:ext cx="1757139" cy="4421326"/>
      </dsp:txXfrm>
    </dsp:sp>
    <dsp:sp modelId="{A61A3B6A-69F6-4CDF-ABC3-FD7F7440713E}">
      <dsp:nvSpPr>
        <dsp:cNvPr id="0" name=""/>
        <dsp:cNvSpPr/>
      </dsp:nvSpPr>
      <dsp:spPr>
        <a:xfrm>
          <a:off x="1996572" y="0"/>
          <a:ext cx="1757139" cy="539083"/>
        </a:xfrm>
        <a:prstGeom prst="rect">
          <a:avLst/>
        </a:prstGeom>
        <a:solidFill>
          <a:srgbClr val="00B050"/>
        </a:solidFill>
        <a:ln w="9525" cap="flat" cmpd="sng" algn="ctr">
          <a:solidFill>
            <a:schemeClr val="accent5">
              <a:hueOff val="-3311292"/>
              <a:satOff val="13270"/>
              <a:lumOff val="2876"/>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1" kern="1200" dirty="0" smtClean="0"/>
            <a:t>2011-2012</a:t>
          </a:r>
          <a:endParaRPr lang="en-US" sz="1700" b="1" kern="1200" dirty="0"/>
        </a:p>
      </dsp:txBody>
      <dsp:txXfrm>
        <a:off x="1996572" y="0"/>
        <a:ext cx="1757139" cy="539083"/>
      </dsp:txXfrm>
    </dsp:sp>
    <dsp:sp modelId="{B28601FC-F714-4456-BBDB-6C42B2AC6025}">
      <dsp:nvSpPr>
        <dsp:cNvPr id="0" name=""/>
        <dsp:cNvSpPr/>
      </dsp:nvSpPr>
      <dsp:spPr>
        <a:xfrm>
          <a:off x="2006060" y="531673"/>
          <a:ext cx="1757139" cy="4421326"/>
        </a:xfrm>
        <a:prstGeom prst="rect">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3580161"/>
              <a:satOff val="16084"/>
              <a:lumOff val="1106"/>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Build awareness of new standards</a:t>
          </a:r>
          <a:endParaRPr lang="en-US" sz="1700" kern="1200" dirty="0"/>
        </a:p>
        <a:p>
          <a:pPr marL="171450" lvl="1" indent="-171450" algn="l" defTabSz="755650">
            <a:lnSpc>
              <a:spcPct val="90000"/>
            </a:lnSpc>
            <a:spcBef>
              <a:spcPct val="0"/>
            </a:spcBef>
            <a:spcAft>
              <a:spcPct val="15000"/>
            </a:spcAft>
            <a:buChar char="••"/>
          </a:pPr>
          <a:r>
            <a:rPr lang="en-US" sz="1700" kern="1200" dirty="0" smtClean="0"/>
            <a:t>Introduce model curricula</a:t>
          </a:r>
          <a:endParaRPr lang="en-US" sz="1700" kern="1200" dirty="0"/>
        </a:p>
        <a:p>
          <a:pPr marL="171450" lvl="1" indent="-171450" algn="l" defTabSz="755650">
            <a:lnSpc>
              <a:spcPct val="90000"/>
            </a:lnSpc>
            <a:spcBef>
              <a:spcPct val="0"/>
            </a:spcBef>
            <a:spcAft>
              <a:spcPct val="15000"/>
            </a:spcAft>
            <a:buChar char="••"/>
          </a:pPr>
          <a:r>
            <a:rPr lang="en-US" sz="1700" kern="1200" dirty="0" smtClean="0"/>
            <a:t>Conduct crosswalk activities</a:t>
          </a:r>
          <a:endParaRPr lang="en-US" sz="1700" kern="1200" dirty="0"/>
        </a:p>
        <a:p>
          <a:pPr marL="171450" lvl="1" indent="-171450" algn="l" defTabSz="755650">
            <a:lnSpc>
              <a:spcPct val="90000"/>
            </a:lnSpc>
            <a:spcBef>
              <a:spcPct val="0"/>
            </a:spcBef>
            <a:spcAft>
              <a:spcPct val="15000"/>
            </a:spcAft>
            <a:buChar char="••"/>
          </a:pPr>
          <a:r>
            <a:rPr lang="en-US" sz="1700" kern="1200" dirty="0" smtClean="0"/>
            <a:t>Initiate formative instruction PD</a:t>
          </a:r>
          <a:endParaRPr lang="en-US" sz="1700" kern="1200" dirty="0"/>
        </a:p>
        <a:p>
          <a:pPr marL="171450" lvl="1" indent="-171450" algn="l" defTabSz="755650">
            <a:lnSpc>
              <a:spcPct val="90000"/>
            </a:lnSpc>
            <a:spcBef>
              <a:spcPct val="0"/>
            </a:spcBef>
            <a:spcAft>
              <a:spcPct val="15000"/>
            </a:spcAft>
            <a:buChar char="••"/>
          </a:pPr>
          <a:r>
            <a:rPr lang="en-US" sz="1700" kern="1200" dirty="0" smtClean="0"/>
            <a:t>Begin using CCSS for K-2 and 11-12.</a:t>
          </a:r>
          <a:endParaRPr lang="en-US" sz="1700" kern="1200" dirty="0"/>
        </a:p>
        <a:p>
          <a:pPr marL="171450" lvl="1" indent="-171450" algn="l" defTabSz="755650">
            <a:lnSpc>
              <a:spcPct val="90000"/>
            </a:lnSpc>
            <a:spcBef>
              <a:spcPct val="0"/>
            </a:spcBef>
            <a:spcAft>
              <a:spcPct val="15000"/>
            </a:spcAft>
            <a:buChar char="••"/>
          </a:pPr>
          <a:endParaRPr lang="en-US" sz="1700" kern="1200" dirty="0"/>
        </a:p>
      </dsp:txBody>
      <dsp:txXfrm>
        <a:off x="2006060" y="531673"/>
        <a:ext cx="1757139" cy="4421326"/>
      </dsp:txXfrm>
    </dsp:sp>
    <dsp:sp modelId="{C4A89FB4-B90E-43EC-B5FA-1A04457BEFE0}">
      <dsp:nvSpPr>
        <dsp:cNvPr id="0" name=""/>
        <dsp:cNvSpPr/>
      </dsp:nvSpPr>
      <dsp:spPr>
        <a:xfrm>
          <a:off x="4001468" y="0"/>
          <a:ext cx="1757139" cy="538006"/>
        </a:xfrm>
        <a:prstGeom prst="rect">
          <a:avLst/>
        </a:prstGeom>
        <a:solidFill>
          <a:srgbClr val="92D050"/>
        </a:solidFill>
        <a:ln w="9525" cap="flat" cmpd="sng" algn="ctr">
          <a:solidFill>
            <a:schemeClr val="accent5">
              <a:hueOff val="-6622584"/>
              <a:satOff val="26541"/>
              <a:lumOff val="5752"/>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1" kern="1200" dirty="0" smtClean="0"/>
            <a:t>2012-2013</a:t>
          </a:r>
          <a:endParaRPr lang="en-US" sz="1700" b="1" kern="1200" dirty="0"/>
        </a:p>
      </dsp:txBody>
      <dsp:txXfrm>
        <a:off x="4001468" y="0"/>
        <a:ext cx="1757139" cy="538006"/>
      </dsp:txXfrm>
    </dsp:sp>
    <dsp:sp modelId="{F2277D6E-B0B2-4EB5-893D-880C7FD0133A}">
      <dsp:nvSpPr>
        <dsp:cNvPr id="0" name=""/>
        <dsp:cNvSpPr/>
      </dsp:nvSpPr>
      <dsp:spPr>
        <a:xfrm>
          <a:off x="4009199" y="531673"/>
          <a:ext cx="1757139" cy="4421326"/>
        </a:xfrm>
        <a:prstGeom prst="rect">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7160321"/>
              <a:satOff val="32169"/>
              <a:lumOff val="2211"/>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0678" tIns="90678" rIns="91440" bIns="9144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Introduce performance tasks and scoring rubrics</a:t>
          </a:r>
          <a:endParaRPr lang="en-US" sz="1700" kern="1200" dirty="0"/>
        </a:p>
        <a:p>
          <a:pPr marL="171450" lvl="1" indent="-171450" algn="l" defTabSz="755650">
            <a:lnSpc>
              <a:spcPct val="90000"/>
            </a:lnSpc>
            <a:spcBef>
              <a:spcPct val="0"/>
            </a:spcBef>
            <a:spcAft>
              <a:spcPct val="15000"/>
            </a:spcAft>
            <a:buChar char="••"/>
          </a:pPr>
          <a:r>
            <a:rPr lang="en-US" sz="1700" kern="1200" dirty="0" smtClean="0"/>
            <a:t>Continue formative instruction PD</a:t>
          </a:r>
          <a:endParaRPr lang="en-US" sz="1700" kern="1200" dirty="0"/>
        </a:p>
        <a:p>
          <a:pPr marL="171450" lvl="1" indent="-171450" algn="l" defTabSz="755650">
            <a:lnSpc>
              <a:spcPct val="90000"/>
            </a:lnSpc>
            <a:spcBef>
              <a:spcPct val="0"/>
            </a:spcBef>
            <a:spcAft>
              <a:spcPct val="15000"/>
            </a:spcAft>
            <a:buChar char="••"/>
          </a:pPr>
          <a:r>
            <a:rPr lang="en-US" sz="1700" kern="1200" dirty="0" smtClean="0"/>
            <a:t>Practice online formative assessments</a:t>
          </a:r>
          <a:endParaRPr lang="en-US" sz="1700" kern="1200" dirty="0"/>
        </a:p>
        <a:p>
          <a:pPr marL="171450" lvl="1" indent="-171450" algn="l" defTabSz="755650">
            <a:lnSpc>
              <a:spcPct val="90000"/>
            </a:lnSpc>
            <a:spcBef>
              <a:spcPct val="0"/>
            </a:spcBef>
            <a:spcAft>
              <a:spcPct val="15000"/>
            </a:spcAft>
            <a:buChar char="••"/>
          </a:pPr>
          <a:r>
            <a:rPr lang="en-US" sz="1700" kern="1200" dirty="0" smtClean="0"/>
            <a:t>Introduce instructional improvement system</a:t>
          </a:r>
          <a:endParaRPr lang="en-US" sz="1700" kern="1200" dirty="0"/>
        </a:p>
      </dsp:txBody>
      <dsp:txXfrm>
        <a:off x="4009199" y="531673"/>
        <a:ext cx="1757139" cy="4421326"/>
      </dsp:txXfrm>
    </dsp:sp>
    <dsp:sp modelId="{A56524A7-3DFA-44BF-93F5-46DF965A00BA}">
      <dsp:nvSpPr>
        <dsp:cNvPr id="0" name=""/>
        <dsp:cNvSpPr/>
      </dsp:nvSpPr>
      <dsp:spPr>
        <a:xfrm>
          <a:off x="6015255" y="1"/>
          <a:ext cx="1757139" cy="538471"/>
        </a:xfrm>
        <a:prstGeom prst="rect">
          <a:avLst/>
        </a:prstGeom>
        <a:solidFill>
          <a:srgbClr val="FF6600"/>
        </a:solidFill>
        <a:ln w="9525" cap="flat" cmpd="sng" algn="ctr">
          <a:solidFill>
            <a:schemeClr val="accent5">
              <a:hueOff val="-9933876"/>
              <a:satOff val="39811"/>
              <a:lumOff val="8628"/>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1" kern="1200" dirty="0" smtClean="0"/>
            <a:t>2013-2014</a:t>
          </a:r>
          <a:endParaRPr lang="en-US" sz="1700" b="1" kern="1200" dirty="0"/>
        </a:p>
      </dsp:txBody>
      <dsp:txXfrm>
        <a:off x="6015255" y="1"/>
        <a:ext cx="1757139" cy="538471"/>
      </dsp:txXfrm>
    </dsp:sp>
    <dsp:sp modelId="{D60EF3DF-3C98-4713-B413-5FE7C4596934}">
      <dsp:nvSpPr>
        <dsp:cNvPr id="0" name=""/>
        <dsp:cNvSpPr/>
      </dsp:nvSpPr>
      <dsp:spPr>
        <a:xfrm>
          <a:off x="6012338" y="531673"/>
          <a:ext cx="1757139" cy="4421326"/>
        </a:xfrm>
        <a:prstGeom prst="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Integrate standards and curricula into district curricula and teachers’ course planning</a:t>
          </a:r>
          <a:endParaRPr lang="en-US" sz="1700" kern="1200" dirty="0"/>
        </a:p>
        <a:p>
          <a:pPr marL="171450" lvl="1" indent="-171450" algn="l" defTabSz="755650">
            <a:lnSpc>
              <a:spcPct val="90000"/>
            </a:lnSpc>
            <a:spcBef>
              <a:spcPct val="0"/>
            </a:spcBef>
            <a:spcAft>
              <a:spcPct val="15000"/>
            </a:spcAft>
            <a:buChar char="••"/>
          </a:pPr>
          <a:r>
            <a:rPr lang="en-US" sz="1700" kern="1200" dirty="0" smtClean="0"/>
            <a:t>Integrate performance tasks in course activities</a:t>
          </a:r>
          <a:endParaRPr lang="en-US" sz="1700" kern="1200" dirty="0"/>
        </a:p>
        <a:p>
          <a:pPr marL="171450" lvl="1" indent="-171450" algn="l" defTabSz="755650">
            <a:lnSpc>
              <a:spcPct val="90000"/>
            </a:lnSpc>
            <a:spcBef>
              <a:spcPct val="0"/>
            </a:spcBef>
            <a:spcAft>
              <a:spcPct val="15000"/>
            </a:spcAft>
            <a:buChar char="••"/>
          </a:pPr>
          <a:r>
            <a:rPr lang="en-US" sz="1700" kern="1200" dirty="0" smtClean="0"/>
            <a:t>Prepare for online testing</a:t>
          </a:r>
          <a:endParaRPr lang="en-US" sz="1700" kern="1200" dirty="0"/>
        </a:p>
        <a:p>
          <a:pPr marL="171450" lvl="1" indent="-171450" algn="l" defTabSz="755650">
            <a:lnSpc>
              <a:spcPct val="90000"/>
            </a:lnSpc>
            <a:spcBef>
              <a:spcPct val="0"/>
            </a:spcBef>
            <a:spcAft>
              <a:spcPct val="15000"/>
            </a:spcAft>
            <a:buChar char="••"/>
          </a:pPr>
          <a:r>
            <a:rPr lang="en-US" sz="1700" kern="1200" dirty="0" smtClean="0"/>
            <a:t>Complete formative instruction PD</a:t>
          </a:r>
          <a:endParaRPr lang="en-US" sz="1700" kern="1200" dirty="0"/>
        </a:p>
      </dsp:txBody>
      <dsp:txXfrm>
        <a:off x="6012338" y="531673"/>
        <a:ext cx="1757139" cy="4421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C643A-6D28-4E84-B725-F54DCC306D59}">
      <dsp:nvSpPr>
        <dsp:cNvPr id="0" name=""/>
        <dsp:cNvSpPr/>
      </dsp:nvSpPr>
      <dsp:spPr>
        <a:xfrm>
          <a:off x="3681" y="54932"/>
          <a:ext cx="7765037" cy="18287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100000"/>
            </a:lnSpc>
            <a:spcBef>
              <a:spcPct val="0"/>
            </a:spcBef>
            <a:spcAft>
              <a:spcPts val="0"/>
            </a:spcAft>
          </a:pPr>
          <a:r>
            <a:rPr lang="en-US" sz="3600" kern="1200" dirty="0" smtClean="0"/>
            <a:t>Ohio’s New Learning Standards for English Language Arts </a:t>
          </a:r>
          <a:endParaRPr lang="en-US" sz="3600" kern="1200" dirty="0"/>
        </a:p>
      </dsp:txBody>
      <dsp:txXfrm>
        <a:off x="57244" y="108495"/>
        <a:ext cx="7657911" cy="1721638"/>
      </dsp:txXfrm>
    </dsp:sp>
    <dsp:sp modelId="{7AB0A68B-758A-4CA2-ADC9-EB84A0125750}">
      <dsp:nvSpPr>
        <dsp:cNvPr id="0" name=""/>
        <dsp:cNvSpPr/>
      </dsp:nvSpPr>
      <dsp:spPr>
        <a:xfrm>
          <a:off x="3681" y="1970764"/>
          <a:ext cx="1883159" cy="1915417"/>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Reading Strand</a:t>
          </a:r>
          <a:endParaRPr lang="en-US" sz="3100" kern="1200" dirty="0"/>
        </a:p>
      </dsp:txBody>
      <dsp:txXfrm>
        <a:off x="58837" y="2025920"/>
        <a:ext cx="1772847" cy="1805105"/>
      </dsp:txXfrm>
    </dsp:sp>
    <dsp:sp modelId="{2DE1A538-73C8-4BCE-AD55-692DF162FC3A}">
      <dsp:nvSpPr>
        <dsp:cNvPr id="0" name=""/>
        <dsp:cNvSpPr/>
      </dsp:nvSpPr>
      <dsp:spPr>
        <a:xfrm>
          <a:off x="3681" y="4026449"/>
          <a:ext cx="922213" cy="1915417"/>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Topic</a:t>
          </a:r>
          <a:endParaRPr lang="en-US" sz="2500" kern="1200" dirty="0"/>
        </a:p>
      </dsp:txBody>
      <dsp:txXfrm>
        <a:off x="30692" y="4053460"/>
        <a:ext cx="868191" cy="1861395"/>
      </dsp:txXfrm>
    </dsp:sp>
    <dsp:sp modelId="{1FCD91A8-64AB-4409-B355-25B68C3A9EFE}">
      <dsp:nvSpPr>
        <dsp:cNvPr id="0" name=""/>
        <dsp:cNvSpPr/>
      </dsp:nvSpPr>
      <dsp:spPr>
        <a:xfrm>
          <a:off x="964627" y="4026449"/>
          <a:ext cx="922213" cy="1915417"/>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Topic</a:t>
          </a:r>
          <a:endParaRPr lang="en-US" sz="2500" kern="1200" dirty="0"/>
        </a:p>
      </dsp:txBody>
      <dsp:txXfrm>
        <a:off x="991638" y="4053460"/>
        <a:ext cx="868191" cy="1861395"/>
      </dsp:txXfrm>
    </dsp:sp>
    <dsp:sp modelId="{278012AB-3B90-427F-8719-72CD51F4B3A9}">
      <dsp:nvSpPr>
        <dsp:cNvPr id="0" name=""/>
        <dsp:cNvSpPr/>
      </dsp:nvSpPr>
      <dsp:spPr>
        <a:xfrm>
          <a:off x="1964307" y="1970764"/>
          <a:ext cx="1883159" cy="1915417"/>
        </a:xfrm>
        <a:prstGeom prst="roundRect">
          <a:avLst>
            <a:gd name="adj" fmla="val 10000"/>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Writing Strand</a:t>
          </a:r>
          <a:endParaRPr lang="en-US" sz="3100" kern="1200" dirty="0"/>
        </a:p>
      </dsp:txBody>
      <dsp:txXfrm>
        <a:off x="2019463" y="2025920"/>
        <a:ext cx="1772847" cy="1805105"/>
      </dsp:txXfrm>
    </dsp:sp>
    <dsp:sp modelId="{0A52EA2D-F54E-4B01-B583-1FEAB25DCC21}">
      <dsp:nvSpPr>
        <dsp:cNvPr id="0" name=""/>
        <dsp:cNvSpPr/>
      </dsp:nvSpPr>
      <dsp:spPr>
        <a:xfrm>
          <a:off x="1964307" y="4026449"/>
          <a:ext cx="922213" cy="1915417"/>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Topic</a:t>
          </a:r>
          <a:endParaRPr lang="en-US" sz="2500" kern="1200" dirty="0"/>
        </a:p>
      </dsp:txBody>
      <dsp:txXfrm>
        <a:off x="1991318" y="4053460"/>
        <a:ext cx="868191" cy="1861395"/>
      </dsp:txXfrm>
    </dsp:sp>
    <dsp:sp modelId="{073E6B7D-B7D7-4AE1-AB4C-F05413F01569}">
      <dsp:nvSpPr>
        <dsp:cNvPr id="0" name=""/>
        <dsp:cNvSpPr/>
      </dsp:nvSpPr>
      <dsp:spPr>
        <a:xfrm>
          <a:off x="2925253" y="4015819"/>
          <a:ext cx="922213" cy="1915417"/>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Topic</a:t>
          </a:r>
          <a:endParaRPr lang="en-US" sz="2500" kern="1200" dirty="0"/>
        </a:p>
      </dsp:txBody>
      <dsp:txXfrm>
        <a:off x="2952264" y="4042830"/>
        <a:ext cx="868191" cy="1861395"/>
      </dsp:txXfrm>
    </dsp:sp>
    <dsp:sp modelId="{C772E142-C90B-4A3E-A286-6F38287A4FEC}">
      <dsp:nvSpPr>
        <dsp:cNvPr id="0" name=""/>
        <dsp:cNvSpPr/>
      </dsp:nvSpPr>
      <dsp:spPr>
        <a:xfrm>
          <a:off x="3924932" y="1970764"/>
          <a:ext cx="1883159" cy="1915417"/>
        </a:xfrm>
        <a:prstGeom prst="roundRect">
          <a:avLst>
            <a:gd name="adj" fmla="val 10000"/>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Speaking and Listening</a:t>
          </a:r>
          <a:endParaRPr lang="en-US" sz="3100" kern="1200" dirty="0"/>
        </a:p>
      </dsp:txBody>
      <dsp:txXfrm>
        <a:off x="3980088" y="2025920"/>
        <a:ext cx="1772847" cy="1805105"/>
      </dsp:txXfrm>
    </dsp:sp>
    <dsp:sp modelId="{96657C6B-FF0C-48AB-90E5-CFAFF0759E7C}">
      <dsp:nvSpPr>
        <dsp:cNvPr id="0" name=""/>
        <dsp:cNvSpPr/>
      </dsp:nvSpPr>
      <dsp:spPr>
        <a:xfrm>
          <a:off x="3924932" y="4026449"/>
          <a:ext cx="922213" cy="191541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Topic</a:t>
          </a:r>
          <a:endParaRPr lang="en-US" sz="2500" kern="1200" dirty="0"/>
        </a:p>
      </dsp:txBody>
      <dsp:txXfrm>
        <a:off x="3951943" y="4053460"/>
        <a:ext cx="868191" cy="1861395"/>
      </dsp:txXfrm>
    </dsp:sp>
    <dsp:sp modelId="{7E98F329-8EEB-416F-A3A7-D3AAB423A1AA}">
      <dsp:nvSpPr>
        <dsp:cNvPr id="0" name=""/>
        <dsp:cNvSpPr/>
      </dsp:nvSpPr>
      <dsp:spPr>
        <a:xfrm>
          <a:off x="4885879" y="4026449"/>
          <a:ext cx="922213" cy="191541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Topic</a:t>
          </a:r>
          <a:endParaRPr lang="en-US" sz="2500" kern="1200" dirty="0"/>
        </a:p>
      </dsp:txBody>
      <dsp:txXfrm>
        <a:off x="4912890" y="4053460"/>
        <a:ext cx="868191" cy="1861395"/>
      </dsp:txXfrm>
    </dsp:sp>
    <dsp:sp modelId="{2506F5B9-7297-48B6-8693-CD7FFD46FA7D}">
      <dsp:nvSpPr>
        <dsp:cNvPr id="0" name=""/>
        <dsp:cNvSpPr/>
      </dsp:nvSpPr>
      <dsp:spPr>
        <a:xfrm>
          <a:off x="5885558" y="1970764"/>
          <a:ext cx="1883159" cy="1915417"/>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Language Strand</a:t>
          </a:r>
          <a:endParaRPr lang="en-US" sz="3100" kern="1200" dirty="0"/>
        </a:p>
      </dsp:txBody>
      <dsp:txXfrm>
        <a:off x="5940714" y="2025920"/>
        <a:ext cx="1772847" cy="1805105"/>
      </dsp:txXfrm>
    </dsp:sp>
    <dsp:sp modelId="{BA1B51D6-F25D-43DF-8747-EA307E52C446}">
      <dsp:nvSpPr>
        <dsp:cNvPr id="0" name=""/>
        <dsp:cNvSpPr/>
      </dsp:nvSpPr>
      <dsp:spPr>
        <a:xfrm>
          <a:off x="5885558" y="4026449"/>
          <a:ext cx="922213" cy="1915417"/>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Topic</a:t>
          </a:r>
          <a:endParaRPr lang="en-US" sz="2500" kern="1200" dirty="0"/>
        </a:p>
      </dsp:txBody>
      <dsp:txXfrm>
        <a:off x="5912569" y="4053460"/>
        <a:ext cx="868191" cy="1861395"/>
      </dsp:txXfrm>
    </dsp:sp>
    <dsp:sp modelId="{C23299BA-7681-4A2F-B86D-879BC4AC2A3A}">
      <dsp:nvSpPr>
        <dsp:cNvPr id="0" name=""/>
        <dsp:cNvSpPr/>
      </dsp:nvSpPr>
      <dsp:spPr>
        <a:xfrm>
          <a:off x="6846505" y="4026449"/>
          <a:ext cx="922213" cy="1915417"/>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Topic</a:t>
          </a:r>
          <a:endParaRPr lang="en-US" sz="2500" kern="1200" dirty="0"/>
        </a:p>
      </dsp:txBody>
      <dsp:txXfrm>
        <a:off x="6873516" y="4053460"/>
        <a:ext cx="868191" cy="1861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09BD7-3BBA-4CAD-9223-2D4B88C16FA9}">
      <dsp:nvSpPr>
        <dsp:cNvPr id="0" name=""/>
        <dsp:cNvSpPr/>
      </dsp:nvSpPr>
      <dsp:spPr>
        <a:xfrm>
          <a:off x="4108" y="2162"/>
          <a:ext cx="7764183" cy="1071038"/>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Reading Strand</a:t>
          </a:r>
          <a:endParaRPr lang="en-US" sz="3600" kern="1200" dirty="0"/>
        </a:p>
      </dsp:txBody>
      <dsp:txXfrm>
        <a:off x="35478" y="33532"/>
        <a:ext cx="7701443" cy="1008298"/>
      </dsp:txXfrm>
    </dsp:sp>
    <dsp:sp modelId="{E2F05948-5953-4DEE-A349-A3CA99669C1F}">
      <dsp:nvSpPr>
        <dsp:cNvPr id="0" name=""/>
        <dsp:cNvSpPr/>
      </dsp:nvSpPr>
      <dsp:spPr>
        <a:xfrm>
          <a:off x="4108" y="1183927"/>
          <a:ext cx="3209872"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Reading: Literature</a:t>
          </a:r>
          <a:endParaRPr lang="en-US" sz="1800" kern="1200" dirty="0"/>
        </a:p>
      </dsp:txBody>
      <dsp:txXfrm>
        <a:off x="48394" y="1228213"/>
        <a:ext cx="3121300" cy="1423447"/>
      </dsp:txXfrm>
    </dsp:sp>
    <dsp:sp modelId="{399DFDBD-F338-4FE3-B92E-091B463549BB}">
      <dsp:nvSpPr>
        <dsp:cNvPr id="0" name=""/>
        <dsp:cNvSpPr/>
      </dsp:nvSpPr>
      <dsp:spPr>
        <a:xfrm>
          <a:off x="4108" y="2806672"/>
          <a:ext cx="952441"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Key Ideas and Details </a:t>
          </a:r>
          <a:endParaRPr lang="en-US" sz="1050" kern="1200" dirty="0"/>
        </a:p>
      </dsp:txBody>
      <dsp:txXfrm>
        <a:off x="32004" y="2834568"/>
        <a:ext cx="896649" cy="1456227"/>
      </dsp:txXfrm>
    </dsp:sp>
    <dsp:sp modelId="{778E899D-0949-4D34-8DDE-867863E4449D}">
      <dsp:nvSpPr>
        <dsp:cNvPr id="0" name=""/>
        <dsp:cNvSpPr/>
      </dsp:nvSpPr>
      <dsp:spPr>
        <a:xfrm>
          <a:off x="4108"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1</a:t>
          </a:r>
          <a:endParaRPr lang="en-US" sz="1100" kern="1200" dirty="0"/>
        </a:p>
      </dsp:txBody>
      <dsp:txXfrm>
        <a:off x="13278" y="4438588"/>
        <a:ext cx="294757" cy="1493679"/>
      </dsp:txXfrm>
    </dsp:sp>
    <dsp:sp modelId="{192AE3B0-F563-4432-AF33-E7E88867E112}">
      <dsp:nvSpPr>
        <dsp:cNvPr id="0" name=""/>
        <dsp:cNvSpPr/>
      </dsp:nvSpPr>
      <dsp:spPr>
        <a:xfrm>
          <a:off x="323780"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2</a:t>
          </a:r>
          <a:endParaRPr lang="en-US" sz="1100" kern="1200" dirty="0"/>
        </a:p>
      </dsp:txBody>
      <dsp:txXfrm>
        <a:off x="332950" y="4438588"/>
        <a:ext cx="294757" cy="1493679"/>
      </dsp:txXfrm>
    </dsp:sp>
    <dsp:sp modelId="{4D08CE80-EC30-482D-A4DA-8B390BB8A862}">
      <dsp:nvSpPr>
        <dsp:cNvPr id="0" name=""/>
        <dsp:cNvSpPr/>
      </dsp:nvSpPr>
      <dsp:spPr>
        <a:xfrm>
          <a:off x="643452"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3</a:t>
          </a:r>
          <a:endParaRPr lang="en-US" sz="1100" kern="1200" dirty="0"/>
        </a:p>
      </dsp:txBody>
      <dsp:txXfrm>
        <a:off x="652622" y="4438588"/>
        <a:ext cx="294757" cy="1493679"/>
      </dsp:txXfrm>
    </dsp:sp>
    <dsp:sp modelId="{061B9098-6C0D-4476-9512-79E28173B1FF}">
      <dsp:nvSpPr>
        <dsp:cNvPr id="0" name=""/>
        <dsp:cNvSpPr/>
      </dsp:nvSpPr>
      <dsp:spPr>
        <a:xfrm>
          <a:off x="969699" y="2806672"/>
          <a:ext cx="952441"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Craft and Structure </a:t>
          </a:r>
          <a:endParaRPr lang="en-US" sz="1050" kern="1200" dirty="0"/>
        </a:p>
      </dsp:txBody>
      <dsp:txXfrm>
        <a:off x="997595" y="2834568"/>
        <a:ext cx="896649" cy="1456227"/>
      </dsp:txXfrm>
    </dsp:sp>
    <dsp:sp modelId="{C955C6B7-E262-4FF4-9577-5644A3CCD4D6}">
      <dsp:nvSpPr>
        <dsp:cNvPr id="0" name=""/>
        <dsp:cNvSpPr/>
      </dsp:nvSpPr>
      <dsp:spPr>
        <a:xfrm>
          <a:off x="969699"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4</a:t>
          </a:r>
          <a:endParaRPr lang="en-US" sz="1100" kern="1200" dirty="0"/>
        </a:p>
      </dsp:txBody>
      <dsp:txXfrm>
        <a:off x="978869" y="4438588"/>
        <a:ext cx="294757" cy="1493679"/>
      </dsp:txXfrm>
    </dsp:sp>
    <dsp:sp modelId="{F38E05E0-29E2-40BB-9396-926D077325FC}">
      <dsp:nvSpPr>
        <dsp:cNvPr id="0" name=""/>
        <dsp:cNvSpPr/>
      </dsp:nvSpPr>
      <dsp:spPr>
        <a:xfrm>
          <a:off x="1289372"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5</a:t>
          </a:r>
          <a:endParaRPr lang="en-US" sz="1100" kern="1200" dirty="0"/>
        </a:p>
      </dsp:txBody>
      <dsp:txXfrm>
        <a:off x="1298542" y="4438588"/>
        <a:ext cx="294757" cy="1493679"/>
      </dsp:txXfrm>
    </dsp:sp>
    <dsp:sp modelId="{979DCAB4-6DE5-493C-9702-C5D47A47AF68}">
      <dsp:nvSpPr>
        <dsp:cNvPr id="0" name=""/>
        <dsp:cNvSpPr/>
      </dsp:nvSpPr>
      <dsp:spPr>
        <a:xfrm>
          <a:off x="1609044"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6</a:t>
          </a:r>
          <a:endParaRPr lang="en-US" sz="1100" kern="1200" dirty="0"/>
        </a:p>
      </dsp:txBody>
      <dsp:txXfrm>
        <a:off x="1618214" y="4438588"/>
        <a:ext cx="294757" cy="1493679"/>
      </dsp:txXfrm>
    </dsp:sp>
    <dsp:sp modelId="{BE2EA70F-E5B0-4C9E-92BF-41F789142A13}">
      <dsp:nvSpPr>
        <dsp:cNvPr id="0" name=""/>
        <dsp:cNvSpPr/>
      </dsp:nvSpPr>
      <dsp:spPr>
        <a:xfrm>
          <a:off x="1935291" y="2806672"/>
          <a:ext cx="952441"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 </a:t>
          </a:r>
          <a:r>
            <a:rPr lang="en-US" sz="1050" kern="1200" dirty="0" smtClean="0"/>
            <a:t>Integration of Knowledge</a:t>
          </a:r>
        </a:p>
        <a:p>
          <a:pPr lvl="0" algn="ctr" defTabSz="355600">
            <a:lnSpc>
              <a:spcPct val="90000"/>
            </a:lnSpc>
            <a:spcBef>
              <a:spcPct val="0"/>
            </a:spcBef>
            <a:spcAft>
              <a:spcPct val="35000"/>
            </a:spcAft>
          </a:pPr>
          <a:r>
            <a:rPr lang="en-US" sz="1050" kern="1200" dirty="0" smtClean="0"/>
            <a:t> and Ideas</a:t>
          </a:r>
          <a:r>
            <a:rPr lang="en-US" sz="800" kern="1200" dirty="0" smtClean="0"/>
            <a:t>   </a:t>
          </a:r>
          <a:endParaRPr lang="en-US" sz="800" kern="1200" dirty="0"/>
        </a:p>
      </dsp:txBody>
      <dsp:txXfrm>
        <a:off x="1963187" y="2834568"/>
        <a:ext cx="896649" cy="1456227"/>
      </dsp:txXfrm>
    </dsp:sp>
    <dsp:sp modelId="{C604065B-A918-47E1-942B-0B8548F00AB7}">
      <dsp:nvSpPr>
        <dsp:cNvPr id="0" name=""/>
        <dsp:cNvSpPr/>
      </dsp:nvSpPr>
      <dsp:spPr>
        <a:xfrm>
          <a:off x="1935291"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7</a:t>
          </a:r>
          <a:endParaRPr lang="en-US" sz="1100" kern="1200" dirty="0"/>
        </a:p>
      </dsp:txBody>
      <dsp:txXfrm>
        <a:off x="1944461" y="4438588"/>
        <a:ext cx="294757" cy="1493679"/>
      </dsp:txXfrm>
    </dsp:sp>
    <dsp:sp modelId="{21F51883-B62D-4E95-BDB1-2BF46477128F}">
      <dsp:nvSpPr>
        <dsp:cNvPr id="0" name=""/>
        <dsp:cNvSpPr/>
      </dsp:nvSpPr>
      <dsp:spPr>
        <a:xfrm>
          <a:off x="2254963"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8</a:t>
          </a:r>
          <a:endParaRPr lang="en-US" sz="1100" kern="1200" dirty="0"/>
        </a:p>
      </dsp:txBody>
      <dsp:txXfrm>
        <a:off x="2264133" y="4438588"/>
        <a:ext cx="294757" cy="1493679"/>
      </dsp:txXfrm>
    </dsp:sp>
    <dsp:sp modelId="{0385220D-BA1C-47FB-9D37-786802131679}">
      <dsp:nvSpPr>
        <dsp:cNvPr id="0" name=""/>
        <dsp:cNvSpPr/>
      </dsp:nvSpPr>
      <dsp:spPr>
        <a:xfrm>
          <a:off x="2574635"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9</a:t>
          </a:r>
          <a:endParaRPr lang="en-US" sz="1100" kern="1200" dirty="0"/>
        </a:p>
      </dsp:txBody>
      <dsp:txXfrm>
        <a:off x="2583805" y="4438588"/>
        <a:ext cx="294757" cy="1493679"/>
      </dsp:txXfrm>
    </dsp:sp>
    <dsp:sp modelId="{A1F7ABB8-72C9-4D1F-A293-FEC313495C7B}">
      <dsp:nvSpPr>
        <dsp:cNvPr id="0" name=""/>
        <dsp:cNvSpPr/>
      </dsp:nvSpPr>
      <dsp:spPr>
        <a:xfrm>
          <a:off x="2900883" y="2806672"/>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ts val="0"/>
            </a:spcAft>
          </a:pPr>
          <a:r>
            <a:rPr lang="en-US" sz="1050" kern="1200" dirty="0" smtClean="0"/>
            <a:t>Range of Reading and  </a:t>
          </a:r>
        </a:p>
        <a:p>
          <a:pPr lvl="0" algn="ctr" defTabSz="466725">
            <a:lnSpc>
              <a:spcPct val="90000"/>
            </a:lnSpc>
            <a:spcBef>
              <a:spcPct val="0"/>
            </a:spcBef>
            <a:spcAft>
              <a:spcPts val="0"/>
            </a:spcAft>
          </a:pPr>
          <a:r>
            <a:rPr lang="en-US" sz="1050" kern="1200" dirty="0" smtClean="0"/>
            <a:t>Level of Text Complexity</a:t>
          </a:r>
          <a:endParaRPr lang="en-US" sz="1050" kern="1200" dirty="0"/>
        </a:p>
      </dsp:txBody>
      <dsp:txXfrm>
        <a:off x="2910053" y="2815842"/>
        <a:ext cx="294757" cy="1493679"/>
      </dsp:txXfrm>
    </dsp:sp>
    <dsp:sp modelId="{9FDF7374-EDDC-49E5-B118-5E27F8A12EF3}">
      <dsp:nvSpPr>
        <dsp:cNvPr id="0" name=""/>
        <dsp:cNvSpPr/>
      </dsp:nvSpPr>
      <dsp:spPr>
        <a:xfrm>
          <a:off x="2900883"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10</a:t>
          </a:r>
          <a:endParaRPr lang="en-US" sz="1100" kern="1200" dirty="0"/>
        </a:p>
      </dsp:txBody>
      <dsp:txXfrm>
        <a:off x="2910053" y="4438588"/>
        <a:ext cx="294757" cy="1493679"/>
      </dsp:txXfrm>
    </dsp:sp>
    <dsp:sp modelId="{9DF88AAB-89B2-4013-BD14-72625BCB77F1}">
      <dsp:nvSpPr>
        <dsp:cNvPr id="0" name=""/>
        <dsp:cNvSpPr/>
      </dsp:nvSpPr>
      <dsp:spPr>
        <a:xfrm>
          <a:off x="3234053" y="1200994"/>
          <a:ext cx="3209872"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Reading: Informational Text</a:t>
          </a:r>
          <a:endParaRPr lang="en-US" sz="1800" kern="1200" dirty="0"/>
        </a:p>
      </dsp:txBody>
      <dsp:txXfrm>
        <a:off x="3278339" y="1245280"/>
        <a:ext cx="3121300" cy="1423447"/>
      </dsp:txXfrm>
    </dsp:sp>
    <dsp:sp modelId="{BF48178D-AC6B-4604-8E2A-963C699B53C0}">
      <dsp:nvSpPr>
        <dsp:cNvPr id="0" name=""/>
        <dsp:cNvSpPr/>
      </dsp:nvSpPr>
      <dsp:spPr>
        <a:xfrm>
          <a:off x="3240280" y="2806672"/>
          <a:ext cx="952441"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Key Ideas and Details</a:t>
          </a:r>
          <a:endParaRPr lang="en-US" sz="1050" kern="1200" dirty="0"/>
        </a:p>
      </dsp:txBody>
      <dsp:txXfrm>
        <a:off x="3268176" y="2834568"/>
        <a:ext cx="896649" cy="1456227"/>
      </dsp:txXfrm>
    </dsp:sp>
    <dsp:sp modelId="{173361AD-FD75-48EE-B697-4482308D63D9}">
      <dsp:nvSpPr>
        <dsp:cNvPr id="0" name=""/>
        <dsp:cNvSpPr/>
      </dsp:nvSpPr>
      <dsp:spPr>
        <a:xfrm>
          <a:off x="3240280"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1</a:t>
          </a:r>
          <a:endParaRPr lang="en-US" sz="1100" kern="1200" dirty="0"/>
        </a:p>
      </dsp:txBody>
      <dsp:txXfrm>
        <a:off x="3249450" y="4438588"/>
        <a:ext cx="294757" cy="1493679"/>
      </dsp:txXfrm>
    </dsp:sp>
    <dsp:sp modelId="{BFFD90C6-D1B5-41A7-A9A9-D0CCA0CA91CB}">
      <dsp:nvSpPr>
        <dsp:cNvPr id="0" name=""/>
        <dsp:cNvSpPr/>
      </dsp:nvSpPr>
      <dsp:spPr>
        <a:xfrm>
          <a:off x="3559952"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2</a:t>
          </a:r>
          <a:endParaRPr lang="en-US" sz="1100" kern="1200" dirty="0"/>
        </a:p>
      </dsp:txBody>
      <dsp:txXfrm>
        <a:off x="3569122" y="4438588"/>
        <a:ext cx="294757" cy="1493679"/>
      </dsp:txXfrm>
    </dsp:sp>
    <dsp:sp modelId="{5B51989D-09DF-4992-97FD-4D41E5EEFCF8}">
      <dsp:nvSpPr>
        <dsp:cNvPr id="0" name=""/>
        <dsp:cNvSpPr/>
      </dsp:nvSpPr>
      <dsp:spPr>
        <a:xfrm>
          <a:off x="3879624"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3</a:t>
          </a:r>
          <a:endParaRPr lang="en-US" sz="1100" kern="1200" dirty="0"/>
        </a:p>
      </dsp:txBody>
      <dsp:txXfrm>
        <a:off x="3888794" y="4438588"/>
        <a:ext cx="294757" cy="1493679"/>
      </dsp:txXfrm>
    </dsp:sp>
    <dsp:sp modelId="{CCF07FED-5A99-4123-91C7-4711FC12093E}">
      <dsp:nvSpPr>
        <dsp:cNvPr id="0" name=""/>
        <dsp:cNvSpPr/>
      </dsp:nvSpPr>
      <dsp:spPr>
        <a:xfrm>
          <a:off x="4205872" y="2806672"/>
          <a:ext cx="952441"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Craft and Structure</a:t>
          </a:r>
          <a:endParaRPr lang="en-US" sz="1050" kern="1200" dirty="0"/>
        </a:p>
      </dsp:txBody>
      <dsp:txXfrm>
        <a:off x="4233768" y="2834568"/>
        <a:ext cx="896649" cy="1456227"/>
      </dsp:txXfrm>
    </dsp:sp>
    <dsp:sp modelId="{07C0BA50-875C-4DDE-9822-D4D2BC67353F}">
      <dsp:nvSpPr>
        <dsp:cNvPr id="0" name=""/>
        <dsp:cNvSpPr/>
      </dsp:nvSpPr>
      <dsp:spPr>
        <a:xfrm>
          <a:off x="4205872"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4 </a:t>
          </a:r>
          <a:endParaRPr lang="en-US" sz="1100" kern="1200" dirty="0"/>
        </a:p>
      </dsp:txBody>
      <dsp:txXfrm>
        <a:off x="4215042" y="4438588"/>
        <a:ext cx="294757" cy="1493679"/>
      </dsp:txXfrm>
    </dsp:sp>
    <dsp:sp modelId="{26A41F29-8985-4E0F-BF48-027D49FFE67E}">
      <dsp:nvSpPr>
        <dsp:cNvPr id="0" name=""/>
        <dsp:cNvSpPr/>
      </dsp:nvSpPr>
      <dsp:spPr>
        <a:xfrm>
          <a:off x="4525544"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5</a:t>
          </a:r>
          <a:endParaRPr lang="en-US" sz="1100" kern="1200" dirty="0"/>
        </a:p>
      </dsp:txBody>
      <dsp:txXfrm>
        <a:off x="4534714" y="4438588"/>
        <a:ext cx="294757" cy="1493679"/>
      </dsp:txXfrm>
    </dsp:sp>
    <dsp:sp modelId="{DC6C594F-4A1A-4077-89CB-9472969AAA9D}">
      <dsp:nvSpPr>
        <dsp:cNvPr id="0" name=""/>
        <dsp:cNvSpPr/>
      </dsp:nvSpPr>
      <dsp:spPr>
        <a:xfrm>
          <a:off x="4845216"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6</a:t>
          </a:r>
          <a:endParaRPr lang="en-US" sz="1100" kern="1200" dirty="0"/>
        </a:p>
      </dsp:txBody>
      <dsp:txXfrm>
        <a:off x="4854386" y="4438588"/>
        <a:ext cx="294757" cy="1493679"/>
      </dsp:txXfrm>
    </dsp:sp>
    <dsp:sp modelId="{E61D180C-1A05-45CD-A0D5-E4C27D69C36F}">
      <dsp:nvSpPr>
        <dsp:cNvPr id="0" name=""/>
        <dsp:cNvSpPr/>
      </dsp:nvSpPr>
      <dsp:spPr>
        <a:xfrm>
          <a:off x="5171463" y="2806672"/>
          <a:ext cx="952441"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Integration of Knowledge</a:t>
          </a:r>
        </a:p>
        <a:p>
          <a:pPr lvl="0" algn="ctr" defTabSz="466725">
            <a:lnSpc>
              <a:spcPct val="90000"/>
            </a:lnSpc>
            <a:spcBef>
              <a:spcPct val="0"/>
            </a:spcBef>
            <a:spcAft>
              <a:spcPct val="35000"/>
            </a:spcAft>
          </a:pPr>
          <a:r>
            <a:rPr lang="en-US" sz="1050" kern="1200" dirty="0" smtClean="0"/>
            <a:t> and Ideas</a:t>
          </a:r>
          <a:endParaRPr lang="en-US" sz="1050" kern="1200" dirty="0"/>
        </a:p>
      </dsp:txBody>
      <dsp:txXfrm>
        <a:off x="5199359" y="2834568"/>
        <a:ext cx="896649" cy="1456227"/>
      </dsp:txXfrm>
    </dsp:sp>
    <dsp:sp modelId="{A23FA73B-D85E-44D6-9182-B44DEC103171}">
      <dsp:nvSpPr>
        <dsp:cNvPr id="0" name=""/>
        <dsp:cNvSpPr/>
      </dsp:nvSpPr>
      <dsp:spPr>
        <a:xfrm>
          <a:off x="5171463"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7</a:t>
          </a:r>
          <a:endParaRPr lang="en-US" sz="1100" kern="1200" dirty="0"/>
        </a:p>
      </dsp:txBody>
      <dsp:txXfrm>
        <a:off x="5180633" y="4438588"/>
        <a:ext cx="294757" cy="1493679"/>
      </dsp:txXfrm>
    </dsp:sp>
    <dsp:sp modelId="{91BB2FF3-CBF5-4EE8-866F-62EB52E84535}">
      <dsp:nvSpPr>
        <dsp:cNvPr id="0" name=""/>
        <dsp:cNvSpPr/>
      </dsp:nvSpPr>
      <dsp:spPr>
        <a:xfrm>
          <a:off x="5491136"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8</a:t>
          </a:r>
          <a:endParaRPr lang="en-US" sz="1100" kern="1200" dirty="0"/>
        </a:p>
      </dsp:txBody>
      <dsp:txXfrm>
        <a:off x="5500306" y="4438588"/>
        <a:ext cx="294757" cy="1493679"/>
      </dsp:txXfrm>
    </dsp:sp>
    <dsp:sp modelId="{32A098A7-6CC6-4A06-85F1-5FC73811B2CF}">
      <dsp:nvSpPr>
        <dsp:cNvPr id="0" name=""/>
        <dsp:cNvSpPr/>
      </dsp:nvSpPr>
      <dsp:spPr>
        <a:xfrm>
          <a:off x="5810808"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9</a:t>
          </a:r>
          <a:endParaRPr lang="en-US" sz="1100" kern="1200" dirty="0"/>
        </a:p>
      </dsp:txBody>
      <dsp:txXfrm>
        <a:off x="5819978" y="4438588"/>
        <a:ext cx="294757" cy="1493679"/>
      </dsp:txXfrm>
    </dsp:sp>
    <dsp:sp modelId="{D7639320-A88B-4C22-B60E-443FB0D74395}">
      <dsp:nvSpPr>
        <dsp:cNvPr id="0" name=""/>
        <dsp:cNvSpPr/>
      </dsp:nvSpPr>
      <dsp:spPr>
        <a:xfrm>
          <a:off x="6137055" y="2806672"/>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ts val="0"/>
            </a:spcAft>
          </a:pPr>
          <a:r>
            <a:rPr lang="en-US" sz="1050" kern="1200" dirty="0" smtClean="0"/>
            <a:t>Range of Reading and </a:t>
          </a:r>
        </a:p>
        <a:p>
          <a:pPr lvl="0" algn="ctr" defTabSz="466725">
            <a:lnSpc>
              <a:spcPct val="90000"/>
            </a:lnSpc>
            <a:spcBef>
              <a:spcPct val="0"/>
            </a:spcBef>
            <a:spcAft>
              <a:spcPts val="0"/>
            </a:spcAft>
          </a:pPr>
          <a:r>
            <a:rPr lang="en-US" sz="1050" kern="1200" dirty="0" smtClean="0"/>
            <a:t>Level of Text Complexity</a:t>
          </a:r>
          <a:endParaRPr lang="en-US" sz="1050" kern="1200" dirty="0"/>
        </a:p>
      </dsp:txBody>
      <dsp:txXfrm>
        <a:off x="6146225" y="2815842"/>
        <a:ext cx="294757" cy="1493679"/>
      </dsp:txXfrm>
    </dsp:sp>
    <dsp:sp modelId="{1671FF70-E844-4B66-ADCB-33AA30879BC7}">
      <dsp:nvSpPr>
        <dsp:cNvPr id="0" name=""/>
        <dsp:cNvSpPr/>
      </dsp:nvSpPr>
      <dsp:spPr>
        <a:xfrm>
          <a:off x="6137055"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10</a:t>
          </a:r>
          <a:endParaRPr lang="en-US" sz="1100" kern="1200" dirty="0"/>
        </a:p>
      </dsp:txBody>
      <dsp:txXfrm>
        <a:off x="6146225" y="4438588"/>
        <a:ext cx="294757" cy="1493679"/>
      </dsp:txXfrm>
    </dsp:sp>
    <dsp:sp modelId="{EF1DAA4E-73E6-40CC-BBA7-7857FB8951CD}">
      <dsp:nvSpPr>
        <dsp:cNvPr id="0" name=""/>
        <dsp:cNvSpPr/>
      </dsp:nvSpPr>
      <dsp:spPr>
        <a:xfrm>
          <a:off x="6476452" y="1183927"/>
          <a:ext cx="1291838"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ts val="2100"/>
            </a:lnSpc>
            <a:spcBef>
              <a:spcPct val="0"/>
            </a:spcBef>
            <a:spcAft>
              <a:spcPts val="0"/>
            </a:spcAft>
          </a:pPr>
          <a:r>
            <a:rPr lang="en-US" sz="1800" kern="1200" dirty="0" smtClean="0"/>
            <a:t>Reading: </a:t>
          </a:r>
          <a:r>
            <a:rPr lang="en-US" sz="1800" kern="1200" spc="-100" baseline="0" dirty="0" smtClean="0"/>
            <a:t>Foundational</a:t>
          </a:r>
          <a:r>
            <a:rPr lang="en-US" sz="1800" kern="1200" dirty="0" smtClean="0"/>
            <a:t> Skills</a:t>
          </a:r>
          <a:endParaRPr lang="en-US" sz="1800" kern="1200" dirty="0"/>
        </a:p>
      </dsp:txBody>
      <dsp:txXfrm>
        <a:off x="6514289" y="1221764"/>
        <a:ext cx="1216164" cy="1436345"/>
      </dsp:txXfrm>
    </dsp:sp>
    <dsp:sp modelId="{87970C84-3E8F-46B2-8221-39675EC3FD33}">
      <dsp:nvSpPr>
        <dsp:cNvPr id="0" name=""/>
        <dsp:cNvSpPr/>
      </dsp:nvSpPr>
      <dsp:spPr>
        <a:xfrm>
          <a:off x="6476452" y="2806672"/>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Print Concepts</a:t>
          </a:r>
          <a:endParaRPr lang="en-US" sz="1050" kern="1200" dirty="0"/>
        </a:p>
      </dsp:txBody>
      <dsp:txXfrm>
        <a:off x="6485622" y="2815842"/>
        <a:ext cx="294757" cy="1493679"/>
      </dsp:txXfrm>
    </dsp:sp>
    <dsp:sp modelId="{72231072-E14F-4D9E-9BA7-F0B4CA2FBB8C}">
      <dsp:nvSpPr>
        <dsp:cNvPr id="0" name=""/>
        <dsp:cNvSpPr/>
      </dsp:nvSpPr>
      <dsp:spPr>
        <a:xfrm>
          <a:off x="6476452"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1</a:t>
          </a:r>
          <a:endParaRPr lang="en-US" sz="1100" kern="1200" dirty="0"/>
        </a:p>
      </dsp:txBody>
      <dsp:txXfrm>
        <a:off x="6485622" y="4438588"/>
        <a:ext cx="294757" cy="1493679"/>
      </dsp:txXfrm>
    </dsp:sp>
    <dsp:sp modelId="{EA1F69C9-0517-4FF1-A8F8-395C6E881B1D}">
      <dsp:nvSpPr>
        <dsp:cNvPr id="0" name=""/>
        <dsp:cNvSpPr/>
      </dsp:nvSpPr>
      <dsp:spPr>
        <a:xfrm>
          <a:off x="6802700" y="2806672"/>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Phonological Awareness</a:t>
          </a:r>
          <a:endParaRPr lang="en-US" sz="1050" kern="1200" dirty="0"/>
        </a:p>
      </dsp:txBody>
      <dsp:txXfrm>
        <a:off x="6811870" y="2815842"/>
        <a:ext cx="294757" cy="1493679"/>
      </dsp:txXfrm>
    </dsp:sp>
    <dsp:sp modelId="{F2C4C737-9DDC-4125-9AFB-DA16DA9E0632}">
      <dsp:nvSpPr>
        <dsp:cNvPr id="0" name=""/>
        <dsp:cNvSpPr/>
      </dsp:nvSpPr>
      <dsp:spPr>
        <a:xfrm>
          <a:off x="6802700"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2</a:t>
          </a:r>
          <a:endParaRPr lang="en-US" sz="1100" kern="1200" dirty="0"/>
        </a:p>
      </dsp:txBody>
      <dsp:txXfrm>
        <a:off x="6811870" y="4438588"/>
        <a:ext cx="294757" cy="1493679"/>
      </dsp:txXfrm>
    </dsp:sp>
    <dsp:sp modelId="{02857FBF-BD0A-4FC9-9800-4EABEB1E783B}">
      <dsp:nvSpPr>
        <dsp:cNvPr id="0" name=""/>
        <dsp:cNvSpPr/>
      </dsp:nvSpPr>
      <dsp:spPr>
        <a:xfrm>
          <a:off x="7131918" y="280633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ts val="0"/>
            </a:spcAft>
          </a:pPr>
          <a:r>
            <a:rPr lang="en-US" sz="1050" kern="1200" dirty="0" smtClean="0"/>
            <a:t>Phonics and Word</a:t>
          </a:r>
        </a:p>
        <a:p>
          <a:pPr lvl="0" algn="ctr" defTabSz="466725">
            <a:lnSpc>
              <a:spcPct val="90000"/>
            </a:lnSpc>
            <a:spcBef>
              <a:spcPct val="0"/>
            </a:spcBef>
            <a:spcAft>
              <a:spcPts val="0"/>
            </a:spcAft>
          </a:pPr>
          <a:r>
            <a:rPr lang="en-US" sz="1050" kern="1200" dirty="0" smtClean="0"/>
            <a:t> Recognition</a:t>
          </a:r>
          <a:endParaRPr lang="en-US" sz="1050" kern="1200" dirty="0"/>
        </a:p>
      </dsp:txBody>
      <dsp:txXfrm>
        <a:off x="7141088" y="2815508"/>
        <a:ext cx="294757" cy="1493679"/>
      </dsp:txXfrm>
    </dsp:sp>
    <dsp:sp modelId="{4C29AF66-4BA1-49D6-84C8-141C21BB371C}">
      <dsp:nvSpPr>
        <dsp:cNvPr id="0" name=""/>
        <dsp:cNvSpPr/>
      </dsp:nvSpPr>
      <dsp:spPr>
        <a:xfrm>
          <a:off x="7128947"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3</a:t>
          </a:r>
          <a:endParaRPr lang="en-US" sz="1100" kern="1200" dirty="0"/>
        </a:p>
      </dsp:txBody>
      <dsp:txXfrm>
        <a:off x="7138117" y="4438588"/>
        <a:ext cx="294757" cy="1493679"/>
      </dsp:txXfrm>
    </dsp:sp>
    <dsp:sp modelId="{CEEB6B14-2E55-4EF1-B7B4-C44FB8B1D696}">
      <dsp:nvSpPr>
        <dsp:cNvPr id="0" name=""/>
        <dsp:cNvSpPr/>
      </dsp:nvSpPr>
      <dsp:spPr>
        <a:xfrm>
          <a:off x="7459302" y="2806672"/>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Fluency</a:t>
          </a:r>
          <a:endParaRPr lang="en-US" sz="1050" kern="1200" dirty="0"/>
        </a:p>
      </dsp:txBody>
      <dsp:txXfrm>
        <a:off x="7468472" y="2815842"/>
        <a:ext cx="294757" cy="1493679"/>
      </dsp:txXfrm>
    </dsp:sp>
    <dsp:sp modelId="{C0E3F2C7-0F86-4EEE-8120-B830659AEA4C}">
      <dsp:nvSpPr>
        <dsp:cNvPr id="0" name=""/>
        <dsp:cNvSpPr/>
      </dsp:nvSpPr>
      <dsp:spPr>
        <a:xfrm>
          <a:off x="7455194" y="4429418"/>
          <a:ext cx="313097" cy="1512019"/>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4</a:t>
          </a:r>
          <a:endParaRPr lang="en-US" sz="1100" kern="1200" dirty="0"/>
        </a:p>
      </dsp:txBody>
      <dsp:txXfrm>
        <a:off x="7464364" y="4438588"/>
        <a:ext cx="294757" cy="14936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D63E9-BD8A-4C17-98F9-CF5430B8EE52}">
      <dsp:nvSpPr>
        <dsp:cNvPr id="0" name=""/>
        <dsp:cNvSpPr/>
      </dsp:nvSpPr>
      <dsp:spPr>
        <a:xfrm>
          <a:off x="4451" y="3123"/>
          <a:ext cx="7763496" cy="1128294"/>
        </a:xfrm>
        <a:prstGeom prst="roundRect">
          <a:avLst>
            <a:gd name="adj" fmla="val 10000"/>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Writing Strand</a:t>
          </a:r>
          <a:endParaRPr lang="en-US" sz="3600" kern="1200" dirty="0"/>
        </a:p>
      </dsp:txBody>
      <dsp:txXfrm>
        <a:off x="37498" y="36170"/>
        <a:ext cx="7697402" cy="1062200"/>
      </dsp:txXfrm>
    </dsp:sp>
    <dsp:sp modelId="{61F26D22-AE2E-4664-BE5C-50CF141E9738}">
      <dsp:nvSpPr>
        <dsp:cNvPr id="0" name=""/>
        <dsp:cNvSpPr/>
      </dsp:nvSpPr>
      <dsp:spPr>
        <a:xfrm>
          <a:off x="4451" y="1295488"/>
          <a:ext cx="2279381"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a:lnSpc>
              <a:spcPts val="2100"/>
            </a:lnSpc>
            <a:spcBef>
              <a:spcPct val="0"/>
            </a:spcBef>
            <a:spcAft>
              <a:spcPts val="0"/>
            </a:spcAft>
          </a:pPr>
          <a:r>
            <a:rPr lang="en-US" sz="1800" kern="1200" dirty="0" smtClean="0"/>
            <a:t>Text Types </a:t>
          </a:r>
        </a:p>
        <a:p>
          <a:pPr lvl="0" algn="ctr" defTabSz="800100">
            <a:lnSpc>
              <a:spcPts val="2100"/>
            </a:lnSpc>
            <a:spcBef>
              <a:spcPct val="0"/>
            </a:spcBef>
            <a:spcAft>
              <a:spcPts val="0"/>
            </a:spcAft>
          </a:pPr>
          <a:r>
            <a:rPr lang="en-US" sz="1800" kern="1200" dirty="0" smtClean="0"/>
            <a:t>and</a:t>
          </a:r>
        </a:p>
        <a:p>
          <a:pPr lvl="0" algn="ctr" defTabSz="800100">
            <a:lnSpc>
              <a:spcPts val="2100"/>
            </a:lnSpc>
            <a:spcBef>
              <a:spcPct val="0"/>
            </a:spcBef>
            <a:spcAft>
              <a:spcPts val="0"/>
            </a:spcAft>
          </a:pPr>
          <a:r>
            <a:rPr lang="en-US" sz="1800" kern="1200" dirty="0" smtClean="0"/>
            <a:t> Purposes</a:t>
          </a:r>
          <a:endParaRPr lang="en-US" sz="1800" kern="1200" dirty="0"/>
        </a:p>
      </dsp:txBody>
      <dsp:txXfrm>
        <a:off x="70072" y="1361109"/>
        <a:ext cx="2148139" cy="2109216"/>
      </dsp:txXfrm>
    </dsp:sp>
    <dsp:sp modelId="{0DD300B7-F5E3-4EE6-9A7B-54CB73E428FF}">
      <dsp:nvSpPr>
        <dsp:cNvPr id="0" name=""/>
        <dsp:cNvSpPr/>
      </dsp:nvSpPr>
      <dsp:spPr>
        <a:xfrm>
          <a:off x="4451"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1</a:t>
          </a:r>
          <a:endParaRPr lang="en-US" sz="1100" kern="1200" dirty="0"/>
        </a:p>
      </dsp:txBody>
      <dsp:txXfrm>
        <a:off x="26098" y="3721664"/>
        <a:ext cx="695805" cy="2197164"/>
      </dsp:txXfrm>
    </dsp:sp>
    <dsp:sp modelId="{4A6EAF3A-D176-4500-B3B6-3FE5B2EA2677}">
      <dsp:nvSpPr>
        <dsp:cNvPr id="0" name=""/>
        <dsp:cNvSpPr/>
      </dsp:nvSpPr>
      <dsp:spPr>
        <a:xfrm>
          <a:off x="774592"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2</a:t>
          </a:r>
          <a:endParaRPr lang="en-US" sz="1100" kern="1200" dirty="0"/>
        </a:p>
      </dsp:txBody>
      <dsp:txXfrm>
        <a:off x="796239" y="3721664"/>
        <a:ext cx="695805" cy="2197164"/>
      </dsp:txXfrm>
    </dsp:sp>
    <dsp:sp modelId="{C0146A81-006C-471A-8AB8-7AA05D1A62FA}">
      <dsp:nvSpPr>
        <dsp:cNvPr id="0" name=""/>
        <dsp:cNvSpPr/>
      </dsp:nvSpPr>
      <dsp:spPr>
        <a:xfrm>
          <a:off x="1544734"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3</a:t>
          </a:r>
          <a:endParaRPr lang="en-US" sz="1100" kern="1200" dirty="0"/>
        </a:p>
      </dsp:txBody>
      <dsp:txXfrm>
        <a:off x="1566381" y="3721664"/>
        <a:ext cx="695805" cy="2197164"/>
      </dsp:txXfrm>
    </dsp:sp>
    <dsp:sp modelId="{C46592FE-166E-4590-AB4A-FC4BDD4FCE4D}">
      <dsp:nvSpPr>
        <dsp:cNvPr id="0" name=""/>
        <dsp:cNvSpPr/>
      </dsp:nvSpPr>
      <dsp:spPr>
        <a:xfrm>
          <a:off x="2345917" y="1295488"/>
          <a:ext cx="2279381"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a:lnSpc>
              <a:spcPts val="2100"/>
            </a:lnSpc>
            <a:spcBef>
              <a:spcPct val="0"/>
            </a:spcBef>
            <a:spcAft>
              <a:spcPts val="0"/>
            </a:spcAft>
          </a:pPr>
          <a:r>
            <a:rPr lang="en-US" sz="1800" kern="1200" dirty="0" smtClean="0"/>
            <a:t>Production and Distribution of Writing</a:t>
          </a:r>
          <a:endParaRPr lang="en-US" sz="1800" kern="1200" dirty="0"/>
        </a:p>
      </dsp:txBody>
      <dsp:txXfrm>
        <a:off x="2411538" y="1361109"/>
        <a:ext cx="2148139" cy="2109216"/>
      </dsp:txXfrm>
    </dsp:sp>
    <dsp:sp modelId="{43A0256D-0D4E-4384-93C4-5FD89540A964}">
      <dsp:nvSpPr>
        <dsp:cNvPr id="0" name=""/>
        <dsp:cNvSpPr/>
      </dsp:nvSpPr>
      <dsp:spPr>
        <a:xfrm>
          <a:off x="2345917"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4</a:t>
          </a:r>
          <a:endParaRPr lang="en-US" sz="1100" kern="1200" dirty="0"/>
        </a:p>
      </dsp:txBody>
      <dsp:txXfrm>
        <a:off x="2367564" y="3721664"/>
        <a:ext cx="695805" cy="2197164"/>
      </dsp:txXfrm>
    </dsp:sp>
    <dsp:sp modelId="{BF4B0A9D-7B79-41AD-A997-1CD5E79D33D1}">
      <dsp:nvSpPr>
        <dsp:cNvPr id="0" name=""/>
        <dsp:cNvSpPr/>
      </dsp:nvSpPr>
      <dsp:spPr>
        <a:xfrm>
          <a:off x="3116058"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5</a:t>
          </a:r>
          <a:endParaRPr lang="en-US" sz="1100" kern="1200" dirty="0"/>
        </a:p>
      </dsp:txBody>
      <dsp:txXfrm>
        <a:off x="3137705" y="3721664"/>
        <a:ext cx="695805" cy="2197164"/>
      </dsp:txXfrm>
    </dsp:sp>
    <dsp:sp modelId="{2578B72B-72F6-4BDE-A92B-70A533E64A11}">
      <dsp:nvSpPr>
        <dsp:cNvPr id="0" name=""/>
        <dsp:cNvSpPr/>
      </dsp:nvSpPr>
      <dsp:spPr>
        <a:xfrm>
          <a:off x="3886199"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6</a:t>
          </a:r>
          <a:endParaRPr lang="en-US" sz="1100" kern="1200" dirty="0"/>
        </a:p>
      </dsp:txBody>
      <dsp:txXfrm>
        <a:off x="3907846" y="3721664"/>
        <a:ext cx="695805" cy="2197164"/>
      </dsp:txXfrm>
    </dsp:sp>
    <dsp:sp modelId="{BD46F437-5663-4806-949B-0555A4761006}">
      <dsp:nvSpPr>
        <dsp:cNvPr id="0" name=""/>
        <dsp:cNvSpPr/>
      </dsp:nvSpPr>
      <dsp:spPr>
        <a:xfrm>
          <a:off x="4687383" y="1295488"/>
          <a:ext cx="2279381"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a:lnSpc>
              <a:spcPts val="2100"/>
            </a:lnSpc>
            <a:spcBef>
              <a:spcPct val="0"/>
            </a:spcBef>
            <a:spcAft>
              <a:spcPts val="0"/>
            </a:spcAft>
          </a:pPr>
          <a:r>
            <a:rPr lang="en-US" sz="1800" kern="1200" dirty="0" smtClean="0"/>
            <a:t>Research and  Presentation of Knowledge</a:t>
          </a:r>
          <a:endParaRPr lang="en-US" sz="1800" kern="1200" dirty="0"/>
        </a:p>
      </dsp:txBody>
      <dsp:txXfrm>
        <a:off x="4753004" y="1361109"/>
        <a:ext cx="2148139" cy="2109216"/>
      </dsp:txXfrm>
    </dsp:sp>
    <dsp:sp modelId="{57EEB396-3EDC-4CEF-A690-832CF410977A}">
      <dsp:nvSpPr>
        <dsp:cNvPr id="0" name=""/>
        <dsp:cNvSpPr/>
      </dsp:nvSpPr>
      <dsp:spPr>
        <a:xfrm>
          <a:off x="4687383"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7</a:t>
          </a:r>
          <a:endParaRPr lang="en-US" sz="1100" kern="1200" dirty="0"/>
        </a:p>
      </dsp:txBody>
      <dsp:txXfrm>
        <a:off x="4709030" y="3721664"/>
        <a:ext cx="695805" cy="2197164"/>
      </dsp:txXfrm>
    </dsp:sp>
    <dsp:sp modelId="{8A96FA84-2AA8-4B15-8694-0276AE23CC67}">
      <dsp:nvSpPr>
        <dsp:cNvPr id="0" name=""/>
        <dsp:cNvSpPr/>
      </dsp:nvSpPr>
      <dsp:spPr>
        <a:xfrm>
          <a:off x="5457524"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8</a:t>
          </a:r>
          <a:endParaRPr lang="en-US" sz="1100" kern="1200" dirty="0"/>
        </a:p>
      </dsp:txBody>
      <dsp:txXfrm>
        <a:off x="5479171" y="3721664"/>
        <a:ext cx="695805" cy="2197164"/>
      </dsp:txXfrm>
    </dsp:sp>
    <dsp:sp modelId="{C9AB38C5-F6FB-4890-BDD6-29DD2CC86FDE}">
      <dsp:nvSpPr>
        <dsp:cNvPr id="0" name=""/>
        <dsp:cNvSpPr/>
      </dsp:nvSpPr>
      <dsp:spPr>
        <a:xfrm>
          <a:off x="6227665"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9</a:t>
          </a:r>
          <a:endParaRPr lang="en-US" sz="1100" kern="1200" dirty="0"/>
        </a:p>
      </dsp:txBody>
      <dsp:txXfrm>
        <a:off x="6249312" y="3721664"/>
        <a:ext cx="695805" cy="2197164"/>
      </dsp:txXfrm>
    </dsp:sp>
    <dsp:sp modelId="{03CECDCE-AE95-4448-B32E-7A3C88BE8A60}">
      <dsp:nvSpPr>
        <dsp:cNvPr id="0" name=""/>
        <dsp:cNvSpPr/>
      </dsp:nvSpPr>
      <dsp:spPr>
        <a:xfrm>
          <a:off x="7028849" y="1295488"/>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8288" tIns="68580" rIns="18288" bIns="68580" numCol="1" spcCol="1270" anchor="ctr" anchorCtr="0">
          <a:noAutofit/>
        </a:bodyPr>
        <a:lstStyle/>
        <a:p>
          <a:pPr lvl="0" algn="ctr" defTabSz="800100">
            <a:lnSpc>
              <a:spcPts val="2100"/>
            </a:lnSpc>
            <a:spcBef>
              <a:spcPct val="0"/>
            </a:spcBef>
            <a:spcAft>
              <a:spcPts val="0"/>
            </a:spcAft>
          </a:pPr>
          <a:r>
            <a:rPr lang="en-US" sz="1800" b="0" kern="1200" spc="-100" baseline="0" dirty="0" smtClean="0"/>
            <a:t>Range of Writing</a:t>
          </a:r>
          <a:endParaRPr lang="en-US" sz="1800" b="0" kern="1200" spc="-100" baseline="0" dirty="0"/>
        </a:p>
      </dsp:txBody>
      <dsp:txXfrm>
        <a:off x="7050496" y="1317135"/>
        <a:ext cx="695805" cy="2197164"/>
      </dsp:txXfrm>
    </dsp:sp>
    <dsp:sp modelId="{DCA856D0-4CD9-4B56-9CF3-6E4E6A6D3B77}">
      <dsp:nvSpPr>
        <dsp:cNvPr id="0" name=""/>
        <dsp:cNvSpPr/>
      </dsp:nvSpPr>
      <dsp:spPr>
        <a:xfrm>
          <a:off x="7028849" y="3700017"/>
          <a:ext cx="739099" cy="224045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Standard Statement 10</a:t>
          </a:r>
          <a:endParaRPr lang="en-US" sz="1100" kern="1200" dirty="0"/>
        </a:p>
      </dsp:txBody>
      <dsp:txXfrm>
        <a:off x="7050496" y="3721664"/>
        <a:ext cx="695805" cy="21971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E3294-F322-46FF-AC94-757A4A6F62C9}">
      <dsp:nvSpPr>
        <dsp:cNvPr id="0" name=""/>
        <dsp:cNvSpPr/>
      </dsp:nvSpPr>
      <dsp:spPr>
        <a:xfrm>
          <a:off x="1783" y="2978"/>
          <a:ext cx="7770616" cy="1089373"/>
        </a:xfrm>
        <a:prstGeom prst="roundRect">
          <a:avLst>
            <a:gd name="adj" fmla="val 10000"/>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Speaking and Listening Strand</a:t>
          </a:r>
          <a:endParaRPr lang="en-US" sz="4000" kern="1200" dirty="0"/>
        </a:p>
      </dsp:txBody>
      <dsp:txXfrm>
        <a:off x="33690" y="34885"/>
        <a:ext cx="7706802" cy="1025559"/>
      </dsp:txXfrm>
    </dsp:sp>
    <dsp:sp modelId="{86FEBDEF-25AF-4D35-A1AB-BFD32C3CFB4E}">
      <dsp:nvSpPr>
        <dsp:cNvPr id="0" name=""/>
        <dsp:cNvSpPr/>
      </dsp:nvSpPr>
      <dsp:spPr>
        <a:xfrm>
          <a:off x="8476" y="1312105"/>
          <a:ext cx="3825623" cy="144530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100000"/>
            </a:lnSpc>
            <a:spcBef>
              <a:spcPct val="0"/>
            </a:spcBef>
            <a:spcAft>
              <a:spcPts val="0"/>
            </a:spcAft>
          </a:pPr>
          <a:r>
            <a:rPr lang="en-US" sz="3100" kern="1200" dirty="0" smtClean="0"/>
            <a:t>Comprehension</a:t>
          </a:r>
        </a:p>
        <a:p>
          <a:pPr lvl="0" algn="ctr" defTabSz="1377950">
            <a:lnSpc>
              <a:spcPct val="100000"/>
            </a:lnSpc>
            <a:spcBef>
              <a:spcPct val="0"/>
            </a:spcBef>
            <a:spcAft>
              <a:spcPts val="0"/>
            </a:spcAft>
          </a:pPr>
          <a:r>
            <a:rPr lang="en-US" sz="3100" kern="1200" dirty="0" smtClean="0"/>
            <a:t> and  Collaboration </a:t>
          </a:r>
          <a:endParaRPr lang="en-US" sz="3100" kern="1200" dirty="0"/>
        </a:p>
      </dsp:txBody>
      <dsp:txXfrm>
        <a:off x="50808" y="1354437"/>
        <a:ext cx="3740959" cy="1360641"/>
      </dsp:txXfrm>
    </dsp:sp>
    <dsp:sp modelId="{FCB7A21C-D570-4FBA-9F55-53DD0228D614}">
      <dsp:nvSpPr>
        <dsp:cNvPr id="0" name=""/>
        <dsp:cNvSpPr/>
      </dsp:nvSpPr>
      <dsp:spPr>
        <a:xfrm>
          <a:off x="8476" y="2977163"/>
          <a:ext cx="1240474" cy="303929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Standard Statement  1</a:t>
          </a:r>
          <a:endParaRPr lang="en-US" sz="1900" kern="1200" dirty="0"/>
        </a:p>
      </dsp:txBody>
      <dsp:txXfrm>
        <a:off x="44808" y="3013495"/>
        <a:ext cx="1167810" cy="2966629"/>
      </dsp:txXfrm>
    </dsp:sp>
    <dsp:sp modelId="{C1755B99-35ED-4908-8BCB-61246F1091A2}">
      <dsp:nvSpPr>
        <dsp:cNvPr id="0" name=""/>
        <dsp:cNvSpPr/>
      </dsp:nvSpPr>
      <dsp:spPr>
        <a:xfrm>
          <a:off x="1301051" y="2977163"/>
          <a:ext cx="1240474" cy="303929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Standard Statement  2</a:t>
          </a:r>
          <a:endParaRPr lang="en-US" sz="1900" kern="1200" dirty="0"/>
        </a:p>
      </dsp:txBody>
      <dsp:txXfrm>
        <a:off x="1337383" y="3013495"/>
        <a:ext cx="1167810" cy="2966629"/>
      </dsp:txXfrm>
    </dsp:sp>
    <dsp:sp modelId="{0E01D70F-BEE0-4F26-8BCC-CDF35DCB0217}">
      <dsp:nvSpPr>
        <dsp:cNvPr id="0" name=""/>
        <dsp:cNvSpPr/>
      </dsp:nvSpPr>
      <dsp:spPr>
        <a:xfrm>
          <a:off x="2593625" y="2977163"/>
          <a:ext cx="1240474" cy="303929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Standard Statement 3</a:t>
          </a:r>
          <a:endParaRPr lang="en-US" sz="1900" kern="1200" dirty="0"/>
        </a:p>
      </dsp:txBody>
      <dsp:txXfrm>
        <a:off x="2629957" y="3013495"/>
        <a:ext cx="1167810" cy="2966629"/>
      </dsp:txXfrm>
    </dsp:sp>
    <dsp:sp modelId="{F2304F0A-540F-4688-B05D-B4C17D367ADD}">
      <dsp:nvSpPr>
        <dsp:cNvPr id="0" name=""/>
        <dsp:cNvSpPr/>
      </dsp:nvSpPr>
      <dsp:spPr>
        <a:xfrm>
          <a:off x="3946776" y="1316141"/>
          <a:ext cx="3825623" cy="1445670"/>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100000"/>
            </a:lnSpc>
            <a:spcBef>
              <a:spcPct val="0"/>
            </a:spcBef>
            <a:spcAft>
              <a:spcPts val="0"/>
            </a:spcAft>
          </a:pPr>
          <a:r>
            <a:rPr lang="en-US" sz="3100" kern="1200" dirty="0" smtClean="0"/>
            <a:t>Presentation of Knowledge and Ideas</a:t>
          </a:r>
          <a:endParaRPr lang="en-US" sz="3100" kern="1200" dirty="0"/>
        </a:p>
      </dsp:txBody>
      <dsp:txXfrm>
        <a:off x="3989118" y="1358483"/>
        <a:ext cx="3740939" cy="1360986"/>
      </dsp:txXfrm>
    </dsp:sp>
    <dsp:sp modelId="{D8F93136-04FA-45C9-AB41-539DC7E07736}">
      <dsp:nvSpPr>
        <dsp:cNvPr id="0" name=""/>
        <dsp:cNvSpPr/>
      </dsp:nvSpPr>
      <dsp:spPr>
        <a:xfrm>
          <a:off x="3938299" y="2977527"/>
          <a:ext cx="1240474" cy="303929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Standard Statement 4</a:t>
          </a:r>
          <a:endParaRPr lang="en-US" sz="1900" kern="1200" dirty="0"/>
        </a:p>
      </dsp:txBody>
      <dsp:txXfrm>
        <a:off x="3974631" y="3013859"/>
        <a:ext cx="1167810" cy="2966629"/>
      </dsp:txXfrm>
    </dsp:sp>
    <dsp:sp modelId="{C50E4337-E2C7-4835-BE1A-C88ABEFD32FD}">
      <dsp:nvSpPr>
        <dsp:cNvPr id="0" name=""/>
        <dsp:cNvSpPr/>
      </dsp:nvSpPr>
      <dsp:spPr>
        <a:xfrm>
          <a:off x="5230874" y="2977527"/>
          <a:ext cx="1240474" cy="303929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Standard Statement 5</a:t>
          </a:r>
          <a:endParaRPr lang="en-US" sz="1900" kern="1200" dirty="0"/>
        </a:p>
      </dsp:txBody>
      <dsp:txXfrm>
        <a:off x="5267206" y="3013859"/>
        <a:ext cx="1167810" cy="2966629"/>
      </dsp:txXfrm>
    </dsp:sp>
    <dsp:sp modelId="{9158058D-3F5C-4AFE-B4E9-0C4693F7CA7A}">
      <dsp:nvSpPr>
        <dsp:cNvPr id="0" name=""/>
        <dsp:cNvSpPr/>
      </dsp:nvSpPr>
      <dsp:spPr>
        <a:xfrm>
          <a:off x="6523448" y="2977527"/>
          <a:ext cx="1240474" cy="303929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Standard Statement 6</a:t>
          </a:r>
          <a:endParaRPr lang="en-US" sz="1900" kern="1200" dirty="0"/>
        </a:p>
      </dsp:txBody>
      <dsp:txXfrm>
        <a:off x="6559780" y="3013859"/>
        <a:ext cx="1167810" cy="29666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78E2B-6174-4B42-A3DA-D6DE6736AA72}">
      <dsp:nvSpPr>
        <dsp:cNvPr id="0" name=""/>
        <dsp:cNvSpPr/>
      </dsp:nvSpPr>
      <dsp:spPr>
        <a:xfrm>
          <a:off x="4649" y="2638"/>
          <a:ext cx="7763101" cy="1110512"/>
        </a:xfrm>
        <a:prstGeom prst="roundRect">
          <a:avLst>
            <a:gd name="adj" fmla="val 10000"/>
          </a:avLst>
        </a:prstGeom>
        <a:solidFill>
          <a:schemeClr val="accent3"/>
        </a:solidFill>
        <a:ln w="38100" cap="flat" cmpd="sng" algn="ctr">
          <a:solidFill>
            <a:schemeClr val="bg1"/>
          </a:solidFill>
          <a:prstDash val="solid"/>
        </a:ln>
        <a:effectLst>
          <a:outerShdw blurRad="50800" dist="38100" dir="2700000" algn="tl" rotWithShape="0">
            <a:prstClr val="black">
              <a:alpha val="40000"/>
            </a:prstClr>
          </a:outerShdw>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Language Strand</a:t>
          </a:r>
          <a:endParaRPr lang="en-US" sz="4000" kern="1200" dirty="0"/>
        </a:p>
      </dsp:txBody>
      <dsp:txXfrm>
        <a:off x="37175" y="35164"/>
        <a:ext cx="7698049" cy="1045460"/>
      </dsp:txXfrm>
    </dsp:sp>
    <dsp:sp modelId="{E6260440-2896-434D-94B5-9BE59E8C95DA}">
      <dsp:nvSpPr>
        <dsp:cNvPr id="0" name=""/>
        <dsp:cNvSpPr/>
      </dsp:nvSpPr>
      <dsp:spPr>
        <a:xfrm>
          <a:off x="4649" y="1277221"/>
          <a:ext cx="2518629"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Conventions of Standard English</a:t>
          </a:r>
          <a:endParaRPr lang="en-US" sz="1800" kern="1200" dirty="0"/>
        </a:p>
      </dsp:txBody>
      <dsp:txXfrm>
        <a:off x="69428" y="1342000"/>
        <a:ext cx="2389071" cy="2082176"/>
      </dsp:txXfrm>
    </dsp:sp>
    <dsp:sp modelId="{00E0D026-5A9F-4766-AC6C-CACE075DFEFA}">
      <dsp:nvSpPr>
        <dsp:cNvPr id="0" name=""/>
        <dsp:cNvSpPr/>
      </dsp:nvSpPr>
      <dsp:spPr>
        <a:xfrm>
          <a:off x="4649" y="3653026"/>
          <a:ext cx="1233413"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Standard Statement 1</a:t>
          </a:r>
          <a:endParaRPr lang="en-US" sz="1800" kern="1200" dirty="0"/>
        </a:p>
      </dsp:txBody>
      <dsp:txXfrm>
        <a:off x="40774" y="3689151"/>
        <a:ext cx="1161163" cy="2139484"/>
      </dsp:txXfrm>
    </dsp:sp>
    <dsp:sp modelId="{A774595F-6076-446D-9D26-44C31ADCCF00}">
      <dsp:nvSpPr>
        <dsp:cNvPr id="0" name=""/>
        <dsp:cNvSpPr/>
      </dsp:nvSpPr>
      <dsp:spPr>
        <a:xfrm>
          <a:off x="1289865" y="3653026"/>
          <a:ext cx="1233413"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Standard Statement 2</a:t>
          </a:r>
          <a:endParaRPr lang="en-US" sz="1800" kern="1200" dirty="0"/>
        </a:p>
      </dsp:txBody>
      <dsp:txXfrm>
        <a:off x="1325990" y="3689151"/>
        <a:ext cx="1161163" cy="2139484"/>
      </dsp:txXfrm>
    </dsp:sp>
    <dsp:sp modelId="{CB5188D3-0482-41DC-AFD1-BE5AA3BBFAAF}">
      <dsp:nvSpPr>
        <dsp:cNvPr id="0" name=""/>
        <dsp:cNvSpPr/>
      </dsp:nvSpPr>
      <dsp:spPr>
        <a:xfrm>
          <a:off x="2626885" y="1277221"/>
          <a:ext cx="1233413"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Knowledge of Language</a:t>
          </a:r>
          <a:endParaRPr lang="en-US" sz="1800" kern="1200" dirty="0"/>
        </a:p>
      </dsp:txBody>
      <dsp:txXfrm>
        <a:off x="2663010" y="1313346"/>
        <a:ext cx="1161163" cy="2139484"/>
      </dsp:txXfrm>
    </dsp:sp>
    <dsp:sp modelId="{0FB59E76-7F80-4DD8-99CE-E12E60E0AD30}">
      <dsp:nvSpPr>
        <dsp:cNvPr id="0" name=""/>
        <dsp:cNvSpPr/>
      </dsp:nvSpPr>
      <dsp:spPr>
        <a:xfrm>
          <a:off x="2626885" y="3653026"/>
          <a:ext cx="1233413"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Standard Statement 3</a:t>
          </a:r>
          <a:endParaRPr lang="en-US" sz="1800" kern="1200" dirty="0"/>
        </a:p>
      </dsp:txBody>
      <dsp:txXfrm>
        <a:off x="2663010" y="3689151"/>
        <a:ext cx="1161163" cy="2139484"/>
      </dsp:txXfrm>
    </dsp:sp>
    <dsp:sp modelId="{18920292-7AA3-4F2D-917B-308E00FF0B84}">
      <dsp:nvSpPr>
        <dsp:cNvPr id="0" name=""/>
        <dsp:cNvSpPr/>
      </dsp:nvSpPr>
      <dsp:spPr>
        <a:xfrm>
          <a:off x="3963905" y="1277221"/>
          <a:ext cx="3803845"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Vocabulary Acquisition and Use </a:t>
          </a:r>
          <a:endParaRPr lang="en-US" sz="1800" kern="1200" dirty="0"/>
        </a:p>
      </dsp:txBody>
      <dsp:txXfrm>
        <a:off x="4028684" y="1342000"/>
        <a:ext cx="3674287" cy="2082176"/>
      </dsp:txXfrm>
    </dsp:sp>
    <dsp:sp modelId="{53225F08-AD5B-4F8D-BB3B-5811DB44D8E8}">
      <dsp:nvSpPr>
        <dsp:cNvPr id="0" name=""/>
        <dsp:cNvSpPr/>
      </dsp:nvSpPr>
      <dsp:spPr>
        <a:xfrm>
          <a:off x="3963905" y="3653026"/>
          <a:ext cx="1233413"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Standard Statement 4</a:t>
          </a:r>
          <a:endParaRPr lang="en-US" sz="1800" kern="1200" dirty="0"/>
        </a:p>
      </dsp:txBody>
      <dsp:txXfrm>
        <a:off x="4000030" y="3689151"/>
        <a:ext cx="1161163" cy="2139484"/>
      </dsp:txXfrm>
    </dsp:sp>
    <dsp:sp modelId="{A6E2112D-36FB-40C1-A225-4C9BA9462374}">
      <dsp:nvSpPr>
        <dsp:cNvPr id="0" name=""/>
        <dsp:cNvSpPr/>
      </dsp:nvSpPr>
      <dsp:spPr>
        <a:xfrm>
          <a:off x="5249121" y="3653026"/>
          <a:ext cx="1233413"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Standard Statement 5</a:t>
          </a:r>
          <a:endParaRPr lang="en-US" sz="1800" kern="1200" dirty="0"/>
        </a:p>
      </dsp:txBody>
      <dsp:txXfrm>
        <a:off x="5285246" y="3689151"/>
        <a:ext cx="1161163" cy="2139484"/>
      </dsp:txXfrm>
    </dsp:sp>
    <dsp:sp modelId="{30DA11B6-F197-4ED6-B263-54B3668AFBD6}">
      <dsp:nvSpPr>
        <dsp:cNvPr id="0" name=""/>
        <dsp:cNvSpPr/>
      </dsp:nvSpPr>
      <dsp:spPr>
        <a:xfrm>
          <a:off x="6534337" y="3653026"/>
          <a:ext cx="1233413" cy="221173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Standard Statement 6</a:t>
          </a:r>
          <a:endParaRPr lang="en-US" sz="1800" kern="1200" dirty="0"/>
        </a:p>
      </dsp:txBody>
      <dsp:txXfrm>
        <a:off x="6570462" y="3689151"/>
        <a:ext cx="1161163" cy="21394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06D8A-9C25-4373-8F92-75CFA56CA244}">
      <dsp:nvSpPr>
        <dsp:cNvPr id="0" name=""/>
        <dsp:cNvSpPr/>
      </dsp:nvSpPr>
      <dsp:spPr>
        <a:xfrm>
          <a:off x="4680" y="712"/>
          <a:ext cx="7767719" cy="1098756"/>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ts val="3800"/>
            </a:lnSpc>
            <a:spcBef>
              <a:spcPct val="0"/>
            </a:spcBef>
            <a:spcAft>
              <a:spcPts val="0"/>
            </a:spcAft>
          </a:pPr>
          <a:r>
            <a:rPr lang="en-US" sz="3600" kern="1200" dirty="0" smtClean="0"/>
            <a:t>Ohio’s New Learning Standards for English Language Arts </a:t>
          </a:r>
          <a:endParaRPr lang="en-US" sz="3600" kern="1200" dirty="0"/>
        </a:p>
      </dsp:txBody>
      <dsp:txXfrm>
        <a:off x="36861" y="32893"/>
        <a:ext cx="7703357" cy="1034394"/>
      </dsp:txXfrm>
    </dsp:sp>
    <dsp:sp modelId="{05CBB7E5-77CC-4674-AAA1-3A2FDA7F6BE3}">
      <dsp:nvSpPr>
        <dsp:cNvPr id="0" name=""/>
        <dsp:cNvSpPr/>
      </dsp:nvSpPr>
      <dsp:spPr>
        <a:xfrm>
          <a:off x="0" y="1206551"/>
          <a:ext cx="2039724" cy="2254969"/>
        </a:xfrm>
        <a:prstGeom prst="roundRect">
          <a:avLst>
            <a:gd name="adj" fmla="val 10000"/>
          </a:avLst>
        </a:prstGeom>
        <a:solidFill>
          <a:schemeClr val="tx2">
            <a:lumMod val="40000"/>
            <a:lumOff val="6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Reading Strand</a:t>
          </a:r>
          <a:endParaRPr lang="en-US" sz="2400" kern="1200" dirty="0"/>
        </a:p>
      </dsp:txBody>
      <dsp:txXfrm>
        <a:off x="59741" y="1266292"/>
        <a:ext cx="1920242" cy="2135487"/>
      </dsp:txXfrm>
    </dsp:sp>
    <dsp:sp modelId="{849A1096-4733-4ACB-B743-91FEF7ACE82F}">
      <dsp:nvSpPr>
        <dsp:cNvPr id="0" name=""/>
        <dsp:cNvSpPr/>
      </dsp:nvSpPr>
      <dsp:spPr>
        <a:xfrm>
          <a:off x="20529" y="3688630"/>
          <a:ext cx="358584"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Key Ideas and Details         </a:t>
          </a:r>
          <a:endParaRPr lang="en-US" sz="1400" kern="1200" dirty="0">
            <a:solidFill>
              <a:schemeClr val="tx1"/>
            </a:solidFill>
          </a:endParaRPr>
        </a:p>
      </dsp:txBody>
      <dsp:txXfrm>
        <a:off x="31032" y="3699133"/>
        <a:ext cx="337578" cy="2233963"/>
      </dsp:txXfrm>
    </dsp:sp>
    <dsp:sp modelId="{38516371-8524-4C3E-9AB8-D2FAB841D2B8}">
      <dsp:nvSpPr>
        <dsp:cNvPr id="0" name=""/>
        <dsp:cNvSpPr/>
      </dsp:nvSpPr>
      <dsp:spPr>
        <a:xfrm>
          <a:off x="440464" y="3686311"/>
          <a:ext cx="340423"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Craft and Structure</a:t>
          </a:r>
          <a:endParaRPr lang="en-US" sz="1400" kern="1200" dirty="0">
            <a:solidFill>
              <a:schemeClr val="tx1"/>
            </a:solidFill>
          </a:endParaRPr>
        </a:p>
      </dsp:txBody>
      <dsp:txXfrm>
        <a:off x="450435" y="3696282"/>
        <a:ext cx="320481" cy="2235027"/>
      </dsp:txXfrm>
    </dsp:sp>
    <dsp:sp modelId="{2F924144-8D77-4F74-B38F-1D948694D8B9}">
      <dsp:nvSpPr>
        <dsp:cNvPr id="0" name=""/>
        <dsp:cNvSpPr/>
      </dsp:nvSpPr>
      <dsp:spPr>
        <a:xfrm>
          <a:off x="831839" y="3688630"/>
          <a:ext cx="578687"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100000"/>
            </a:lnSpc>
            <a:spcBef>
              <a:spcPct val="0"/>
            </a:spcBef>
            <a:spcAft>
              <a:spcPts val="0"/>
            </a:spcAft>
          </a:pPr>
          <a:r>
            <a:rPr lang="en-US" sz="1300" kern="1200" dirty="0" smtClean="0">
              <a:solidFill>
                <a:schemeClr val="tx1"/>
              </a:solidFill>
            </a:rPr>
            <a:t>Integration of </a:t>
          </a:r>
          <a:r>
            <a:rPr lang="en-US" sz="1400" kern="1200" dirty="0" smtClean="0">
              <a:solidFill>
                <a:schemeClr val="tx1"/>
              </a:solidFill>
            </a:rPr>
            <a:t>Knowledge</a:t>
          </a:r>
          <a:r>
            <a:rPr lang="en-US" sz="1300" kern="1200" dirty="0" smtClean="0">
              <a:solidFill>
                <a:schemeClr val="tx1"/>
              </a:solidFill>
            </a:rPr>
            <a:t> </a:t>
          </a:r>
        </a:p>
        <a:p>
          <a:pPr lvl="0" algn="ctr" defTabSz="577850">
            <a:lnSpc>
              <a:spcPct val="100000"/>
            </a:lnSpc>
            <a:spcBef>
              <a:spcPct val="0"/>
            </a:spcBef>
            <a:spcAft>
              <a:spcPts val="0"/>
            </a:spcAft>
          </a:pPr>
          <a:r>
            <a:rPr lang="en-US" sz="1300" kern="1200" dirty="0" smtClean="0">
              <a:solidFill>
                <a:schemeClr val="tx1"/>
              </a:solidFill>
            </a:rPr>
            <a:t>and Ideas</a:t>
          </a:r>
          <a:endParaRPr lang="en-US" sz="1300" kern="1200" dirty="0">
            <a:solidFill>
              <a:schemeClr val="tx1"/>
            </a:solidFill>
          </a:endParaRPr>
        </a:p>
      </dsp:txBody>
      <dsp:txXfrm>
        <a:off x="848788" y="3705579"/>
        <a:ext cx="544789" cy="2221071"/>
      </dsp:txXfrm>
    </dsp:sp>
    <dsp:sp modelId="{16011AD0-69CA-4AED-A5B4-B5EB1C6DEB51}">
      <dsp:nvSpPr>
        <dsp:cNvPr id="0" name=""/>
        <dsp:cNvSpPr/>
      </dsp:nvSpPr>
      <dsp:spPr>
        <a:xfrm>
          <a:off x="1457519" y="3686311"/>
          <a:ext cx="599046"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Range of Reading and Level of Text Complexity</a:t>
          </a:r>
          <a:endParaRPr lang="en-US" sz="1400" kern="1200" dirty="0">
            <a:solidFill>
              <a:schemeClr val="tx1"/>
            </a:solidFill>
          </a:endParaRPr>
        </a:p>
      </dsp:txBody>
      <dsp:txXfrm>
        <a:off x="1475064" y="3703856"/>
        <a:ext cx="563956" cy="2219879"/>
      </dsp:txXfrm>
    </dsp:sp>
    <dsp:sp modelId="{70EA43F9-D234-40B5-8264-2F55FED66630}">
      <dsp:nvSpPr>
        <dsp:cNvPr id="0" name=""/>
        <dsp:cNvSpPr/>
      </dsp:nvSpPr>
      <dsp:spPr>
        <a:xfrm>
          <a:off x="2148445" y="1206551"/>
          <a:ext cx="2156579" cy="2254969"/>
        </a:xfrm>
        <a:prstGeom prst="roundRect">
          <a:avLst>
            <a:gd name="adj" fmla="val 10000"/>
          </a:avLst>
        </a:prstGeom>
        <a:solidFill>
          <a:schemeClr val="tx2">
            <a:lumMod val="40000"/>
            <a:lumOff val="6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Writing Strand</a:t>
          </a:r>
          <a:endParaRPr lang="en-US" sz="2400" kern="1200" dirty="0"/>
        </a:p>
      </dsp:txBody>
      <dsp:txXfrm>
        <a:off x="2211609" y="1269715"/>
        <a:ext cx="2030251" cy="2128641"/>
      </dsp:txXfrm>
    </dsp:sp>
    <dsp:sp modelId="{7CC4B6EE-5830-4F61-8090-9EAFE91863BB}">
      <dsp:nvSpPr>
        <dsp:cNvPr id="0" name=""/>
        <dsp:cNvSpPr/>
      </dsp:nvSpPr>
      <dsp:spPr>
        <a:xfrm>
          <a:off x="2159154" y="3686311"/>
          <a:ext cx="432314"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Text Types and Purposes</a:t>
          </a:r>
          <a:endParaRPr lang="en-US" sz="1300" kern="1200" dirty="0">
            <a:solidFill>
              <a:schemeClr val="tx1"/>
            </a:solidFill>
          </a:endParaRPr>
        </a:p>
      </dsp:txBody>
      <dsp:txXfrm>
        <a:off x="2171816" y="3698973"/>
        <a:ext cx="406990" cy="2229645"/>
      </dsp:txXfrm>
    </dsp:sp>
    <dsp:sp modelId="{6D0B2812-145E-439D-8427-2D2F4E831819}">
      <dsp:nvSpPr>
        <dsp:cNvPr id="0" name=""/>
        <dsp:cNvSpPr/>
      </dsp:nvSpPr>
      <dsp:spPr>
        <a:xfrm>
          <a:off x="2651862" y="3686311"/>
          <a:ext cx="633531"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100000"/>
            </a:lnSpc>
            <a:spcBef>
              <a:spcPct val="0"/>
            </a:spcBef>
            <a:spcAft>
              <a:spcPts val="0"/>
            </a:spcAft>
          </a:pPr>
          <a:r>
            <a:rPr lang="en-US" sz="1300" kern="1200" dirty="0" smtClean="0">
              <a:solidFill>
                <a:schemeClr val="tx1"/>
              </a:solidFill>
            </a:rPr>
            <a:t>Production and Distribution </a:t>
          </a:r>
        </a:p>
        <a:p>
          <a:pPr lvl="0" algn="ctr" defTabSz="577850">
            <a:lnSpc>
              <a:spcPct val="100000"/>
            </a:lnSpc>
            <a:spcBef>
              <a:spcPct val="0"/>
            </a:spcBef>
            <a:spcAft>
              <a:spcPts val="0"/>
            </a:spcAft>
          </a:pPr>
          <a:r>
            <a:rPr lang="en-US" sz="1300" kern="1200" dirty="0" smtClean="0">
              <a:solidFill>
                <a:schemeClr val="tx1"/>
              </a:solidFill>
            </a:rPr>
            <a:t>of Writing</a:t>
          </a:r>
          <a:endParaRPr lang="en-US" sz="1300" kern="1200" dirty="0">
            <a:solidFill>
              <a:schemeClr val="tx1"/>
            </a:solidFill>
          </a:endParaRPr>
        </a:p>
      </dsp:txBody>
      <dsp:txXfrm>
        <a:off x="2670417" y="3704866"/>
        <a:ext cx="596421" cy="2217859"/>
      </dsp:txXfrm>
    </dsp:sp>
    <dsp:sp modelId="{2FF9B1AB-BBEE-45AD-B4CC-0EFA2177F73A}">
      <dsp:nvSpPr>
        <dsp:cNvPr id="0" name=""/>
        <dsp:cNvSpPr/>
      </dsp:nvSpPr>
      <dsp:spPr>
        <a:xfrm>
          <a:off x="3340742" y="3688630"/>
          <a:ext cx="422121"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Research to Build Knowledge</a:t>
          </a:r>
          <a:endParaRPr lang="en-US" sz="1300" kern="1200" dirty="0">
            <a:solidFill>
              <a:schemeClr val="tx1"/>
            </a:solidFill>
          </a:endParaRPr>
        </a:p>
      </dsp:txBody>
      <dsp:txXfrm>
        <a:off x="3353106" y="3700994"/>
        <a:ext cx="397393" cy="2230241"/>
      </dsp:txXfrm>
    </dsp:sp>
    <dsp:sp modelId="{688DE128-5D8C-44A0-9EFB-5033F23AF3CD}">
      <dsp:nvSpPr>
        <dsp:cNvPr id="0" name=""/>
        <dsp:cNvSpPr/>
      </dsp:nvSpPr>
      <dsp:spPr>
        <a:xfrm>
          <a:off x="3826078" y="3688630"/>
          <a:ext cx="505630"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Range of Writing </a:t>
          </a:r>
          <a:endParaRPr lang="en-US" sz="1300" kern="1200" dirty="0">
            <a:solidFill>
              <a:schemeClr val="tx1"/>
            </a:solidFill>
          </a:endParaRPr>
        </a:p>
      </dsp:txBody>
      <dsp:txXfrm>
        <a:off x="3840887" y="3703439"/>
        <a:ext cx="476012" cy="2225351"/>
      </dsp:txXfrm>
    </dsp:sp>
    <dsp:sp modelId="{9A2B51BC-AC7A-4925-87FF-1C3E394AF832}">
      <dsp:nvSpPr>
        <dsp:cNvPr id="0" name=""/>
        <dsp:cNvSpPr/>
      </dsp:nvSpPr>
      <dsp:spPr>
        <a:xfrm>
          <a:off x="4423533" y="1206551"/>
          <a:ext cx="1396581" cy="2254969"/>
        </a:xfrm>
        <a:prstGeom prst="roundRect">
          <a:avLst>
            <a:gd name="adj" fmla="val 10000"/>
          </a:avLst>
        </a:prstGeom>
        <a:solidFill>
          <a:schemeClr val="tx2">
            <a:lumMod val="40000"/>
            <a:lumOff val="6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Speaking and Listening Strand</a:t>
          </a:r>
          <a:endParaRPr lang="en-US" sz="2400" kern="1200" dirty="0"/>
        </a:p>
      </dsp:txBody>
      <dsp:txXfrm>
        <a:off x="4464437" y="1247455"/>
        <a:ext cx="1314773" cy="2173161"/>
      </dsp:txXfrm>
    </dsp:sp>
    <dsp:sp modelId="{E564F9CF-162F-482D-AE23-04291E43C38B}">
      <dsp:nvSpPr>
        <dsp:cNvPr id="0" name=""/>
        <dsp:cNvSpPr/>
      </dsp:nvSpPr>
      <dsp:spPr>
        <a:xfrm>
          <a:off x="4423533" y="3686311"/>
          <a:ext cx="702527"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Comprehension and Collaboration</a:t>
          </a:r>
          <a:endParaRPr lang="en-US" sz="1300" kern="1200" dirty="0">
            <a:solidFill>
              <a:schemeClr val="tx1"/>
            </a:solidFill>
          </a:endParaRPr>
        </a:p>
      </dsp:txBody>
      <dsp:txXfrm>
        <a:off x="4444109" y="3706887"/>
        <a:ext cx="661375" cy="2213817"/>
      </dsp:txXfrm>
    </dsp:sp>
    <dsp:sp modelId="{5C2F849B-643A-4211-9FE0-CDDAF99F2883}">
      <dsp:nvSpPr>
        <dsp:cNvPr id="0" name=""/>
        <dsp:cNvSpPr/>
      </dsp:nvSpPr>
      <dsp:spPr>
        <a:xfrm>
          <a:off x="5180387" y="3686311"/>
          <a:ext cx="639727"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100000"/>
            </a:lnSpc>
            <a:spcBef>
              <a:spcPct val="0"/>
            </a:spcBef>
            <a:spcAft>
              <a:spcPts val="0"/>
            </a:spcAft>
          </a:pPr>
          <a:r>
            <a:rPr lang="en-US" sz="1300" kern="1200" dirty="0" smtClean="0">
              <a:solidFill>
                <a:schemeClr val="tx1"/>
              </a:solidFill>
            </a:rPr>
            <a:t>Presentation of Knowledge </a:t>
          </a:r>
        </a:p>
        <a:p>
          <a:pPr lvl="0" algn="ctr" defTabSz="577850">
            <a:lnSpc>
              <a:spcPct val="100000"/>
            </a:lnSpc>
            <a:spcBef>
              <a:spcPct val="0"/>
            </a:spcBef>
            <a:spcAft>
              <a:spcPts val="0"/>
            </a:spcAft>
          </a:pPr>
          <a:r>
            <a:rPr lang="en-US" sz="1300" kern="1200" dirty="0" smtClean="0">
              <a:solidFill>
                <a:schemeClr val="tx1"/>
              </a:solidFill>
            </a:rPr>
            <a:t>and Ideas</a:t>
          </a:r>
          <a:endParaRPr lang="en-US" sz="1300" kern="1200" dirty="0">
            <a:solidFill>
              <a:schemeClr val="tx1"/>
            </a:solidFill>
          </a:endParaRPr>
        </a:p>
      </dsp:txBody>
      <dsp:txXfrm>
        <a:off x="5199124" y="3705048"/>
        <a:ext cx="602253" cy="2217495"/>
      </dsp:txXfrm>
    </dsp:sp>
    <dsp:sp modelId="{F66BFA2C-382C-4985-A018-D2625DEF8623}">
      <dsp:nvSpPr>
        <dsp:cNvPr id="0" name=""/>
        <dsp:cNvSpPr/>
      </dsp:nvSpPr>
      <dsp:spPr>
        <a:xfrm>
          <a:off x="5928769" y="1206551"/>
          <a:ext cx="1833707" cy="2254969"/>
        </a:xfrm>
        <a:prstGeom prst="roundRect">
          <a:avLst>
            <a:gd name="adj" fmla="val 10000"/>
          </a:avLst>
        </a:prstGeom>
        <a:solidFill>
          <a:schemeClr val="tx2">
            <a:lumMod val="40000"/>
            <a:lumOff val="6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Language Strand</a:t>
          </a:r>
          <a:endParaRPr lang="en-US" sz="2400" kern="1200" dirty="0"/>
        </a:p>
      </dsp:txBody>
      <dsp:txXfrm>
        <a:off x="5982476" y="1260258"/>
        <a:ext cx="1726293" cy="2147555"/>
      </dsp:txXfrm>
    </dsp:sp>
    <dsp:sp modelId="{2B7203A5-6162-4E57-B1A9-C20C65E012ED}">
      <dsp:nvSpPr>
        <dsp:cNvPr id="0" name=""/>
        <dsp:cNvSpPr/>
      </dsp:nvSpPr>
      <dsp:spPr>
        <a:xfrm>
          <a:off x="5928769" y="3686311"/>
          <a:ext cx="598219"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90000"/>
            </a:lnSpc>
            <a:spcBef>
              <a:spcPct val="0"/>
            </a:spcBef>
            <a:spcAft>
              <a:spcPts val="0"/>
            </a:spcAft>
          </a:pPr>
          <a:r>
            <a:rPr lang="en-US" sz="1300" kern="1200" dirty="0" smtClean="0">
              <a:solidFill>
                <a:schemeClr val="tx1"/>
              </a:solidFill>
            </a:rPr>
            <a:t>Conventions of </a:t>
          </a:r>
        </a:p>
        <a:p>
          <a:pPr lvl="0" algn="ctr" defTabSz="577850">
            <a:lnSpc>
              <a:spcPct val="90000"/>
            </a:lnSpc>
            <a:spcBef>
              <a:spcPct val="0"/>
            </a:spcBef>
            <a:spcAft>
              <a:spcPts val="0"/>
            </a:spcAft>
          </a:pPr>
          <a:r>
            <a:rPr lang="en-US" sz="1300" kern="1200" dirty="0" smtClean="0">
              <a:solidFill>
                <a:schemeClr val="tx1"/>
              </a:solidFill>
            </a:rPr>
            <a:t>Standard English</a:t>
          </a:r>
          <a:endParaRPr lang="en-US" sz="1300" kern="1200" dirty="0">
            <a:solidFill>
              <a:schemeClr val="tx1"/>
            </a:solidFill>
          </a:endParaRPr>
        </a:p>
      </dsp:txBody>
      <dsp:txXfrm>
        <a:off x="5946290" y="3703832"/>
        <a:ext cx="563177" cy="2219927"/>
      </dsp:txXfrm>
    </dsp:sp>
    <dsp:sp modelId="{9C9108F9-3BBA-43CB-A1C9-A94079D476AC}">
      <dsp:nvSpPr>
        <dsp:cNvPr id="0" name=""/>
        <dsp:cNvSpPr/>
      </dsp:nvSpPr>
      <dsp:spPr>
        <a:xfrm>
          <a:off x="6581315" y="3686311"/>
          <a:ext cx="606471"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Knowledge of Language</a:t>
          </a:r>
          <a:endParaRPr lang="en-US" sz="1300" kern="1200" dirty="0">
            <a:solidFill>
              <a:schemeClr val="tx1"/>
            </a:solidFill>
          </a:endParaRPr>
        </a:p>
      </dsp:txBody>
      <dsp:txXfrm>
        <a:off x="6599078" y="3704074"/>
        <a:ext cx="570945" cy="2219443"/>
      </dsp:txXfrm>
    </dsp:sp>
    <dsp:sp modelId="{8210C437-BE46-452B-90BC-D6697F37EA5D}">
      <dsp:nvSpPr>
        <dsp:cNvPr id="0" name=""/>
        <dsp:cNvSpPr/>
      </dsp:nvSpPr>
      <dsp:spPr>
        <a:xfrm>
          <a:off x="7242114" y="3686311"/>
          <a:ext cx="520363" cy="2254969"/>
        </a:xfrm>
        <a:prstGeom prst="roundRect">
          <a:avLst>
            <a:gd name="adj" fmla="val 10000"/>
          </a:avLst>
        </a:prstGeom>
        <a:solidFill>
          <a:schemeClr val="tx2">
            <a:lumMod val="20000"/>
            <a:lumOff val="80000"/>
          </a:schemeClr>
        </a:solidFill>
        <a:ln w="9525" cap="flat" cmpd="sng" algn="ctr">
          <a:solidFill>
            <a:schemeClr val="tx2"/>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vert270"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Vocabulary Acquisition and Use</a:t>
          </a:r>
          <a:endParaRPr lang="en-US" sz="1300" kern="1200" dirty="0">
            <a:solidFill>
              <a:schemeClr val="tx1"/>
            </a:solidFill>
          </a:endParaRPr>
        </a:p>
      </dsp:txBody>
      <dsp:txXfrm>
        <a:off x="7257355" y="3701552"/>
        <a:ext cx="489881" cy="22244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CF8CD-46C3-4747-ACCD-21F4715906F0}">
      <dsp:nvSpPr>
        <dsp:cNvPr id="0" name=""/>
        <dsp:cNvSpPr/>
      </dsp:nvSpPr>
      <dsp:spPr>
        <a:xfrm>
          <a:off x="0" y="2768"/>
          <a:ext cx="2113601" cy="2003178"/>
        </a:xfrm>
        <a:prstGeom prst="roundRect">
          <a:avLst>
            <a:gd name="adj" fmla="val 10000"/>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Writing Strand </a:t>
          </a:r>
        </a:p>
        <a:p>
          <a:pPr lvl="0" algn="ctr" defTabSz="844550">
            <a:lnSpc>
              <a:spcPct val="90000"/>
            </a:lnSpc>
            <a:spcBef>
              <a:spcPct val="0"/>
            </a:spcBef>
            <a:spcAft>
              <a:spcPct val="35000"/>
            </a:spcAft>
          </a:pPr>
          <a:r>
            <a:rPr lang="en-US" sz="1900" kern="1200" dirty="0" smtClean="0">
              <a:solidFill>
                <a:schemeClr val="bg1"/>
              </a:solidFill>
            </a:rPr>
            <a:t> </a:t>
          </a:r>
          <a:r>
            <a:rPr lang="en-US" sz="1600" kern="1200" dirty="0" smtClean="0">
              <a:solidFill>
                <a:schemeClr val="bg1"/>
              </a:solidFill>
            </a:rPr>
            <a:t>10 Standard Statements</a:t>
          </a:r>
          <a:endParaRPr lang="en-US" sz="1600" kern="1200" dirty="0">
            <a:solidFill>
              <a:schemeClr val="bg1"/>
            </a:solidFill>
          </a:endParaRPr>
        </a:p>
      </dsp:txBody>
      <dsp:txXfrm>
        <a:off x="58671" y="61439"/>
        <a:ext cx="1996259" cy="1885836"/>
      </dsp:txXfrm>
    </dsp:sp>
    <dsp:sp modelId="{FEC96307-444A-4E68-8EFA-327CF715680C}">
      <dsp:nvSpPr>
        <dsp:cNvPr id="0" name=""/>
        <dsp:cNvSpPr/>
      </dsp:nvSpPr>
      <dsp:spPr>
        <a:xfrm>
          <a:off x="0" y="2096288"/>
          <a:ext cx="685728"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1"/>
              </a:solidFill>
            </a:rPr>
            <a:t>Topic</a:t>
          </a:r>
          <a:endParaRPr lang="en-US" sz="1600" b="0" kern="1200" dirty="0">
            <a:solidFill>
              <a:schemeClr val="tx1"/>
            </a:solidFill>
          </a:endParaRPr>
        </a:p>
      </dsp:txBody>
      <dsp:txXfrm>
        <a:off x="20084" y="2116372"/>
        <a:ext cx="645560" cy="1963010"/>
      </dsp:txXfrm>
    </dsp:sp>
    <dsp:sp modelId="{87B038A6-4046-4975-B204-71A07EEA1E69}">
      <dsp:nvSpPr>
        <dsp:cNvPr id="0" name=""/>
        <dsp:cNvSpPr/>
      </dsp:nvSpPr>
      <dsp:spPr>
        <a:xfrm>
          <a:off x="1718" y="4191198"/>
          <a:ext cx="335812"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11554" y="4201034"/>
        <a:ext cx="316140" cy="1983506"/>
      </dsp:txXfrm>
    </dsp:sp>
    <dsp:sp modelId="{291E92E2-2713-4F86-9456-61AC54900446}">
      <dsp:nvSpPr>
        <dsp:cNvPr id="0" name=""/>
        <dsp:cNvSpPr/>
      </dsp:nvSpPr>
      <dsp:spPr>
        <a:xfrm>
          <a:off x="351634" y="4191198"/>
          <a:ext cx="335812"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361470" y="4201034"/>
        <a:ext cx="316140" cy="1983506"/>
      </dsp:txXfrm>
    </dsp:sp>
    <dsp:sp modelId="{B50C1473-FB7A-4694-933B-1B6FE779D063}">
      <dsp:nvSpPr>
        <dsp:cNvPr id="0" name=""/>
        <dsp:cNvSpPr/>
      </dsp:nvSpPr>
      <dsp:spPr>
        <a:xfrm>
          <a:off x="773571" y="2094896"/>
          <a:ext cx="685728"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1"/>
              </a:solidFill>
            </a:rPr>
            <a:t>Topic</a:t>
          </a:r>
          <a:endParaRPr lang="en-US" sz="1600" b="0" kern="1200" dirty="0">
            <a:solidFill>
              <a:schemeClr val="tx1"/>
            </a:solidFill>
          </a:endParaRPr>
        </a:p>
      </dsp:txBody>
      <dsp:txXfrm>
        <a:off x="793655" y="2114980"/>
        <a:ext cx="645560" cy="1963010"/>
      </dsp:txXfrm>
    </dsp:sp>
    <dsp:sp modelId="{EADF86F6-45FE-4517-BBAC-3D2D1FE9AD12}">
      <dsp:nvSpPr>
        <dsp:cNvPr id="0" name=""/>
        <dsp:cNvSpPr/>
      </dsp:nvSpPr>
      <dsp:spPr>
        <a:xfrm>
          <a:off x="715654" y="4191198"/>
          <a:ext cx="335812"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725490" y="4201034"/>
        <a:ext cx="316140" cy="1983506"/>
      </dsp:txXfrm>
    </dsp:sp>
    <dsp:sp modelId="{0FE319F0-08F9-49C4-AA6A-0F9C734FAF9A}">
      <dsp:nvSpPr>
        <dsp:cNvPr id="0" name=""/>
        <dsp:cNvSpPr/>
      </dsp:nvSpPr>
      <dsp:spPr>
        <a:xfrm>
          <a:off x="1065570" y="4191198"/>
          <a:ext cx="335812"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1075406" y="4201034"/>
        <a:ext cx="316140" cy="1983506"/>
      </dsp:txXfrm>
    </dsp:sp>
    <dsp:sp modelId="{4ABA1355-675E-424E-A32C-E2FB4F9E72DF}">
      <dsp:nvSpPr>
        <dsp:cNvPr id="0" name=""/>
        <dsp:cNvSpPr/>
      </dsp:nvSpPr>
      <dsp:spPr>
        <a:xfrm>
          <a:off x="1487507" y="2094896"/>
          <a:ext cx="685728"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1"/>
              </a:solidFill>
            </a:rPr>
            <a:t>Topic</a:t>
          </a:r>
          <a:endParaRPr lang="en-US" sz="1600" b="0" kern="1200" dirty="0">
            <a:solidFill>
              <a:schemeClr val="tx1"/>
            </a:solidFill>
          </a:endParaRPr>
        </a:p>
      </dsp:txBody>
      <dsp:txXfrm>
        <a:off x="1507591" y="2114980"/>
        <a:ext cx="645560" cy="1963010"/>
      </dsp:txXfrm>
    </dsp:sp>
    <dsp:sp modelId="{5FF7D9F4-82AD-42FB-B249-7592B76A56FA}">
      <dsp:nvSpPr>
        <dsp:cNvPr id="0" name=""/>
        <dsp:cNvSpPr/>
      </dsp:nvSpPr>
      <dsp:spPr>
        <a:xfrm>
          <a:off x="1422022" y="4192940"/>
          <a:ext cx="335812"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1431858" y="4202776"/>
        <a:ext cx="316140" cy="1983506"/>
      </dsp:txXfrm>
    </dsp:sp>
    <dsp:sp modelId="{505B073E-148E-4675-8ED9-1A73E3A66A50}">
      <dsp:nvSpPr>
        <dsp:cNvPr id="0" name=""/>
        <dsp:cNvSpPr/>
      </dsp:nvSpPr>
      <dsp:spPr>
        <a:xfrm>
          <a:off x="1779507" y="4191198"/>
          <a:ext cx="335812" cy="200317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1789343" y="4201034"/>
        <a:ext cx="316140" cy="1983506"/>
      </dsp:txXfrm>
    </dsp:sp>
    <dsp:sp modelId="{266FF5C4-D0C2-4C56-A2FA-F2503F16326B}">
      <dsp:nvSpPr>
        <dsp:cNvPr id="0" name=""/>
        <dsp:cNvSpPr/>
      </dsp:nvSpPr>
      <dsp:spPr>
        <a:xfrm>
          <a:off x="2171735" y="2768"/>
          <a:ext cx="1399664" cy="2003178"/>
        </a:xfrm>
        <a:prstGeom prst="roundRect">
          <a:avLst>
            <a:gd name="adj" fmla="val 10000"/>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Speaking and Listening Strand  </a:t>
          </a:r>
        </a:p>
        <a:p>
          <a:pPr lvl="0" algn="ctr" defTabSz="844550">
            <a:lnSpc>
              <a:spcPct val="90000"/>
            </a:lnSpc>
            <a:spcBef>
              <a:spcPct val="0"/>
            </a:spcBef>
            <a:spcAft>
              <a:spcPct val="35000"/>
            </a:spcAft>
          </a:pPr>
          <a:r>
            <a:rPr lang="en-US" sz="1600" kern="1200" dirty="0" smtClean="0">
              <a:solidFill>
                <a:schemeClr val="bg1"/>
              </a:solidFill>
            </a:rPr>
            <a:t>6 Standard Statements</a:t>
          </a:r>
          <a:endParaRPr lang="en-US" sz="1600" kern="1200" dirty="0">
            <a:solidFill>
              <a:schemeClr val="bg1"/>
            </a:solidFill>
          </a:endParaRPr>
        </a:p>
      </dsp:txBody>
      <dsp:txXfrm>
        <a:off x="2212730" y="43763"/>
        <a:ext cx="1317674" cy="1921188"/>
      </dsp:txXfrm>
    </dsp:sp>
    <dsp:sp modelId="{A554EFE2-EA2A-4E85-A0F5-CEF38F18FF94}">
      <dsp:nvSpPr>
        <dsp:cNvPr id="0" name=""/>
        <dsp:cNvSpPr/>
      </dsp:nvSpPr>
      <dsp:spPr>
        <a:xfrm>
          <a:off x="2211446" y="2095592"/>
          <a:ext cx="685728" cy="2003178"/>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1"/>
              </a:solidFill>
            </a:rPr>
            <a:t>Topic</a:t>
          </a:r>
          <a:endParaRPr lang="en-US" sz="1600" b="0" kern="1200" dirty="0">
            <a:solidFill>
              <a:schemeClr val="tx1"/>
            </a:solidFill>
          </a:endParaRPr>
        </a:p>
      </dsp:txBody>
      <dsp:txXfrm>
        <a:off x="2231530" y="2115676"/>
        <a:ext cx="645560" cy="1963010"/>
      </dsp:txXfrm>
    </dsp:sp>
    <dsp:sp modelId="{469BB971-642D-4DC6-A2A1-3089DC53BB8A}">
      <dsp:nvSpPr>
        <dsp:cNvPr id="0" name=""/>
        <dsp:cNvSpPr/>
      </dsp:nvSpPr>
      <dsp:spPr>
        <a:xfrm>
          <a:off x="2171735" y="4191198"/>
          <a:ext cx="335812" cy="2003178"/>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2181571" y="4201034"/>
        <a:ext cx="316140" cy="1983506"/>
      </dsp:txXfrm>
    </dsp:sp>
    <dsp:sp modelId="{6C1A7A9F-84C7-4081-88DA-2AB5583DF9B9}">
      <dsp:nvSpPr>
        <dsp:cNvPr id="0" name=""/>
        <dsp:cNvSpPr/>
      </dsp:nvSpPr>
      <dsp:spPr>
        <a:xfrm>
          <a:off x="2521652" y="4191198"/>
          <a:ext cx="335812" cy="2003178"/>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2531488" y="4201034"/>
        <a:ext cx="316140" cy="1983506"/>
      </dsp:txXfrm>
    </dsp:sp>
    <dsp:sp modelId="{2D90DE60-1908-4F22-A9E2-4E9212E3E70F}">
      <dsp:nvSpPr>
        <dsp:cNvPr id="0" name=""/>
        <dsp:cNvSpPr/>
      </dsp:nvSpPr>
      <dsp:spPr>
        <a:xfrm>
          <a:off x="2925382" y="2095592"/>
          <a:ext cx="685728" cy="2003178"/>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1"/>
              </a:solidFill>
            </a:rPr>
            <a:t>Topic</a:t>
          </a:r>
          <a:endParaRPr lang="en-US" sz="1600" b="0" kern="1200" dirty="0">
            <a:solidFill>
              <a:schemeClr val="tx1"/>
            </a:solidFill>
          </a:endParaRPr>
        </a:p>
      </dsp:txBody>
      <dsp:txXfrm>
        <a:off x="2945466" y="2115676"/>
        <a:ext cx="645560" cy="1963010"/>
      </dsp:txXfrm>
    </dsp:sp>
    <dsp:sp modelId="{54397DEF-0446-4EF6-924D-5FBE5CBA891D}">
      <dsp:nvSpPr>
        <dsp:cNvPr id="0" name=""/>
        <dsp:cNvSpPr/>
      </dsp:nvSpPr>
      <dsp:spPr>
        <a:xfrm>
          <a:off x="2885672" y="4191198"/>
          <a:ext cx="335812" cy="2003178"/>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2895508" y="4201034"/>
        <a:ext cx="316140" cy="1983506"/>
      </dsp:txXfrm>
    </dsp:sp>
    <dsp:sp modelId="{36B2DAA4-8184-4105-BDE3-A43F2B9E9860}">
      <dsp:nvSpPr>
        <dsp:cNvPr id="0" name=""/>
        <dsp:cNvSpPr/>
      </dsp:nvSpPr>
      <dsp:spPr>
        <a:xfrm>
          <a:off x="3235588" y="4191198"/>
          <a:ext cx="335812" cy="2003178"/>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3245424" y="4201034"/>
        <a:ext cx="316140" cy="1983506"/>
      </dsp:txXfrm>
    </dsp:sp>
    <dsp:sp modelId="{A6370C15-1394-42F8-B901-62EF06E4EDD9}">
      <dsp:nvSpPr>
        <dsp:cNvPr id="0" name=""/>
        <dsp:cNvSpPr/>
      </dsp:nvSpPr>
      <dsp:spPr>
        <a:xfrm>
          <a:off x="3627816" y="2768"/>
          <a:ext cx="1399664" cy="2003178"/>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rPr>
            <a:t>Language Strand</a:t>
          </a:r>
        </a:p>
        <a:p>
          <a:pPr lvl="0" algn="ctr" defTabSz="977900">
            <a:lnSpc>
              <a:spcPct val="90000"/>
            </a:lnSpc>
            <a:spcBef>
              <a:spcPct val="0"/>
            </a:spcBef>
            <a:spcAft>
              <a:spcPct val="35000"/>
            </a:spcAft>
          </a:pPr>
          <a:r>
            <a:rPr lang="en-US" sz="1600" kern="1200" dirty="0" smtClean="0">
              <a:solidFill>
                <a:schemeClr val="bg1"/>
              </a:solidFill>
            </a:rPr>
            <a:t>6 Standard Statements</a:t>
          </a:r>
          <a:endParaRPr lang="en-US" sz="1600" kern="1200" dirty="0">
            <a:solidFill>
              <a:schemeClr val="bg1"/>
            </a:solidFill>
          </a:endParaRPr>
        </a:p>
      </dsp:txBody>
      <dsp:txXfrm>
        <a:off x="3668811" y="43763"/>
        <a:ext cx="1317674" cy="1921188"/>
      </dsp:txXfrm>
    </dsp:sp>
    <dsp:sp modelId="{F81DE5B5-9372-48AF-9E2E-EE0FF38D7C32}">
      <dsp:nvSpPr>
        <dsp:cNvPr id="0" name=""/>
        <dsp:cNvSpPr/>
      </dsp:nvSpPr>
      <dsp:spPr>
        <a:xfrm>
          <a:off x="3657598" y="2096288"/>
          <a:ext cx="685728" cy="200317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solidFill>
                <a:schemeClr val="tx1"/>
              </a:solidFill>
            </a:rPr>
            <a:t>Topic</a:t>
          </a:r>
          <a:endParaRPr lang="en-US" sz="1400" b="0" kern="1200" dirty="0">
            <a:solidFill>
              <a:schemeClr val="tx1"/>
            </a:solidFill>
          </a:endParaRPr>
        </a:p>
      </dsp:txBody>
      <dsp:txXfrm>
        <a:off x="3677682" y="2116372"/>
        <a:ext cx="645560" cy="1963010"/>
      </dsp:txXfrm>
    </dsp:sp>
    <dsp:sp modelId="{773036C9-06CF-445A-8221-0A44E2DAFCDE}">
      <dsp:nvSpPr>
        <dsp:cNvPr id="0" name=""/>
        <dsp:cNvSpPr/>
      </dsp:nvSpPr>
      <dsp:spPr>
        <a:xfrm>
          <a:off x="3627816" y="4191198"/>
          <a:ext cx="335812" cy="200317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3637652" y="4201034"/>
        <a:ext cx="316140" cy="1983506"/>
      </dsp:txXfrm>
    </dsp:sp>
    <dsp:sp modelId="{575CB79A-A731-4DBC-A437-C675FFCCB62F}">
      <dsp:nvSpPr>
        <dsp:cNvPr id="0" name=""/>
        <dsp:cNvSpPr/>
      </dsp:nvSpPr>
      <dsp:spPr>
        <a:xfrm>
          <a:off x="3977733" y="4191198"/>
          <a:ext cx="335812" cy="200317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3987569" y="4201034"/>
        <a:ext cx="316140" cy="1983506"/>
      </dsp:txXfrm>
    </dsp:sp>
    <dsp:sp modelId="{DA2E2694-9425-4F06-AA18-0D5A4982D568}">
      <dsp:nvSpPr>
        <dsp:cNvPr id="0" name=""/>
        <dsp:cNvSpPr/>
      </dsp:nvSpPr>
      <dsp:spPr>
        <a:xfrm>
          <a:off x="4341753" y="2096983"/>
          <a:ext cx="685728" cy="200317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1"/>
              </a:solidFill>
            </a:rPr>
            <a:t>Topic</a:t>
          </a:r>
          <a:endParaRPr lang="en-US" sz="1600" b="0" kern="1200" dirty="0">
            <a:solidFill>
              <a:schemeClr val="tx1"/>
            </a:solidFill>
          </a:endParaRPr>
        </a:p>
      </dsp:txBody>
      <dsp:txXfrm>
        <a:off x="4361837" y="2117067"/>
        <a:ext cx="645560" cy="1963010"/>
      </dsp:txXfrm>
    </dsp:sp>
    <dsp:sp modelId="{51B39AC2-89F7-4C01-B055-9A01CC1C179F}">
      <dsp:nvSpPr>
        <dsp:cNvPr id="0" name=""/>
        <dsp:cNvSpPr/>
      </dsp:nvSpPr>
      <dsp:spPr>
        <a:xfrm>
          <a:off x="4341753" y="4191198"/>
          <a:ext cx="335812" cy="200317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4351589" y="4201034"/>
        <a:ext cx="316140" cy="1983506"/>
      </dsp:txXfrm>
    </dsp:sp>
    <dsp:sp modelId="{03379C45-A5AC-4F31-A28D-8F486A0737A8}">
      <dsp:nvSpPr>
        <dsp:cNvPr id="0" name=""/>
        <dsp:cNvSpPr/>
      </dsp:nvSpPr>
      <dsp:spPr>
        <a:xfrm>
          <a:off x="4691669" y="4191198"/>
          <a:ext cx="335812" cy="200317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4701505" y="4201034"/>
        <a:ext cx="316140" cy="19835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CF8CD-46C3-4747-ACCD-21F4715906F0}">
      <dsp:nvSpPr>
        <dsp:cNvPr id="0" name=""/>
        <dsp:cNvSpPr/>
      </dsp:nvSpPr>
      <dsp:spPr>
        <a:xfrm>
          <a:off x="0" y="20510"/>
          <a:ext cx="3275056" cy="790764"/>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Reading Strand  </a:t>
          </a:r>
        </a:p>
        <a:p>
          <a:pPr lvl="0" algn="ctr" defTabSz="844550">
            <a:lnSpc>
              <a:spcPct val="90000"/>
            </a:lnSpc>
            <a:spcBef>
              <a:spcPct val="0"/>
            </a:spcBef>
            <a:spcAft>
              <a:spcPct val="35000"/>
            </a:spcAft>
          </a:pPr>
          <a:r>
            <a:rPr lang="en-US" sz="1600" kern="1200" dirty="0" smtClean="0">
              <a:solidFill>
                <a:schemeClr val="bg1"/>
              </a:solidFill>
            </a:rPr>
            <a:t>24 Standard Statements</a:t>
          </a:r>
          <a:endParaRPr lang="en-US" sz="1600" kern="1200" dirty="0">
            <a:solidFill>
              <a:schemeClr val="bg1"/>
            </a:solidFill>
          </a:endParaRPr>
        </a:p>
      </dsp:txBody>
      <dsp:txXfrm>
        <a:off x="23161" y="43671"/>
        <a:ext cx="3228734" cy="744442"/>
      </dsp:txXfrm>
    </dsp:sp>
    <dsp:sp modelId="{0C6A043A-5790-4AAF-8F03-845FDB6C98C1}">
      <dsp:nvSpPr>
        <dsp:cNvPr id="0" name=""/>
        <dsp:cNvSpPr/>
      </dsp:nvSpPr>
      <dsp:spPr>
        <a:xfrm>
          <a:off x="6" y="869516"/>
          <a:ext cx="1168933" cy="1162999"/>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 </a:t>
          </a:r>
          <a:r>
            <a:rPr lang="en-US" sz="1200" b="0" kern="1200" dirty="0" smtClean="0">
              <a:solidFill>
                <a:schemeClr val="bg1"/>
              </a:solidFill>
            </a:rPr>
            <a:t>Literature</a:t>
          </a:r>
        </a:p>
        <a:p>
          <a:pPr lvl="0" algn="ctr" defTabSz="622300">
            <a:lnSpc>
              <a:spcPct val="90000"/>
            </a:lnSpc>
            <a:spcBef>
              <a:spcPct val="0"/>
            </a:spcBef>
            <a:spcAft>
              <a:spcPct val="35000"/>
            </a:spcAft>
          </a:pPr>
          <a:r>
            <a:rPr lang="en-US" sz="1200" b="0" kern="1200" dirty="0" smtClean="0">
              <a:solidFill>
                <a:schemeClr val="bg1"/>
              </a:solidFill>
            </a:rPr>
            <a:t>(10)</a:t>
          </a:r>
          <a:endParaRPr lang="en-US" sz="1200" b="0" kern="1200" dirty="0">
            <a:solidFill>
              <a:schemeClr val="bg1"/>
            </a:solidFill>
          </a:endParaRPr>
        </a:p>
      </dsp:txBody>
      <dsp:txXfrm>
        <a:off x="34069" y="903579"/>
        <a:ext cx="1100807" cy="1094873"/>
      </dsp:txXfrm>
    </dsp:sp>
    <dsp:sp modelId="{716A713B-1195-4659-BD18-34091343BC5A}">
      <dsp:nvSpPr>
        <dsp:cNvPr id="0" name=""/>
        <dsp:cNvSpPr/>
      </dsp:nvSpPr>
      <dsp:spPr>
        <a:xfrm>
          <a:off x="0" y="2113626"/>
          <a:ext cx="578455"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Topic</a:t>
          </a:r>
          <a:endParaRPr lang="en-US" sz="1600" kern="1200" dirty="0">
            <a:solidFill>
              <a:schemeClr val="tx1"/>
            </a:solidFill>
          </a:endParaRPr>
        </a:p>
      </dsp:txBody>
      <dsp:txXfrm>
        <a:off x="16942" y="2130568"/>
        <a:ext cx="544571" cy="1996528"/>
      </dsp:txXfrm>
    </dsp:sp>
    <dsp:sp modelId="{592DD066-1D51-4267-8D42-7D3C1E7DC263}">
      <dsp:nvSpPr>
        <dsp:cNvPr id="0" name=""/>
        <dsp:cNvSpPr/>
      </dsp:nvSpPr>
      <dsp:spPr>
        <a:xfrm>
          <a:off x="3968"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12351" y="4174014"/>
        <a:ext cx="269456" cy="2013646"/>
      </dsp:txXfrm>
    </dsp:sp>
    <dsp:sp modelId="{6CA62D1B-9452-4C47-833F-9EDB445C9C51}">
      <dsp:nvSpPr>
        <dsp:cNvPr id="0" name=""/>
        <dsp:cNvSpPr/>
      </dsp:nvSpPr>
      <dsp:spPr>
        <a:xfrm>
          <a:off x="296202"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304585" y="4174014"/>
        <a:ext cx="269456" cy="2013646"/>
      </dsp:txXfrm>
    </dsp:sp>
    <dsp:sp modelId="{D1643E30-29AA-4BBE-A882-5F363B0E93E2}">
      <dsp:nvSpPr>
        <dsp:cNvPr id="0" name=""/>
        <dsp:cNvSpPr/>
      </dsp:nvSpPr>
      <dsp:spPr>
        <a:xfrm>
          <a:off x="527073" y="2113626"/>
          <a:ext cx="578455"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Topic</a:t>
          </a:r>
          <a:endParaRPr lang="en-US" sz="1600" kern="1200" dirty="0">
            <a:solidFill>
              <a:schemeClr val="tx1"/>
            </a:solidFill>
          </a:endParaRPr>
        </a:p>
      </dsp:txBody>
      <dsp:txXfrm>
        <a:off x="544015" y="2130568"/>
        <a:ext cx="544571" cy="1996528"/>
      </dsp:txXfrm>
    </dsp:sp>
    <dsp:sp modelId="{4460F6A5-6907-415B-85D2-57C690EDEF13}">
      <dsp:nvSpPr>
        <dsp:cNvPr id="0" name=""/>
        <dsp:cNvSpPr/>
      </dsp:nvSpPr>
      <dsp:spPr>
        <a:xfrm>
          <a:off x="594446"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602829" y="4174014"/>
        <a:ext cx="269456" cy="2013646"/>
      </dsp:txXfrm>
    </dsp:sp>
    <dsp:sp modelId="{2276E96B-B26D-43C6-BDFC-64ADE00B8427}">
      <dsp:nvSpPr>
        <dsp:cNvPr id="0" name=""/>
        <dsp:cNvSpPr/>
      </dsp:nvSpPr>
      <dsp:spPr>
        <a:xfrm>
          <a:off x="886679"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895062" y="4174014"/>
        <a:ext cx="269456" cy="2013646"/>
      </dsp:txXfrm>
    </dsp:sp>
    <dsp:sp modelId="{163C6548-B7F7-4554-8CF3-BA3FAC4B6F2D}">
      <dsp:nvSpPr>
        <dsp:cNvPr id="0" name=""/>
        <dsp:cNvSpPr/>
      </dsp:nvSpPr>
      <dsp:spPr>
        <a:xfrm>
          <a:off x="1196944" y="851983"/>
          <a:ext cx="1168933" cy="1162999"/>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Informational Text</a:t>
          </a:r>
        </a:p>
        <a:p>
          <a:pPr lvl="0" algn="ctr" defTabSz="533400">
            <a:lnSpc>
              <a:spcPct val="90000"/>
            </a:lnSpc>
            <a:spcBef>
              <a:spcPct val="0"/>
            </a:spcBef>
            <a:spcAft>
              <a:spcPct val="35000"/>
            </a:spcAft>
          </a:pPr>
          <a:r>
            <a:rPr lang="en-US" sz="1200" kern="1200" dirty="0" smtClean="0">
              <a:solidFill>
                <a:schemeClr val="bg1"/>
              </a:solidFill>
            </a:rPr>
            <a:t>(10)</a:t>
          </a:r>
          <a:endParaRPr lang="en-US" sz="1200" kern="1200" dirty="0">
            <a:solidFill>
              <a:schemeClr val="bg1"/>
            </a:solidFill>
          </a:endParaRPr>
        </a:p>
      </dsp:txBody>
      <dsp:txXfrm>
        <a:off x="1231007" y="886046"/>
        <a:ext cx="1100807" cy="1094873"/>
      </dsp:txXfrm>
    </dsp:sp>
    <dsp:sp modelId="{DA2F767B-3802-4B66-9771-E1EFFCF995C3}">
      <dsp:nvSpPr>
        <dsp:cNvPr id="0" name=""/>
        <dsp:cNvSpPr/>
      </dsp:nvSpPr>
      <dsp:spPr>
        <a:xfrm>
          <a:off x="1129571" y="2113626"/>
          <a:ext cx="578455"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Topic</a:t>
          </a:r>
          <a:endParaRPr lang="en-US" sz="1600" kern="1200" dirty="0">
            <a:solidFill>
              <a:schemeClr val="tx1"/>
            </a:solidFill>
          </a:endParaRPr>
        </a:p>
      </dsp:txBody>
      <dsp:txXfrm>
        <a:off x="1146513" y="2130568"/>
        <a:ext cx="544571" cy="1996528"/>
      </dsp:txXfrm>
    </dsp:sp>
    <dsp:sp modelId="{7AC848F0-8446-4B24-AA78-EADC2AB46E06}">
      <dsp:nvSpPr>
        <dsp:cNvPr id="0" name=""/>
        <dsp:cNvSpPr/>
      </dsp:nvSpPr>
      <dsp:spPr>
        <a:xfrm>
          <a:off x="1196944"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1205327" y="4174014"/>
        <a:ext cx="269456" cy="2013646"/>
      </dsp:txXfrm>
    </dsp:sp>
    <dsp:sp modelId="{6B8F7452-E9F8-4860-B57A-473C190AB525}">
      <dsp:nvSpPr>
        <dsp:cNvPr id="0" name=""/>
        <dsp:cNvSpPr/>
      </dsp:nvSpPr>
      <dsp:spPr>
        <a:xfrm>
          <a:off x="1489178"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1497561" y="4174014"/>
        <a:ext cx="269456" cy="2013646"/>
      </dsp:txXfrm>
    </dsp:sp>
    <dsp:sp modelId="{77C9852D-9090-4FBC-9F6C-2260BCD552EA}">
      <dsp:nvSpPr>
        <dsp:cNvPr id="0" name=""/>
        <dsp:cNvSpPr/>
      </dsp:nvSpPr>
      <dsp:spPr>
        <a:xfrm>
          <a:off x="1720049" y="2113626"/>
          <a:ext cx="578455"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Topic</a:t>
          </a:r>
          <a:endParaRPr lang="en-US" sz="1600" kern="1200" dirty="0">
            <a:solidFill>
              <a:schemeClr val="tx1"/>
            </a:solidFill>
          </a:endParaRPr>
        </a:p>
      </dsp:txBody>
      <dsp:txXfrm>
        <a:off x="1736991" y="2130568"/>
        <a:ext cx="544571" cy="1996528"/>
      </dsp:txXfrm>
    </dsp:sp>
    <dsp:sp modelId="{0286C8EE-79D9-4299-8932-5F5A7F604F62}">
      <dsp:nvSpPr>
        <dsp:cNvPr id="0" name=""/>
        <dsp:cNvSpPr/>
      </dsp:nvSpPr>
      <dsp:spPr>
        <a:xfrm>
          <a:off x="1787421"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1795804" y="4174014"/>
        <a:ext cx="269456" cy="2013646"/>
      </dsp:txXfrm>
    </dsp:sp>
    <dsp:sp modelId="{7508A368-73BF-4F7E-9AEC-74111AB9CDE4}">
      <dsp:nvSpPr>
        <dsp:cNvPr id="0" name=""/>
        <dsp:cNvSpPr/>
      </dsp:nvSpPr>
      <dsp:spPr>
        <a:xfrm>
          <a:off x="2079655"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2088038" y="4174014"/>
        <a:ext cx="269456" cy="2013646"/>
      </dsp:txXfrm>
    </dsp:sp>
    <dsp:sp modelId="{1C80BB3F-DD1C-4548-95C2-8BEF3EEB2B3D}">
      <dsp:nvSpPr>
        <dsp:cNvPr id="0" name=""/>
        <dsp:cNvSpPr/>
      </dsp:nvSpPr>
      <dsp:spPr>
        <a:xfrm>
          <a:off x="2389920" y="851983"/>
          <a:ext cx="882710" cy="1162999"/>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solidFill>
                <a:schemeClr val="bg1"/>
              </a:solidFill>
            </a:rPr>
            <a:t>Founda-tional</a:t>
          </a:r>
          <a:r>
            <a:rPr lang="en-US" sz="1200" kern="1200" dirty="0" smtClean="0">
              <a:solidFill>
                <a:schemeClr val="bg1"/>
              </a:solidFill>
            </a:rPr>
            <a:t> Skills  (4) K- 5 only</a:t>
          </a:r>
        </a:p>
      </dsp:txBody>
      <dsp:txXfrm>
        <a:off x="2415774" y="877837"/>
        <a:ext cx="831002" cy="1111291"/>
      </dsp:txXfrm>
    </dsp:sp>
    <dsp:sp modelId="{D58DFFBF-E9E0-4B70-91C5-04E75D49A3FD}">
      <dsp:nvSpPr>
        <dsp:cNvPr id="0" name=""/>
        <dsp:cNvSpPr/>
      </dsp:nvSpPr>
      <dsp:spPr>
        <a:xfrm>
          <a:off x="2323036" y="2094363"/>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Topic</a:t>
          </a:r>
          <a:endParaRPr lang="en-US" sz="1600" kern="1200" dirty="0">
            <a:solidFill>
              <a:schemeClr val="tx1"/>
            </a:solidFill>
          </a:endParaRPr>
        </a:p>
      </dsp:txBody>
      <dsp:txXfrm>
        <a:off x="2331419" y="2102746"/>
        <a:ext cx="269456" cy="2013646"/>
      </dsp:txXfrm>
    </dsp:sp>
    <dsp:sp modelId="{0CC9D23E-B7E8-4D19-AC85-D85901FFBE9C}">
      <dsp:nvSpPr>
        <dsp:cNvPr id="0" name=""/>
        <dsp:cNvSpPr/>
      </dsp:nvSpPr>
      <dsp:spPr>
        <a:xfrm>
          <a:off x="2389920"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2398303" y="4174014"/>
        <a:ext cx="269456" cy="2013646"/>
      </dsp:txXfrm>
    </dsp:sp>
    <dsp:sp modelId="{6967BAFC-9F7F-4047-B409-EF624E649E78}">
      <dsp:nvSpPr>
        <dsp:cNvPr id="0" name=""/>
        <dsp:cNvSpPr/>
      </dsp:nvSpPr>
      <dsp:spPr>
        <a:xfrm>
          <a:off x="2621280" y="2094363"/>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1"/>
              </a:solidFill>
            </a:rPr>
            <a:t>Topic</a:t>
          </a:r>
          <a:endParaRPr lang="en-US" sz="1600" b="0" kern="1200" dirty="0">
            <a:solidFill>
              <a:schemeClr val="tx1"/>
            </a:solidFill>
          </a:endParaRPr>
        </a:p>
      </dsp:txBody>
      <dsp:txXfrm>
        <a:off x="2629663" y="2102746"/>
        <a:ext cx="269456" cy="2013646"/>
      </dsp:txXfrm>
    </dsp:sp>
    <dsp:sp modelId="{5A951F49-C38A-45AF-A435-824B8A4DB388}">
      <dsp:nvSpPr>
        <dsp:cNvPr id="0" name=""/>
        <dsp:cNvSpPr/>
      </dsp:nvSpPr>
      <dsp:spPr>
        <a:xfrm>
          <a:off x="2688164"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2696547" y="4174014"/>
        <a:ext cx="269456" cy="2013646"/>
      </dsp:txXfrm>
    </dsp:sp>
    <dsp:sp modelId="{835BBC92-C555-456D-B961-864B55EDF103}">
      <dsp:nvSpPr>
        <dsp:cNvPr id="0" name=""/>
        <dsp:cNvSpPr/>
      </dsp:nvSpPr>
      <dsp:spPr>
        <a:xfrm>
          <a:off x="2948939" y="2094363"/>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Topic</a:t>
          </a:r>
          <a:endParaRPr lang="en-US" sz="1600" kern="1200" dirty="0">
            <a:solidFill>
              <a:schemeClr val="tx1"/>
            </a:solidFill>
          </a:endParaRPr>
        </a:p>
      </dsp:txBody>
      <dsp:txXfrm>
        <a:off x="2957322" y="2102746"/>
        <a:ext cx="269456" cy="2013646"/>
      </dsp:txXfrm>
    </dsp:sp>
    <dsp:sp modelId="{37B33DD3-EA6C-4CF0-A937-1F532CBF68BE}">
      <dsp:nvSpPr>
        <dsp:cNvPr id="0" name=""/>
        <dsp:cNvSpPr/>
      </dsp:nvSpPr>
      <dsp:spPr>
        <a:xfrm>
          <a:off x="2986408" y="4165631"/>
          <a:ext cx="286222" cy="20304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vert270"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Standard Statement</a:t>
          </a:r>
          <a:endParaRPr lang="en-US" sz="1400" kern="1200" dirty="0">
            <a:solidFill>
              <a:schemeClr val="tx1"/>
            </a:solidFill>
          </a:endParaRPr>
        </a:p>
      </dsp:txBody>
      <dsp:txXfrm>
        <a:off x="2994791" y="4174014"/>
        <a:ext cx="269456" cy="20136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881C11-EAFF-47C5-B770-5D10A91EB62A}" type="datetimeFigureOut">
              <a:rPr lang="en-US"/>
              <a:pPr>
                <a:defRPr/>
              </a:pPr>
              <a:t>5/29/2013</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38A7398-A06A-41AA-93ED-24549848D114}" type="slidenum">
              <a:rPr lang="en-US"/>
              <a:pPr>
                <a:defRPr/>
              </a:pPr>
              <a:t>‹#›</a:t>
            </a:fld>
            <a:endParaRPr lang="en-US"/>
          </a:p>
        </p:txBody>
      </p:sp>
    </p:spTree>
    <p:extLst>
      <p:ext uri="{BB962C8B-B14F-4D97-AF65-F5344CB8AC3E}">
        <p14:creationId xmlns:p14="http://schemas.microsoft.com/office/powerpoint/2010/main" val="4031319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20FBB76-45A9-4565-9F2A-972560F67FFC}" type="datetimeFigureOut">
              <a:rPr lang="en-US"/>
              <a:pPr>
                <a:defRPr/>
              </a:pPr>
              <a:t>5/29/2013</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61BC975-183D-495C-B6AD-95E982D7DD17}" type="slidenum">
              <a:rPr lang="en-US"/>
              <a:pPr>
                <a:defRPr/>
              </a:pPr>
              <a:t>‹#›</a:t>
            </a:fld>
            <a:endParaRPr lang="en-US" dirty="0"/>
          </a:p>
        </p:txBody>
      </p:sp>
    </p:spTree>
    <p:extLst>
      <p:ext uri="{BB962C8B-B14F-4D97-AF65-F5344CB8AC3E}">
        <p14:creationId xmlns:p14="http://schemas.microsoft.com/office/powerpoint/2010/main" val="2151867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p>
          <a:p>
            <a:pPr marL="228600" indent="-228600" eaLnBrk="1" fontAlgn="auto" hangingPunct="1">
              <a:spcBef>
                <a:spcPts val="0"/>
              </a:spcBef>
              <a:spcAft>
                <a:spcPts val="0"/>
              </a:spcAft>
              <a:buFontTx/>
              <a:buAutoNum type="arabicPeriod"/>
              <a:defRPr/>
            </a:pPr>
            <a:r>
              <a:rPr lang="en-US" dirty="0" smtClean="0"/>
              <a:t>How many of you have seen the current ELA Standards?</a:t>
            </a:r>
          </a:p>
          <a:p>
            <a:pPr marL="228600" indent="-228600" eaLnBrk="1" fontAlgn="auto" hangingPunct="1">
              <a:spcBef>
                <a:spcPts val="0"/>
              </a:spcBef>
              <a:spcAft>
                <a:spcPts val="0"/>
              </a:spcAft>
              <a:buFontTx/>
              <a:buAutoNum type="arabicPeriod"/>
              <a:defRPr/>
            </a:pPr>
            <a:r>
              <a:rPr lang="en-US" dirty="0" smtClean="0"/>
              <a:t>Rate your knowledge of them: Very well, average knowledge, very little, none.</a:t>
            </a:r>
          </a:p>
          <a:p>
            <a:pPr marL="228600" indent="-228600" eaLnBrk="1" fontAlgn="auto" hangingPunct="1">
              <a:spcBef>
                <a:spcPts val="0"/>
              </a:spcBef>
              <a:spcAft>
                <a:spcPts val="0"/>
              </a:spcAft>
              <a:buFontTx/>
              <a:buAutoNum type="arabicPeriod"/>
              <a:defRPr/>
            </a:pPr>
            <a:r>
              <a:rPr lang="en-US" dirty="0" smtClean="0"/>
              <a:t>Who knows when our current standards were adopted by the State BOE?</a:t>
            </a:r>
          </a:p>
          <a:p>
            <a:pPr marL="228600" indent="-228600" eaLnBrk="1" fontAlgn="auto" hangingPunct="1">
              <a:spcBef>
                <a:spcPts val="0"/>
              </a:spcBef>
              <a:spcAft>
                <a:spcPts val="0"/>
              </a:spcAft>
              <a:buFontTx/>
              <a:buAutoNum type="arabicPeriod"/>
              <a:defRPr/>
            </a:pPr>
            <a:r>
              <a:rPr lang="en-US" dirty="0" smtClean="0"/>
              <a:t>Rate your knowledge of CC Standards:  very well, average, very little, none.</a:t>
            </a:r>
          </a:p>
          <a:p>
            <a:pPr marL="228600" indent="-228600" eaLnBrk="1" fontAlgn="auto" hangingPunct="1">
              <a:spcBef>
                <a:spcPts val="0"/>
              </a:spcBef>
              <a:spcAft>
                <a:spcPts val="0"/>
              </a:spcAft>
              <a:buFontTx/>
              <a:buAutoNum type="arabicPeriod"/>
              <a:defRPr/>
            </a:pPr>
            <a:r>
              <a:rPr lang="en-US" dirty="0" smtClean="0"/>
              <a:t>Who knows when the CCS were adopted by State BOE?</a:t>
            </a:r>
            <a:endParaRPr lang="en-US" dirty="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108D20-3D1D-4815-8A79-4E16B00E17B3}"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writing strand has 4 topics: 1)Text Types and Purposes 2)Production and Distribution of Writing 3)Research and Presentation of Knowledge 4) Range of Writing.  Each topic includes 3 standard statements with the exception of Range of Writing which only has one standard  (#10).</a:t>
            </a:r>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B2CD9C-C93C-4B03-B56C-F2C3E27810E0}"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speaking and listening strand has two topics:  1)Comprehension and Collaboration 2)Presentation of Knowledge and Ideas.  Both topics include 3 standard statements.</a:t>
            </a:r>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D2DB54-67FF-4AFC-979A-78649D1112E2}"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language strand has 3 topics: 1)Conventions of Standard English 2)Knowledge of Language 3) Vocabulary Acquisition and Use.  Each topic has a different number of standards within it. </a:t>
            </a:r>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6F260C-A259-483F-84B3-B43571B88C60}"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Here are the four strands and their corresponding topics.</a:t>
            </a:r>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544287-3BDB-40A2-BFAA-5B03E1D0AA20}"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Here is a graphic representation of the strands, topics and standard statements.  Note: the number of topics and standard statements is not exact in this illustration.  </a:t>
            </a:r>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E102A2-D5E7-447C-9C9A-96BED16DB90B}"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Here’s a look at one page from the CCSS standards. It is broken up into three parts: The strand, the topics and  the standard statements.</a:t>
            </a:r>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FAFC50-4F96-4995-AD65-FEEF65841A8D}"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CCSS have a coding system that will be used by all states.</a:t>
            </a:r>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C44281-F26D-4EB9-A899-39CFD4F651BF}"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code includes the strand RL(Reading Literature), the grade (1), and the standard #( 2).</a:t>
            </a:r>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7F8CE9-3466-420E-BF41-AEE462D36FDF}"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Let’s see if you can decode these standards references.</a:t>
            </a:r>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B0451E-CC94-4130-B13D-2D2BF0A2C6D1}"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CCSS include anchor standards which can be found at the beginning of each strand.  Because there are 10 standards for reading, there are 10 anchor standards. In addition to the anchor standards, there are three appendices that can further assist teachers. The Common Core also includes the literacy standards for History, Science, and other Technical Subjects for grades 6-12.</a:t>
            </a:r>
          </a:p>
          <a:p>
            <a:pPr eaLnBrk="1" hangingPunct="1">
              <a:spcBef>
                <a:spcPct val="0"/>
              </a:spcBef>
            </a:pPr>
            <a:r>
              <a:rPr lang="en-US" b="1" smtClean="0"/>
              <a:t>Appendix A </a:t>
            </a:r>
            <a:r>
              <a:rPr lang="en-US" smtClean="0"/>
              <a:t>– an excellent resource for understanding the topic of text complexity.</a:t>
            </a:r>
          </a:p>
          <a:p>
            <a:pPr eaLnBrk="1" hangingPunct="1">
              <a:spcBef>
                <a:spcPct val="0"/>
              </a:spcBef>
            </a:pPr>
            <a:r>
              <a:rPr lang="en-US" b="1" smtClean="0"/>
              <a:t>Appendix B </a:t>
            </a:r>
            <a:r>
              <a:rPr lang="en-US" smtClean="0"/>
              <a:t>– provides examples of grade appropriate text for each grade level. Caution: These titles are not to be used as a reading list. They are </a:t>
            </a:r>
            <a:r>
              <a:rPr lang="en-US" i="1" smtClean="0"/>
              <a:t>examples  </a:t>
            </a:r>
            <a:r>
              <a:rPr lang="en-US" smtClean="0"/>
              <a:t>of text complexity appropriate for each grade.  Appendix B also provides examples of performance tasks related to the exemplar texts for each grade level.</a:t>
            </a:r>
            <a:endParaRPr lang="en-US" i="1" smtClean="0"/>
          </a:p>
          <a:p>
            <a:pPr eaLnBrk="1" hangingPunct="1">
              <a:spcBef>
                <a:spcPct val="0"/>
              </a:spcBef>
            </a:pPr>
            <a:r>
              <a:rPr lang="en-US" b="1" smtClean="0"/>
              <a:t>Appendix C – </a:t>
            </a:r>
            <a:r>
              <a:rPr lang="en-US" smtClean="0"/>
              <a:t>provides student writing exemplars for each grade level.</a:t>
            </a:r>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F75B30-B83C-420C-B7C9-7007B54F1927}"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A49083-398E-474F-B686-EE30289AD905}"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lgn="just" eaLnBrk="1" hangingPunct="1">
              <a:spcBef>
                <a:spcPct val="0"/>
              </a:spcBef>
              <a:buFontTx/>
              <a:buAutoNum type="arabicPeriod"/>
            </a:pPr>
            <a:r>
              <a:rPr lang="en-US" sz="1600" smtClean="0"/>
              <a:t>Educators are responsible for making sure that students are exposed to grade level text complexity regardless of their reading ability. In addition, we must make sure that students are exposed to a wide range of text types including informational text.</a:t>
            </a:r>
          </a:p>
          <a:p>
            <a:pPr marL="342900" indent="-342900" algn="just" eaLnBrk="1" hangingPunct="1">
              <a:spcBef>
                <a:spcPct val="0"/>
              </a:spcBef>
              <a:buFontTx/>
              <a:buAutoNum type="arabicPeriod"/>
            </a:pPr>
            <a:r>
              <a:rPr lang="en-US" sz="1600" smtClean="0"/>
              <a:t>The focus of the revised standards is to read shorter texts but with much closer attention. Rereading and looking for evidence to support conclusions drawn from the text is critical to becoming an effective reader.</a:t>
            </a:r>
          </a:p>
          <a:p>
            <a:pPr marL="342900" indent="-342900" algn="just" eaLnBrk="1" hangingPunct="1">
              <a:spcBef>
                <a:spcPct val="0"/>
              </a:spcBef>
              <a:buFontTx/>
              <a:buAutoNum type="arabicPeriod"/>
            </a:pPr>
            <a:r>
              <a:rPr lang="en-US" sz="1600" smtClean="0"/>
              <a:t>Writing prompts should be tied to texts.  In other words, to complete a “writing to source” assignment, the student must have read and analyzed a text to respond to the prompt. For example, a typical writing prompt for students after reading Martin Luther King’s “Letter from a Birmingham Jail” might ask students to discuss the idea of freedom and what it means to her/him (the student).  However, a “writing to sources” assignment would be: What does freedom mean to the author? How does the author define freedom?  In this assignment students cannot answer the question without having read and analyzed the text and used evidence from it to support his/her conclusion.</a:t>
            </a:r>
          </a:p>
          <a:p>
            <a:pPr marL="342900" indent="-342900" algn="just" eaLnBrk="1" hangingPunct="1">
              <a:spcBef>
                <a:spcPct val="0"/>
              </a:spcBef>
              <a:buFontTx/>
              <a:buAutoNum type="arabicPeriod"/>
            </a:pPr>
            <a:r>
              <a:rPr lang="en-US" sz="1600" smtClean="0"/>
              <a:t>Research should not be a once a year event.  Short research projects should be included in every unit of study and occur throughout the year.</a:t>
            </a:r>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D2BD5D-D5A2-408C-B2DB-D998E11FF23D}"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smtClean="0"/>
              <a:t>Close reading of short texts with deep analysis.  Good questions linger over specific phrases and sentences.</a:t>
            </a:r>
          </a:p>
          <a:p>
            <a:pPr marL="228600" indent="-228600" eaLnBrk="1" hangingPunct="1">
              <a:spcBef>
                <a:spcPct val="0"/>
              </a:spcBef>
              <a:buFontTx/>
              <a:buAutoNum type="arabicPeriod"/>
            </a:pPr>
            <a:r>
              <a:rPr lang="en-US" smtClean="0"/>
              <a:t>All students deserve the opportunity to grapple with grade level text.  Deficiencies are not equal opportunity.</a:t>
            </a:r>
          </a:p>
          <a:p>
            <a:pPr marL="228600" indent="-228600" eaLnBrk="1" hangingPunct="1">
              <a:spcBef>
                <a:spcPct val="0"/>
              </a:spcBef>
              <a:buFontTx/>
              <a:buAutoNum type="arabicPeriod"/>
            </a:pPr>
            <a:r>
              <a:rPr lang="en-US" smtClean="0"/>
              <a:t>See the chart in the standards on page 5 of the Introduction which shows the amount of daily classroom time that should be spent at each grade level with informational text.  (Grade 4 = 50%,  Grade 8 = 55%, Grade 12 =70%)</a:t>
            </a:r>
          </a:p>
          <a:p>
            <a:pPr marL="228600" indent="-228600" eaLnBrk="1" hangingPunct="1">
              <a:spcBef>
                <a:spcPct val="0"/>
              </a:spcBef>
              <a:buFontTx/>
              <a:buAutoNum type="arabicPeriod"/>
            </a:pPr>
            <a:r>
              <a:rPr lang="en-US" smtClean="0"/>
              <a:t>Instead of replacing a grade level text that is above a student’s reading ability with an easier one, scaffold  the lesson so that all students are exposed to grade level text.</a:t>
            </a:r>
          </a:p>
          <a:p>
            <a:pPr marL="228600" indent="-228600" eaLnBrk="1" hangingPunct="1">
              <a:spcBef>
                <a:spcPct val="0"/>
              </a:spcBef>
              <a:buFontTx/>
              <a:buAutoNum type="arabicPeriod"/>
            </a:pPr>
            <a:r>
              <a:rPr lang="en-US" smtClean="0"/>
              <a:t>Structure questions so that they require students to have read and analyzed the text in order to answer.  Less writing to decontextualized prompts. </a:t>
            </a:r>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B0ED7C-181A-428F-B036-8277CE15F3C4}"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6. Short research projects should be ongoing and frequent. Inquiry-based learning.</a:t>
            </a:r>
          </a:p>
          <a:p>
            <a:pPr eaLnBrk="1" hangingPunct="1">
              <a:spcBef>
                <a:spcPct val="0"/>
              </a:spcBef>
            </a:pPr>
            <a:r>
              <a:rPr lang="en-US" smtClean="0"/>
              <a:t>7. Students must have opportunities to share their ideas, evidence and research.  This is a 21</a:t>
            </a:r>
            <a:r>
              <a:rPr lang="en-US" baseline="30000" smtClean="0"/>
              <a:t>st</a:t>
            </a:r>
            <a:r>
              <a:rPr lang="en-US" smtClean="0"/>
              <a:t> century skill which will be critical in their careers. Presentations, discussions, project sharing, debates, etc.</a:t>
            </a:r>
          </a:p>
          <a:p>
            <a:pPr eaLnBrk="1" hangingPunct="1">
              <a:spcBef>
                <a:spcPct val="0"/>
              </a:spcBef>
            </a:pPr>
            <a:r>
              <a:rPr lang="en-US" smtClean="0"/>
              <a:t>8. Empower students with the strategies to tackle new vocabulary both in writing and reading. Spend time on the power of each word.  Isabel Beck’s </a:t>
            </a:r>
            <a:r>
              <a:rPr lang="en-US" i="1" smtClean="0"/>
              <a:t>Bringing Words to Life</a:t>
            </a:r>
          </a:p>
          <a:p>
            <a:pPr eaLnBrk="1" hangingPunct="1">
              <a:spcBef>
                <a:spcPct val="0"/>
              </a:spcBef>
            </a:pPr>
            <a:r>
              <a:rPr lang="en-US" smtClean="0"/>
              <a:t>9. Every content area has its domain-specific vocabulary and concepts. The knowledge of grammar and conventions is critical and must be explicitly taught.</a:t>
            </a:r>
          </a:p>
          <a:p>
            <a:pPr eaLnBrk="1" hangingPunct="1">
              <a:spcBef>
                <a:spcPct val="0"/>
              </a:spcBef>
            </a:pPr>
            <a:r>
              <a:rPr lang="en-US" smtClean="0"/>
              <a:t>10. Help students become independent learners who have choices in their study.</a:t>
            </a:r>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2BBB83-F831-43B6-A451-F355B299FCD2}"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ea typeface="MS PGothic" pitchFamily="34" charset="-128"/>
              </a:rPr>
              <a:t>The CCSS are the “what.” Educators have many choices in deciding the “how” ( how to make the “what” accessible to ALL students.) </a:t>
            </a:r>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E111D8-8361-4F42-8734-F7FB27A71C25}" type="slidenum">
              <a:rPr lang="en-US" smtClean="0">
                <a:ea typeface="MS PGothic" pitchFamily="34" charset="-128"/>
              </a:rPr>
              <a:pPr fontAlgn="base">
                <a:spcBef>
                  <a:spcPct val="0"/>
                </a:spcBef>
                <a:spcAft>
                  <a:spcPct val="0"/>
                </a:spcAft>
                <a:defRPr/>
              </a:pPr>
              <a:t>24</a:t>
            </a:fld>
            <a:endParaRPr lang="en-US" smtClean="0">
              <a:ea typeface="MS PGothic"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332C7B-CCC1-4FD1-A71C-EE4F74FAA94E}" type="slidenum">
              <a:rPr lang="en-US" smtClean="0"/>
              <a:pPr/>
              <a:t>26</a:t>
            </a:fld>
            <a:endParaRPr lang="en-US" dirty="0"/>
          </a:p>
        </p:txBody>
      </p:sp>
    </p:spTree>
    <p:extLst>
      <p:ext uri="{BB962C8B-B14F-4D97-AF65-F5344CB8AC3E}">
        <p14:creationId xmlns:p14="http://schemas.microsoft.com/office/powerpoint/2010/main" val="1588158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commonalities mentioned in the previous slide are making reference to the crosswalk that focuses on aligning current ELA standards to the New Common Core Standards. The newest version can be located on the ODE website on the English language arts landing page.</a:t>
            </a:r>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CBC3C4-7AD0-41AD-ABDD-03CA8696A0CB}"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left</a:t>
            </a:r>
            <a:r>
              <a:rPr lang="en-US" baseline="0" dirty="0" smtClean="0"/>
              <a:t> side of the document are the CCSS.  The right column shows where the same concepts and skills are found in the old standards.</a:t>
            </a:r>
          </a:p>
          <a:p>
            <a:r>
              <a:rPr lang="en-US" dirty="0" smtClean="0"/>
              <a:t>Use of the Crosswalk is a good starting point but cannot be relied upon solely as there are really very</a:t>
            </a:r>
            <a:r>
              <a:rPr lang="en-US" baseline="0" dirty="0" smtClean="0"/>
              <a:t> few</a:t>
            </a:r>
            <a:r>
              <a:rPr lang="en-US" dirty="0" smtClean="0"/>
              <a:t> exact matches. Beware of thinking that you can check off the standards simply because</a:t>
            </a:r>
            <a:r>
              <a:rPr lang="en-US" baseline="0" dirty="0" smtClean="0"/>
              <a:t> they are shown in the Crosswalk to be aligned.  ODE recommends use of the Comparative Analysis as a more effect document for alignment.</a:t>
            </a:r>
            <a:endParaRPr lang="en-US" dirty="0" smtClean="0"/>
          </a:p>
          <a:p>
            <a:endParaRPr lang="en-US" baseline="0" dirty="0" smtClean="0"/>
          </a:p>
          <a:p>
            <a:r>
              <a:rPr lang="en-US" baseline="0" dirty="0" smtClean="0"/>
              <a:t> Optional comments: </a:t>
            </a:r>
            <a:r>
              <a:rPr lang="en-US" dirty="0" smtClean="0"/>
              <a:t>Most often it isn't the content that is different, but it is the level or specificity</a:t>
            </a:r>
            <a:r>
              <a:rPr lang="en-US" baseline="0" dirty="0" smtClean="0"/>
              <a:t> </a:t>
            </a:r>
            <a:r>
              <a:rPr lang="en-US" dirty="0" smtClean="0"/>
              <a:t>of the expectation. Note the difference in the 5</a:t>
            </a:r>
            <a:r>
              <a:rPr lang="en-US" baseline="30000" dirty="0" smtClean="0"/>
              <a:t>th</a:t>
            </a:r>
            <a:r>
              <a:rPr lang="en-US" dirty="0" smtClean="0"/>
              <a:t> grade Common Core Standard</a:t>
            </a:r>
            <a:r>
              <a:rPr lang="en-US" baseline="0" dirty="0" smtClean="0"/>
              <a:t> </a:t>
            </a:r>
            <a:r>
              <a:rPr lang="en-US" dirty="0" smtClean="0"/>
              <a:t>#1 in reading and the Ohio ACS Reading Process</a:t>
            </a:r>
            <a:r>
              <a:rPr lang="en-US" baseline="0" dirty="0" smtClean="0"/>
              <a:t> C. The intent is similar, however the CCSS asks students to ‘quote accurately’ to explain literal and inferential information gathered from the text.</a:t>
            </a:r>
          </a:p>
          <a:p>
            <a:r>
              <a:rPr lang="en-US" baseline="0" dirty="0" smtClean="0"/>
              <a:t>It is a starting point to start to look at how to start to research the standards </a:t>
            </a:r>
          </a:p>
          <a:p>
            <a:r>
              <a:rPr lang="en-US" baseline="0" dirty="0" smtClean="0"/>
              <a:t>Note also that Skills and concepts addressed in the Reading Strand for the Common Core State Standards are often aligned to things that were not a part of the Literary Text/Informational Text Benchmarks and/or indicators. On this page specifically skills were aligned to expectations in our Reading Process, Literary Text and Acquisition of Vocabulary areas.</a:t>
            </a:r>
            <a:endParaRPr lang="en-US" dirty="0"/>
          </a:p>
        </p:txBody>
      </p:sp>
      <p:sp>
        <p:nvSpPr>
          <p:cNvPr id="4" name="Slide Number Placeholder 3"/>
          <p:cNvSpPr>
            <a:spLocks noGrp="1"/>
          </p:cNvSpPr>
          <p:nvPr>
            <p:ph type="sldNum" sz="quarter" idx="10"/>
          </p:nvPr>
        </p:nvSpPr>
        <p:spPr/>
        <p:txBody>
          <a:bodyPr/>
          <a:lstStyle/>
          <a:p>
            <a:fld id="{D18C65A9-31E6-4BF3-9C0F-F6243A17F0D2}"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eaLnBrk="1" fontAlgn="auto" hangingPunct="1">
              <a:spcBef>
                <a:spcPts val="0"/>
              </a:spcBef>
              <a:spcAft>
                <a:spcPts val="0"/>
              </a:spcAft>
              <a:defRPr/>
            </a:pPr>
            <a:r>
              <a:rPr lang="en-US" dirty="0" smtClean="0"/>
              <a:t>The Comparative Analysis is a much more accurate way of looking at alignment</a:t>
            </a:r>
            <a:r>
              <a:rPr lang="en-US" baseline="0" dirty="0" smtClean="0"/>
              <a:t> which looks at the big ideas that have changed, are still highlighted, or are new to the CCSS. </a:t>
            </a:r>
            <a:endParaRPr lang="en-US" dirty="0" smtClean="0"/>
          </a:p>
          <a:p>
            <a:endParaRPr lang="en-US" dirty="0" smtClean="0"/>
          </a:p>
          <a:p>
            <a:r>
              <a:rPr lang="en-US" dirty="0" smtClean="0"/>
              <a:t>This is an example of Grade 9 Reading.</a:t>
            </a:r>
          </a:p>
          <a:p>
            <a:endParaRPr lang="en-US" dirty="0" smtClean="0"/>
          </a:p>
        </p:txBody>
      </p:sp>
      <p:sp>
        <p:nvSpPr>
          <p:cNvPr id="4" name="Slide Number Placeholder 3"/>
          <p:cNvSpPr>
            <a:spLocks noGrp="1"/>
          </p:cNvSpPr>
          <p:nvPr>
            <p:ph type="sldNum" sz="quarter" idx="10"/>
          </p:nvPr>
        </p:nvSpPr>
        <p:spPr/>
        <p:txBody>
          <a:bodyPr/>
          <a:lstStyle/>
          <a:p>
            <a:fld id="{49332C7B-CCC1-4FD1-A71C-EE4F74FAA94E}" type="slidenum">
              <a:rPr lang="en-US" smtClean="0"/>
              <a:pPr/>
              <a:t>30</a:t>
            </a:fld>
            <a:endParaRPr lang="en-US" dirty="0"/>
          </a:p>
        </p:txBody>
      </p:sp>
    </p:spTree>
    <p:extLst>
      <p:ext uri="{BB962C8B-B14F-4D97-AF65-F5344CB8AC3E}">
        <p14:creationId xmlns:p14="http://schemas.microsoft.com/office/powerpoint/2010/main" val="37821494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eaLnBrk="1" fontAlgn="auto" hangingPunct="1">
              <a:spcBef>
                <a:spcPts val="0"/>
              </a:spcBef>
              <a:spcAft>
                <a:spcPts val="0"/>
              </a:spcAft>
              <a:defRPr/>
            </a:pPr>
            <a:r>
              <a:rPr lang="en-US" dirty="0" smtClean="0"/>
              <a:t>Commoncore.org— a great</a:t>
            </a:r>
            <a:r>
              <a:rPr lang="en-US" baseline="0" dirty="0" smtClean="0"/>
              <a:t> resource, but does not cover all standards in the CCSS. The ELA landing page at the ODE website has many resources including vertical articulations of the CCSS, videos, handouts, etc., </a:t>
            </a:r>
            <a:endParaRPr lang="en-US" dirty="0" smtClean="0"/>
          </a:p>
          <a:p>
            <a:endParaRPr lang="en-US" dirty="0"/>
          </a:p>
        </p:txBody>
      </p:sp>
      <p:sp>
        <p:nvSpPr>
          <p:cNvPr id="4" name="Slide Number Placeholder 3"/>
          <p:cNvSpPr>
            <a:spLocks noGrp="1"/>
          </p:cNvSpPr>
          <p:nvPr>
            <p:ph type="sldNum" sz="quarter" idx="10"/>
          </p:nvPr>
        </p:nvSpPr>
        <p:spPr/>
        <p:txBody>
          <a:bodyPr/>
          <a:lstStyle/>
          <a:p>
            <a:fld id="{49332C7B-CCC1-4FD1-A71C-EE4F74FAA94E}" type="slidenum">
              <a:rPr lang="en-US" smtClean="0"/>
              <a:pPr/>
              <a:t>31</a:t>
            </a:fld>
            <a:endParaRPr lang="en-US" dirty="0"/>
          </a:p>
        </p:txBody>
      </p:sp>
    </p:spTree>
    <p:extLst>
      <p:ext uri="{BB962C8B-B14F-4D97-AF65-F5344CB8AC3E}">
        <p14:creationId xmlns:p14="http://schemas.microsoft.com/office/powerpoint/2010/main" val="7659468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eaLnBrk="1" fontAlgn="auto" hangingPunct="1">
              <a:spcBef>
                <a:spcPts val="0"/>
              </a:spcBef>
              <a:spcAft>
                <a:spcPts val="0"/>
              </a:spcAft>
              <a:defRPr/>
            </a:pPr>
            <a:endParaRPr lang="en-US" dirty="0" smtClean="0"/>
          </a:p>
          <a:p>
            <a:pPr defTabSz="924093" eaLnBrk="1" fontAlgn="auto" hangingPunct="1">
              <a:spcBef>
                <a:spcPts val="0"/>
              </a:spcBef>
              <a:spcAft>
                <a:spcPts val="0"/>
              </a:spcAft>
              <a:defRPr/>
            </a:pPr>
            <a:r>
              <a:rPr lang="en-US" dirty="0" smtClean="0"/>
              <a:t>This site includes videos that explain/expand the Common Core State Standards. (Scroll to bottom of page) </a:t>
            </a:r>
          </a:p>
          <a:p>
            <a:pPr defTabSz="924093" eaLnBrk="1" fontAlgn="auto" hangingPunct="1">
              <a:spcBef>
                <a:spcPts val="0"/>
              </a:spcBef>
              <a:spcAft>
                <a:spcPts val="0"/>
              </a:spcAft>
              <a:defRPr/>
            </a:pPr>
            <a:endParaRPr lang="en-US" dirty="0" smtClean="0"/>
          </a:p>
          <a:p>
            <a:pPr defTabSz="924093" eaLnBrk="1" fontAlgn="auto" hangingPunct="1">
              <a:spcBef>
                <a:spcPts val="0"/>
              </a:spcBef>
              <a:spcAft>
                <a:spcPts val="0"/>
              </a:spcAft>
              <a:defRPr/>
            </a:pPr>
            <a:r>
              <a:rPr lang="en-US" dirty="0" smtClean="0"/>
              <a:t>Also YouTube</a:t>
            </a:r>
            <a:r>
              <a:rPr lang="en-US" baseline="0" dirty="0" smtClean="0"/>
              <a:t> has a number of resources available using the key word Common Core State Standards.</a:t>
            </a:r>
            <a:endParaRPr lang="en-US" dirty="0" smtClean="0"/>
          </a:p>
          <a:p>
            <a:endParaRPr lang="en-US" dirty="0"/>
          </a:p>
        </p:txBody>
      </p:sp>
      <p:sp>
        <p:nvSpPr>
          <p:cNvPr id="4" name="Slide Number Placeholder 3"/>
          <p:cNvSpPr>
            <a:spLocks noGrp="1"/>
          </p:cNvSpPr>
          <p:nvPr>
            <p:ph type="sldNum" sz="quarter" idx="10"/>
          </p:nvPr>
        </p:nvSpPr>
        <p:spPr/>
        <p:txBody>
          <a:bodyPr/>
          <a:lstStyle/>
          <a:p>
            <a:fld id="{49332C7B-CCC1-4FD1-A71C-EE4F74FAA94E}" type="slidenum">
              <a:rPr lang="en-US" smtClean="0"/>
              <a:pPr/>
              <a:t>32</a:t>
            </a:fld>
            <a:endParaRPr lang="en-US" dirty="0"/>
          </a:p>
        </p:txBody>
      </p:sp>
    </p:spTree>
    <p:extLst>
      <p:ext uri="{BB962C8B-B14F-4D97-AF65-F5344CB8AC3E}">
        <p14:creationId xmlns:p14="http://schemas.microsoft.com/office/powerpoint/2010/main" val="16782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One of the guiding factors behind adopting the new standards were the studies that showed that our students were not College and Career Ready after graduating from high school.  This particular study is based on ACT benchmarks. It shows the percent of 11</a:t>
            </a:r>
            <a:r>
              <a:rPr lang="en-US" baseline="30000" smtClean="0"/>
              <a:t>th</a:t>
            </a:r>
            <a:r>
              <a:rPr lang="en-US" smtClean="0"/>
              <a:t> grade students ready for college. </a:t>
            </a:r>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A57D3B-DED6-4DB1-A674-A626782D3FCF}"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second part of Ohio’s comprehensive educational improvement system is the development of a model curricula which is aligned to the revised standards.</a:t>
            </a:r>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A2C046-16FF-422E-A4B5-64C82CAD3382}" type="slidenum">
              <a:rPr lang="en-US" smtClean="0"/>
              <a:pPr fontAlgn="base">
                <a:spcBef>
                  <a:spcPct val="0"/>
                </a:spcBef>
                <a:spcAft>
                  <a:spcPct val="0"/>
                </a:spcAft>
                <a:defRPr/>
              </a:pPr>
              <a:t>33</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8A5DB1-C933-4E64-B2F5-EFF6764666B5}" type="slidenum">
              <a:rPr lang="en-US" smtClean="0"/>
              <a:pPr fontAlgn="base">
                <a:spcBef>
                  <a:spcPct val="0"/>
                </a:spcBef>
                <a:spcAft>
                  <a:spcPct val="0"/>
                </a:spcAft>
                <a:defRPr/>
              </a:pPr>
              <a:t>34</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E6355D-E992-458F-AEE3-64B4B05B37BE}" type="slidenum">
              <a:rPr lang="en-US" smtClean="0"/>
              <a:pPr fontAlgn="base">
                <a:spcBef>
                  <a:spcPct val="0"/>
                </a:spcBef>
                <a:spcAft>
                  <a:spcPct val="0"/>
                </a:spcAft>
                <a:defRPr/>
              </a:pPr>
              <a:t>35</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is an example of what you will see on the ODE website. The model curriculum is broken up into several sections. At the top there are the Standard Statements, to the right you will find bolded progressions that inform the teachers of the previous grades’ expectations and at the bottom it shows the expectations of the grades to follow.  Under the progressions are the Content Elaborations which further explain the topic. The next block contains the Enduring Understanding which seeks to explain why these skills are important. Finally, below the enduring understanding are the Instructional Strategies and Resources. This section is meant to give teachers ideas and additional resources to help with instruction. </a:t>
            </a:r>
            <a:r>
              <a:rPr lang="en-US" b="1" smtClean="0"/>
              <a:t>This is not a lesson plan; it is only meant to be a tool to assist teachers design instruction. </a:t>
            </a:r>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67954C-7B4C-4936-B5FC-9F0E1739885B}"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5BFF3D-7165-4E7F-B80E-E6CC5344133C}"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third part of Ohio’s comprehensive educational system involves new assessments.</a:t>
            </a:r>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121EDC-76EC-46E3-9607-600C091DB65C}" type="slidenum">
              <a:rPr lang="en-US" smtClean="0"/>
              <a:pPr fontAlgn="base">
                <a:spcBef>
                  <a:spcPct val="0"/>
                </a:spcBef>
                <a:spcAft>
                  <a:spcPct val="0"/>
                </a:spcAft>
                <a:defRPr/>
              </a:pPr>
              <a:t>40</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PARCC</a:t>
            </a:r>
            <a:r>
              <a:rPr lang="en-US" baseline="0" dirty="0" smtClean="0"/>
              <a:t> = Partnership for Assessment of Readiness for College and Careers</a:t>
            </a:r>
          </a:p>
          <a:p>
            <a:pPr>
              <a:spcBef>
                <a:spcPct val="0"/>
              </a:spcBef>
            </a:pPr>
            <a:endParaRPr lang="en-US" baseline="0" dirty="0" smtClean="0"/>
          </a:p>
          <a:p>
            <a:pPr>
              <a:spcBef>
                <a:spcPct val="0"/>
              </a:spcBef>
            </a:pPr>
            <a:r>
              <a:rPr lang="en-US" baseline="0" dirty="0" smtClean="0"/>
              <a:t>This organization will develop Ohio’s assessments for English language arts and mathematics which will begin in 2014-2015.</a:t>
            </a:r>
            <a:endParaRPr 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ヒラギノ角ゴ Pro W3" pitchFamily="1" charset="-128"/>
              </a:defRPr>
            </a:lvl1pPr>
            <a:lvl2pPr marL="750825" indent="-288779">
              <a:defRPr sz="2400">
                <a:solidFill>
                  <a:schemeClr val="tx1"/>
                </a:solidFill>
                <a:latin typeface="Arial" charset="0"/>
                <a:ea typeface="ヒラギノ角ゴ Pro W3" pitchFamily="1" charset="-128"/>
              </a:defRPr>
            </a:lvl2pPr>
            <a:lvl3pPr marL="1155116" indent="-231023">
              <a:defRPr sz="2400">
                <a:solidFill>
                  <a:schemeClr val="tx1"/>
                </a:solidFill>
                <a:latin typeface="Arial" charset="0"/>
                <a:ea typeface="ヒラギノ角ゴ Pro W3" pitchFamily="1" charset="-128"/>
              </a:defRPr>
            </a:lvl3pPr>
            <a:lvl4pPr marL="1617162" indent="-231023">
              <a:defRPr sz="2400">
                <a:solidFill>
                  <a:schemeClr val="tx1"/>
                </a:solidFill>
                <a:latin typeface="Arial" charset="0"/>
                <a:ea typeface="ヒラギノ角ゴ Pro W3" pitchFamily="1" charset="-128"/>
              </a:defRPr>
            </a:lvl4pPr>
            <a:lvl5pPr marL="2079208" indent="-231023">
              <a:defRPr sz="2400">
                <a:solidFill>
                  <a:schemeClr val="tx1"/>
                </a:solidFill>
                <a:latin typeface="Arial" charset="0"/>
                <a:ea typeface="ヒラギノ角ゴ Pro W3" pitchFamily="1" charset="-128"/>
              </a:defRPr>
            </a:lvl5pPr>
            <a:lvl6pPr marL="2541255" indent="-231023" eaLnBrk="0" fontAlgn="base" hangingPunct="0">
              <a:spcBef>
                <a:spcPct val="0"/>
              </a:spcBef>
              <a:spcAft>
                <a:spcPct val="0"/>
              </a:spcAft>
              <a:defRPr sz="2400">
                <a:solidFill>
                  <a:schemeClr val="tx1"/>
                </a:solidFill>
                <a:latin typeface="Arial" charset="0"/>
                <a:ea typeface="ヒラギノ角ゴ Pro W3" pitchFamily="1" charset="-128"/>
              </a:defRPr>
            </a:lvl6pPr>
            <a:lvl7pPr marL="3003301" indent="-231023" eaLnBrk="0" fontAlgn="base" hangingPunct="0">
              <a:spcBef>
                <a:spcPct val="0"/>
              </a:spcBef>
              <a:spcAft>
                <a:spcPct val="0"/>
              </a:spcAft>
              <a:defRPr sz="2400">
                <a:solidFill>
                  <a:schemeClr val="tx1"/>
                </a:solidFill>
                <a:latin typeface="Arial" charset="0"/>
                <a:ea typeface="ヒラギノ角ゴ Pro W3" pitchFamily="1" charset="-128"/>
              </a:defRPr>
            </a:lvl7pPr>
            <a:lvl8pPr marL="3465347" indent="-231023" eaLnBrk="0" fontAlgn="base" hangingPunct="0">
              <a:spcBef>
                <a:spcPct val="0"/>
              </a:spcBef>
              <a:spcAft>
                <a:spcPct val="0"/>
              </a:spcAft>
              <a:defRPr sz="2400">
                <a:solidFill>
                  <a:schemeClr val="tx1"/>
                </a:solidFill>
                <a:latin typeface="Arial" charset="0"/>
                <a:ea typeface="ヒラギノ角ゴ Pro W3" pitchFamily="1" charset="-128"/>
              </a:defRPr>
            </a:lvl8pPr>
            <a:lvl9pPr marL="3927394" indent="-231023" eaLnBrk="0" fontAlgn="base" hangingPunct="0">
              <a:spcBef>
                <a:spcPct val="0"/>
              </a:spcBef>
              <a:spcAft>
                <a:spcPct val="0"/>
              </a:spcAft>
              <a:defRPr sz="2400">
                <a:solidFill>
                  <a:schemeClr val="tx1"/>
                </a:solidFill>
                <a:latin typeface="Arial" charset="0"/>
                <a:ea typeface="ヒラギノ角ゴ Pro W3" pitchFamily="1" charset="-128"/>
              </a:defRPr>
            </a:lvl9pPr>
          </a:lstStyle>
          <a:p>
            <a:fld id="{978C7402-C7D8-4DC5-86E3-41E8FB9ED455}" type="slidenum">
              <a:rPr lang="en-US" sz="1200"/>
              <a:pPr/>
              <a:t>41</a:t>
            </a:fld>
            <a:endParaRPr lang="en-US" sz="1200"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54A726-562F-457E-BEB8-CCA56BA009EC}" type="slidenum">
              <a:rPr lang="en-US" smtClean="0"/>
              <a:pPr/>
              <a:t>42</a:t>
            </a:fld>
            <a:endParaRPr lang="en-US"/>
          </a:p>
        </p:txBody>
      </p:sp>
    </p:spTree>
    <p:extLst>
      <p:ext uri="{BB962C8B-B14F-4D97-AF65-F5344CB8AC3E}">
        <p14:creationId xmlns:p14="http://schemas.microsoft.com/office/powerpoint/2010/main" val="2415941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5555D4-3907-4AFC-B82E-2A38BF7AE0FE}" type="slidenum">
              <a:rPr lang="en-US" smtClean="0"/>
              <a:pPr fontAlgn="base">
                <a:spcBef>
                  <a:spcPct val="0"/>
                </a:spcBef>
                <a:spcAft>
                  <a:spcPct val="0"/>
                </a:spcAft>
                <a:defRPr/>
              </a:pPr>
              <a:t>46</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Year-by-year plan for district implementation of revised standards.</a:t>
            </a:r>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D30B5E-7B72-4CCC-97F9-3D42DB73690C}" type="slidenum">
              <a:rPr lang="en-US" smtClean="0"/>
              <a:pPr fontAlgn="base">
                <a:spcBef>
                  <a:spcPct val="0"/>
                </a:spcBef>
                <a:spcAft>
                  <a:spcPct val="0"/>
                </a:spcAft>
                <a:defRPr/>
              </a:pPr>
              <a:t>47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first step to revising Ohio’s comprehensive educational system addressed the revision of the academic content standards.</a:t>
            </a:r>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96899A-0C69-4142-814F-B97BFBEA77C4}"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Why new standards?  Based on legislative mandate.</a:t>
            </a:r>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C61CF4-0A46-42E0-B327-3EECB93A9D7F}"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13"/>
              </a:spcAft>
            </a:pPr>
            <a:r>
              <a:rPr lang="en-US" smtClean="0"/>
              <a:t>Common Core State Standards are organized by: </a:t>
            </a:r>
          </a:p>
          <a:p>
            <a:pPr eaLnBrk="1" hangingPunct="1">
              <a:spcBef>
                <a:spcPct val="0"/>
              </a:spcBef>
              <a:spcAft>
                <a:spcPts val="1213"/>
              </a:spcAft>
            </a:pPr>
            <a:r>
              <a:rPr lang="en-US" b="1" smtClean="0"/>
              <a:t>Strands</a:t>
            </a:r>
            <a:r>
              <a:rPr lang="en-US" smtClean="0"/>
              <a:t> 	-major areas of study: reading, writing, listening/speaking and language.</a:t>
            </a:r>
          </a:p>
          <a:p>
            <a:pPr eaLnBrk="1" hangingPunct="1">
              <a:spcBef>
                <a:spcPct val="0"/>
              </a:spcBef>
              <a:spcAft>
                <a:spcPts val="1213"/>
              </a:spcAft>
            </a:pPr>
            <a:r>
              <a:rPr lang="en-US" b="1" smtClean="0"/>
              <a:t>Topics	-</a:t>
            </a:r>
            <a:r>
              <a:rPr lang="en-US" smtClean="0"/>
              <a:t>organizational grouping of the standards</a:t>
            </a:r>
          </a:p>
          <a:p>
            <a:pPr eaLnBrk="1" hangingPunct="1">
              <a:spcBef>
                <a:spcPct val="0"/>
              </a:spcBef>
              <a:spcAft>
                <a:spcPts val="1213"/>
              </a:spcAft>
            </a:pPr>
            <a:r>
              <a:rPr lang="en-US" b="1" smtClean="0"/>
              <a:t>Standard Statements </a:t>
            </a:r>
            <a:r>
              <a:rPr lang="en-US" smtClean="0"/>
              <a:t> - essential knowledge and skills to be learned at each grade level or grade band</a:t>
            </a:r>
          </a:p>
          <a:p>
            <a:pPr eaLnBrk="1" hangingPunct="1">
              <a:spcBef>
                <a:spcPct val="0"/>
              </a:spcBef>
            </a:pPr>
            <a:r>
              <a:rPr lang="en-US" smtClean="0"/>
              <a:t>Reminder: This is the ELA common core format. Math’s format is different. </a:t>
            </a:r>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6D65CB-90BC-47EF-B14A-22B732A2B8FF}" type="slidenum">
              <a:rPr lang="en-US" smtClean="0">
                <a:solidFill>
                  <a:srgbClr val="000000"/>
                </a:solidFill>
              </a:rPr>
              <a:pPr fontAlgn="base">
                <a:spcBef>
                  <a:spcPct val="0"/>
                </a:spcBef>
                <a:spcAft>
                  <a:spcPct val="0"/>
                </a:spcAft>
                <a:defRPr/>
              </a:pPr>
              <a:t>6</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At its most basic organizational view.  There are four strands or disciplines within the ELA Common Core State Standards (CCSS).  Reading, Writing, Speaking and Listening, and Language</a:t>
            </a:r>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60E14B-C7AE-4EFD-B492-3EC317D34A0D}"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Each strand is organized by topics within the strand.  There are 4 topics in Reading and Writing, 2 topics in Speaking and Listening and 3 topics in Language.  This graphic only reflects the organizational structure. It does not include the exact number of topics for each strand.</a:t>
            </a:r>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3FE320-E17C-49AC-BD8F-3D20C3F349CE}"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reading strand is the only strand that has “sub-strands” which include: Reading Literature, Reading Informational Text and Reading Foundations.  This graphic represents the correct number of substrands, topics and standard statements within the reading strand.  Note that the topics for Reading Literature and Reading Informational Text are exactly the same.  Reading Foundational Skills applies only to grades K-5.</a:t>
            </a:r>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464FB6-5604-46ED-8D6B-6FD25BB13464}"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14C4B04-1A6D-4F35-8320-F4BE47AAC4F8}" type="datetimeFigureOut">
              <a:rPr lang="en-US"/>
              <a:pPr>
                <a:defRPr/>
              </a:pPr>
              <a:t>5/29/2013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4F2AB6-9615-46E0-9DA5-8E5A71F41E23}" type="slidenum">
              <a:rPr lang="en-US"/>
              <a:pPr>
                <a:defRPr/>
              </a:pPr>
              <a:t>‹#›</a:t>
            </a:fld>
            <a:endParaRPr lang="en-US" dirty="0"/>
          </a:p>
        </p:txBody>
      </p:sp>
    </p:spTree>
    <p:extLst>
      <p:ext uri="{BB962C8B-B14F-4D97-AF65-F5344CB8AC3E}">
        <p14:creationId xmlns:p14="http://schemas.microsoft.com/office/powerpoint/2010/main" val="322082498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D26290-DC88-4F39-A3F4-B5DBC2ED8F29}" type="datetimeFigureOut">
              <a:rPr lang="en-US"/>
              <a:pPr>
                <a:defRPr/>
              </a:pPr>
              <a:t>5/29/2013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3D84D9-0FC3-423E-8C1D-8A06AE2B6E24}" type="slidenum">
              <a:rPr lang="en-US"/>
              <a:pPr>
                <a:defRPr/>
              </a:pPr>
              <a:t>‹#›</a:t>
            </a:fld>
            <a:endParaRPr lang="en-US" dirty="0"/>
          </a:p>
        </p:txBody>
      </p:sp>
    </p:spTree>
    <p:extLst>
      <p:ext uri="{BB962C8B-B14F-4D97-AF65-F5344CB8AC3E}">
        <p14:creationId xmlns:p14="http://schemas.microsoft.com/office/powerpoint/2010/main" val="266708947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69BB59-6E1D-4CAC-822E-D7BA4AF8CE22}" type="datetimeFigureOut">
              <a:rPr lang="en-US"/>
              <a:pPr>
                <a:defRPr/>
              </a:pPr>
              <a:t>5/29/2013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5979F6-0852-46F3-A768-9B61D33FCB74}" type="slidenum">
              <a:rPr lang="en-US"/>
              <a:pPr>
                <a:defRPr/>
              </a:pPr>
              <a:t>‹#›</a:t>
            </a:fld>
            <a:endParaRPr lang="en-US" dirty="0"/>
          </a:p>
        </p:txBody>
      </p:sp>
    </p:spTree>
    <p:extLst>
      <p:ext uri="{BB962C8B-B14F-4D97-AF65-F5344CB8AC3E}">
        <p14:creationId xmlns:p14="http://schemas.microsoft.com/office/powerpoint/2010/main" val="134241504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41837"/>
          </a:xfrm>
          <a:ln>
            <a:noFill/>
          </a:ln>
        </p:spPr>
        <p:txBody>
          <a:bodyPr/>
          <a:lstStyle>
            <a:lvl1pPr>
              <a:buClr>
                <a:schemeClr val="accent4"/>
              </a:buClr>
              <a:defRPr/>
            </a:lvl1pPr>
            <a:lvl2pPr>
              <a:buClr>
                <a:schemeClr val="accent3"/>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457200" y="381000"/>
            <a:ext cx="8229600" cy="838200"/>
          </a:xfrm>
        </p:spPr>
        <p:txBody>
          <a:bodyPr/>
          <a:lstStyle>
            <a:lvl1pPr>
              <a:buNone/>
              <a:defRPr baseline="0">
                <a:solidFill>
                  <a:srgbClr val="FFFF00"/>
                </a:solidFill>
              </a:defRPr>
            </a:lvl1pPr>
          </a:lstStyle>
          <a:p>
            <a:r>
              <a:rPr lang="en-US" dirty="0" smtClean="0"/>
              <a:t>Click to edit Master title style</a:t>
            </a:r>
            <a:endParaRPr lang="en-US" dirty="0"/>
          </a:p>
        </p:txBody>
      </p:sp>
      <p:sp>
        <p:nvSpPr>
          <p:cNvPr id="4" name="Date Placeholder 9"/>
          <p:cNvSpPr>
            <a:spLocks noGrp="1"/>
          </p:cNvSpPr>
          <p:nvPr>
            <p:ph type="dt" sz="half" idx="10"/>
          </p:nvPr>
        </p:nvSpPr>
        <p:spPr>
          <a:xfrm>
            <a:off x="457200" y="6356350"/>
            <a:ext cx="1981200" cy="365125"/>
          </a:xfrm>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9A8B4CA-1581-4140-B00A-2B709FAC90EF}" type="slidenum">
              <a:rPr lang="en-US"/>
              <a:pPr>
                <a:defRPr/>
              </a:pPr>
              <a:t>‹#›</a:t>
            </a:fld>
            <a:endParaRPr lang="en-US"/>
          </a:p>
        </p:txBody>
      </p:sp>
    </p:spTree>
    <p:extLst>
      <p:ext uri="{BB962C8B-B14F-4D97-AF65-F5344CB8AC3E}">
        <p14:creationId xmlns:p14="http://schemas.microsoft.com/office/powerpoint/2010/main" val="102061391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05800" cy="4525965"/>
          </a:xfrm>
        </p:spPr>
        <p:txBody>
          <a:bodyPr/>
          <a:lstStyle>
            <a:lvl1pPr marL="173038" indent="-173038">
              <a:lnSpc>
                <a:spcPts val="2600"/>
              </a:lnSpc>
              <a:buClr>
                <a:schemeClr val="accent3">
                  <a:lumMod val="50000"/>
                </a:schemeClr>
              </a:buClr>
              <a:buFont typeface="Arial" pitchFamily="34" charset="0"/>
              <a:buChar char="•"/>
              <a:defRPr sz="2400" b="0"/>
            </a:lvl1pPr>
            <a:lvl2pPr marL="684213" indent="-227013">
              <a:lnSpc>
                <a:spcPts val="2600"/>
              </a:lnSpc>
              <a:buClr>
                <a:schemeClr val="accent3">
                  <a:lumMod val="50000"/>
                </a:schemeClr>
              </a:buClr>
              <a:defRPr sz="2000"/>
            </a:lvl2pPr>
            <a:lvl3pPr marL="1087438" indent="-173038">
              <a:lnSpc>
                <a:spcPts val="2600"/>
              </a:lnSpc>
              <a:buClr>
                <a:schemeClr val="accent3">
                  <a:lumMod val="50000"/>
                </a:schemeClr>
              </a:buClr>
              <a:defRPr sz="1800"/>
            </a:lvl3pPr>
            <a:lvl4pPr marL="1541463" indent="-169863">
              <a:lnSpc>
                <a:spcPts val="2600"/>
              </a:lnSpc>
              <a:buClr>
                <a:schemeClr val="accent3">
                  <a:lumMod val="50000"/>
                </a:schemeClr>
              </a:buClr>
              <a:defRPr sz="1600"/>
            </a:lvl4pPr>
            <a:lvl5pPr marL="2001838" indent="-173038">
              <a:lnSpc>
                <a:spcPts val="2600"/>
              </a:lnSpc>
              <a:buClr>
                <a:schemeClr val="accent3">
                  <a:lumMod val="50000"/>
                </a:schemeClr>
              </a:buCl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381000" y="669600"/>
            <a:ext cx="8251200" cy="457200"/>
          </a:xfrm>
        </p:spPr>
        <p:txBody>
          <a:bodyPr>
            <a:normAutofit/>
          </a:bodyPr>
          <a:lstStyle>
            <a:lvl1pPr>
              <a:buFontTx/>
              <a:buNone/>
              <a:defRPr sz="2400" i="1"/>
            </a:lvl1pPr>
          </a:lstStyle>
          <a:p>
            <a:pPr lvl="0"/>
            <a:r>
              <a:rPr lang="en-US" dirty="0" smtClean="0"/>
              <a:t>Click to edit Master text styles</a:t>
            </a:r>
          </a:p>
        </p:txBody>
      </p:sp>
      <p:sp>
        <p:nvSpPr>
          <p:cNvPr id="16" name="Title 15"/>
          <p:cNvSpPr>
            <a:spLocks noGrp="1"/>
          </p:cNvSpPr>
          <p:nvPr>
            <p:ph type="title"/>
          </p:nvPr>
        </p:nvSpPr>
        <p:spPr>
          <a:xfrm>
            <a:off x="152400" y="152400"/>
            <a:ext cx="8229600" cy="639763"/>
          </a:xfrm>
        </p:spPr>
        <p:txBody>
          <a:bodyPr/>
          <a:lstStyle>
            <a:lvl1pPr>
              <a:buClr>
                <a:schemeClr val="accent3">
                  <a:lumMod val="50000"/>
                </a:schemeClr>
              </a:buClr>
              <a:buNone/>
              <a:defRPr>
                <a:solidFill>
                  <a:srgbClr val="FFFF00"/>
                </a:solidFill>
              </a:defRPr>
            </a:lvl1pPr>
          </a:lstStyle>
          <a:p>
            <a:r>
              <a:rPr lang="en-US" dirty="0" smtClean="0"/>
              <a:t>Click to edit Master title style</a:t>
            </a:r>
            <a:endParaRPr lang="en-US" dirty="0"/>
          </a:p>
        </p:txBody>
      </p:sp>
      <p:sp>
        <p:nvSpPr>
          <p:cNvPr id="5" name="Footer Placeholder 4"/>
          <p:cNvSpPr>
            <a:spLocks noGrp="1"/>
          </p:cNvSpPr>
          <p:nvPr>
            <p:ph type="ftr" sz="quarter" idx="14"/>
          </p:nvPr>
        </p:nvSpPr>
        <p:spPr>
          <a:xfrm>
            <a:off x="6248400" y="6653213"/>
            <a:ext cx="2895600" cy="365125"/>
          </a:xfrm>
        </p:spPr>
        <p:txBody>
          <a:bodyPr/>
          <a:lstStyle>
            <a:lvl1pPr algn="r">
              <a:defRPr sz="900">
                <a:solidFill>
                  <a:schemeClr val="tx2"/>
                </a:solidFill>
                <a:latin typeface="Segoe UI" pitchFamily="34" charset="0"/>
                <a:cs typeface="Segoe UI" pitchFamily="34" charset="0"/>
              </a:defRPr>
            </a:lvl1pPr>
          </a:lstStyle>
          <a:p>
            <a:pPr>
              <a:defRPr/>
            </a:pPr>
            <a:endParaRPr lang="en-US"/>
          </a:p>
        </p:txBody>
      </p:sp>
      <p:sp>
        <p:nvSpPr>
          <p:cNvPr id="6" name="Slide Number Placeholder 5"/>
          <p:cNvSpPr>
            <a:spLocks noGrp="1"/>
          </p:cNvSpPr>
          <p:nvPr>
            <p:ph type="sldNum" sz="quarter" idx="15"/>
          </p:nvPr>
        </p:nvSpPr>
        <p:spPr>
          <a:xfrm>
            <a:off x="76200" y="6637338"/>
            <a:ext cx="2133600" cy="365125"/>
          </a:xfrm>
        </p:spPr>
        <p:txBody>
          <a:bodyPr/>
          <a:lstStyle>
            <a:lvl1pPr algn="l">
              <a:defRPr sz="1200" b="1">
                <a:solidFill>
                  <a:schemeClr val="tx2"/>
                </a:solidFill>
                <a:latin typeface="Segoe UI" pitchFamily="34" charset="0"/>
                <a:cs typeface="Segoe UI" pitchFamily="34" charset="0"/>
              </a:defRPr>
            </a:lvl1pPr>
          </a:lstStyle>
          <a:p>
            <a:pPr>
              <a:defRPr/>
            </a:pPr>
            <a:fld id="{09166116-9CD1-4F89-B03F-FD5227FE307C}" type="slidenum">
              <a:rPr lang="en-US"/>
              <a:pPr>
                <a:defRPr/>
              </a:pPr>
              <a:t>‹#›</a:t>
            </a:fld>
            <a:endParaRPr lang="en-US"/>
          </a:p>
        </p:txBody>
      </p:sp>
    </p:spTree>
    <p:extLst>
      <p:ext uri="{BB962C8B-B14F-4D97-AF65-F5344CB8AC3E}">
        <p14:creationId xmlns:p14="http://schemas.microsoft.com/office/powerpoint/2010/main" val="254132712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41837"/>
          </a:xfrm>
          <a:ln>
            <a:noFill/>
          </a:ln>
        </p:spPr>
        <p:txBody>
          <a:bodyPr/>
          <a:lstStyle>
            <a:lvl1pPr>
              <a:buClr>
                <a:schemeClr val="accent4"/>
              </a:buClr>
              <a:defRPr/>
            </a:lvl1pPr>
            <a:lvl2pPr>
              <a:buClr>
                <a:schemeClr val="accent3"/>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457200" y="381000"/>
            <a:ext cx="8229600" cy="838200"/>
          </a:xfrm>
        </p:spPr>
        <p:txBody>
          <a:bodyPr/>
          <a:lstStyle>
            <a:lvl1pPr>
              <a:buNone/>
              <a:defRPr baseline="0">
                <a:solidFill>
                  <a:srgbClr val="FFFF00"/>
                </a:solidFill>
              </a:defRPr>
            </a:lvl1pPr>
          </a:lstStyle>
          <a:p>
            <a:r>
              <a:rPr lang="en-US" dirty="0" smtClean="0"/>
              <a:t>Click to edit Master title style</a:t>
            </a:r>
            <a:endParaRPr lang="en-US" dirty="0"/>
          </a:p>
        </p:txBody>
      </p:sp>
      <p:sp>
        <p:nvSpPr>
          <p:cNvPr id="4" name="Date Placeholder 9"/>
          <p:cNvSpPr>
            <a:spLocks noGrp="1"/>
          </p:cNvSpPr>
          <p:nvPr>
            <p:ph type="dt" sz="half" idx="10"/>
          </p:nvPr>
        </p:nvSpPr>
        <p:spPr>
          <a:xfrm>
            <a:off x="457200" y="6356350"/>
            <a:ext cx="1981200" cy="365125"/>
          </a:xfrm>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4B476A2-BC33-4443-8B01-B0573E686D1D}" type="slidenum">
              <a:rPr lang="en-US"/>
              <a:pPr>
                <a:defRPr/>
              </a:pPr>
              <a:t>‹#›</a:t>
            </a:fld>
            <a:endParaRPr lang="en-US"/>
          </a:p>
        </p:txBody>
      </p:sp>
    </p:spTree>
    <p:extLst>
      <p:ext uri="{BB962C8B-B14F-4D97-AF65-F5344CB8AC3E}">
        <p14:creationId xmlns:p14="http://schemas.microsoft.com/office/powerpoint/2010/main" val="394594691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4797261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A27F79-1108-42D9-8E99-CCF0260F0500}" type="datetimeFigureOut">
              <a:rPr lang="en-US"/>
              <a:pPr>
                <a:defRPr/>
              </a:pPr>
              <a:t>5/29/2013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933D0E-17A6-48CF-A611-91785B437B04}" type="slidenum">
              <a:rPr lang="en-US"/>
              <a:pPr>
                <a:defRPr/>
              </a:pPr>
              <a:t>‹#›</a:t>
            </a:fld>
            <a:endParaRPr lang="en-US" dirty="0"/>
          </a:p>
        </p:txBody>
      </p:sp>
    </p:spTree>
    <p:extLst>
      <p:ext uri="{BB962C8B-B14F-4D97-AF65-F5344CB8AC3E}">
        <p14:creationId xmlns:p14="http://schemas.microsoft.com/office/powerpoint/2010/main" val="35574647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CAC814-BABA-4174-BC9F-9CAA5BAC3B66}" type="datetimeFigureOut">
              <a:rPr lang="en-US"/>
              <a:pPr>
                <a:defRPr/>
              </a:pPr>
              <a:t>5/29/2013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6C40E0-C8F8-446C-9FBB-F7D2BAE2300B}" type="slidenum">
              <a:rPr lang="en-US"/>
              <a:pPr>
                <a:defRPr/>
              </a:pPr>
              <a:t>‹#›</a:t>
            </a:fld>
            <a:endParaRPr lang="en-US" dirty="0"/>
          </a:p>
        </p:txBody>
      </p:sp>
    </p:spTree>
    <p:extLst>
      <p:ext uri="{BB962C8B-B14F-4D97-AF65-F5344CB8AC3E}">
        <p14:creationId xmlns:p14="http://schemas.microsoft.com/office/powerpoint/2010/main" val="291150692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DE6A19-F92C-48BD-88EB-FF5B4F6F1269}" type="datetimeFigureOut">
              <a:rPr lang="en-US"/>
              <a:pPr>
                <a:defRPr/>
              </a:pPr>
              <a:t>5/29/2013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7885D9-86FE-42C5-B461-DD4C7DBA38F1}" type="slidenum">
              <a:rPr lang="en-US"/>
              <a:pPr>
                <a:defRPr/>
              </a:pPr>
              <a:t>‹#›</a:t>
            </a:fld>
            <a:endParaRPr lang="en-US" dirty="0"/>
          </a:p>
        </p:txBody>
      </p:sp>
    </p:spTree>
    <p:extLst>
      <p:ext uri="{BB962C8B-B14F-4D97-AF65-F5344CB8AC3E}">
        <p14:creationId xmlns:p14="http://schemas.microsoft.com/office/powerpoint/2010/main" val="114818919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974DCD4-EE21-4937-BF82-7DC80673DA62}" type="datetimeFigureOut">
              <a:rPr lang="en-US"/>
              <a:pPr>
                <a:defRPr/>
              </a:pPr>
              <a:t>5/29/2013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FF6F04-2481-4A8A-94B3-60C06424E847}" type="slidenum">
              <a:rPr lang="en-US"/>
              <a:pPr>
                <a:defRPr/>
              </a:pPr>
              <a:t>‹#›</a:t>
            </a:fld>
            <a:endParaRPr lang="en-US" dirty="0"/>
          </a:p>
        </p:txBody>
      </p:sp>
    </p:spTree>
    <p:extLst>
      <p:ext uri="{BB962C8B-B14F-4D97-AF65-F5344CB8AC3E}">
        <p14:creationId xmlns:p14="http://schemas.microsoft.com/office/powerpoint/2010/main" val="13286785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DF773A-7ADB-46D1-BC8F-434E4335FE05}" type="datetimeFigureOut">
              <a:rPr lang="en-US"/>
              <a:pPr>
                <a:defRPr/>
              </a:pPr>
              <a:t>5/29/2013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6BEFCF-C92B-4999-BB4B-94D32F77FB6A}" type="slidenum">
              <a:rPr lang="en-US"/>
              <a:pPr>
                <a:defRPr/>
              </a:pPr>
              <a:t>‹#›</a:t>
            </a:fld>
            <a:endParaRPr lang="en-US" dirty="0"/>
          </a:p>
        </p:txBody>
      </p:sp>
    </p:spTree>
    <p:extLst>
      <p:ext uri="{BB962C8B-B14F-4D97-AF65-F5344CB8AC3E}">
        <p14:creationId xmlns:p14="http://schemas.microsoft.com/office/powerpoint/2010/main" val="67847907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D138123-9FAF-4572-A61A-F56E34AFE9F1}" type="datetimeFigureOut">
              <a:rPr lang="en-US"/>
              <a:pPr>
                <a:defRPr/>
              </a:pPr>
              <a:t>5/29/2013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8EDBF8-A939-4E88-8BA0-969A1EA910E3}" type="slidenum">
              <a:rPr lang="en-US"/>
              <a:pPr>
                <a:defRPr/>
              </a:pPr>
              <a:t>‹#›</a:t>
            </a:fld>
            <a:endParaRPr lang="en-US" dirty="0"/>
          </a:p>
        </p:txBody>
      </p:sp>
    </p:spTree>
    <p:extLst>
      <p:ext uri="{BB962C8B-B14F-4D97-AF65-F5344CB8AC3E}">
        <p14:creationId xmlns:p14="http://schemas.microsoft.com/office/powerpoint/2010/main" val="161385515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E13EF2-C2D7-474E-80EB-551F4CD9EE47}" type="datetimeFigureOut">
              <a:rPr lang="en-US"/>
              <a:pPr>
                <a:defRPr/>
              </a:pPr>
              <a:t>5/29/2013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8535B0-457F-4031-BB8A-9F3C870035B5}" type="slidenum">
              <a:rPr lang="en-US"/>
              <a:pPr>
                <a:defRPr/>
              </a:pPr>
              <a:t>‹#›</a:t>
            </a:fld>
            <a:endParaRPr lang="en-US" dirty="0"/>
          </a:p>
        </p:txBody>
      </p:sp>
    </p:spTree>
    <p:extLst>
      <p:ext uri="{BB962C8B-B14F-4D97-AF65-F5344CB8AC3E}">
        <p14:creationId xmlns:p14="http://schemas.microsoft.com/office/powerpoint/2010/main" val="266828173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38061B-5627-4309-B4FF-AD69D6B6B01F}" type="datetimeFigureOut">
              <a:rPr lang="en-US"/>
              <a:pPr>
                <a:defRPr/>
              </a:pPr>
              <a:t>5/29/2013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4E81CB-93D2-4F97-A5B4-E2718F66012B}" type="slidenum">
              <a:rPr lang="en-US"/>
              <a:pPr>
                <a:defRPr/>
              </a:pPr>
              <a:t>‹#›</a:t>
            </a:fld>
            <a:endParaRPr lang="en-US" dirty="0"/>
          </a:p>
        </p:txBody>
      </p:sp>
    </p:spTree>
    <p:extLst>
      <p:ext uri="{BB962C8B-B14F-4D97-AF65-F5344CB8AC3E}">
        <p14:creationId xmlns:p14="http://schemas.microsoft.com/office/powerpoint/2010/main" val="208214555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C5A0743-6670-4211-8DF0-E29C852352AC}" type="datetimeFigureOut">
              <a:rPr lang="en-US"/>
              <a:pPr>
                <a:defRPr/>
              </a:pPr>
              <a:t>5/29/2013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5339111-A947-4BD9-8972-BB931F947A1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ohio.gov/"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image" Target="../media/image5.gif"/><Relationship Id="rId5" Type="http://schemas.openxmlformats.org/officeDocument/2006/relationships/hyperlink" Target="http://www.ode.state.oh.us/gd/gd.aspx" TargetMode="External"/><Relationship Id="rId4" Type="http://schemas.openxmlformats.org/officeDocument/2006/relationships/image" Target="../media/image4.gif"/></Relationships>
</file>

<file path=ppt/slides/_rels/slide27.xml.rels><?xml version="1.0" encoding="UTF-8" standalone="yes"?>
<Relationships xmlns="http://schemas.openxmlformats.org/package/2006/relationships"><Relationship Id="rId3" Type="http://schemas.openxmlformats.org/officeDocument/2006/relationships/hyperlink" Target="http://www.education.ohio.gov/"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ohio.gov/"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hyperlink" Target="http://www.ode.state.oh.us/gd/gd.aspx" TargetMode="External"/><Relationship Id="rId4" Type="http://schemas.openxmlformats.org/officeDocument/2006/relationships/image" Target="../media/image4.gif"/></Relationships>
</file>

<file path=ppt/slides/_rels/slide3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http://www.corestandards.org/" TargetMode="External"/><Relationship Id="rId7" Type="http://schemas.openxmlformats.org/officeDocument/2006/relationships/hyperlink" Target="http://ohio.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achievethecore.org/" TargetMode="External"/><Relationship Id="rId5" Type="http://schemas.openxmlformats.org/officeDocument/2006/relationships/hyperlink" Target="http://www.education.ohio.gov/" TargetMode="External"/><Relationship Id="rId10" Type="http://schemas.openxmlformats.org/officeDocument/2006/relationships/image" Target="../media/image5.gif"/><Relationship Id="rId4" Type="http://schemas.openxmlformats.org/officeDocument/2006/relationships/hyperlink" Target="http://www.commoncore.org/" TargetMode="External"/><Relationship Id="rId9" Type="http://schemas.openxmlformats.org/officeDocument/2006/relationships/hyperlink" Target="http://www.ode.state.oh.us/gd/gd.asp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ode.state.oh.us/gd/gd.aspx" TargetMode="External"/><Relationship Id="rId3" Type="http://schemas.openxmlformats.org/officeDocument/2006/relationships/hyperlink" Target="http://www.hunt-institute.org/" TargetMode="External"/><Relationship Id="rId7" Type="http://schemas.openxmlformats.org/officeDocument/2006/relationships/image" Target="../media/image4.gif"/><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ohio.gov/" TargetMode="External"/><Relationship Id="rId5" Type="http://schemas.openxmlformats.org/officeDocument/2006/relationships/hyperlink" Target="http://www.ksde.org/Default.aspx?tabid=4754" TargetMode="External"/><Relationship Id="rId4" Type="http://schemas.openxmlformats.org/officeDocument/2006/relationships/hyperlink" Target="http://www.hunt-institute.org/knowledge-library/articles/" TargetMode="External"/><Relationship Id="rId9" Type="http://schemas.openxmlformats.org/officeDocument/2006/relationships/image" Target="../media/image5.gi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cast.org/" TargetMode="External"/><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hyperlink" Target="http://www.commoncore.org/" TargetMode="External"/><Relationship Id="rId2" Type="http://schemas.openxmlformats.org/officeDocument/2006/relationships/hyperlink" Target="http://www.corestandards.org/" TargetMode="External"/><Relationship Id="rId1" Type="http://schemas.openxmlformats.org/officeDocument/2006/relationships/slideLayout" Target="../slideLayouts/slideLayout2.xml"/><Relationship Id="rId4" Type="http://schemas.openxmlformats.org/officeDocument/2006/relationships/hyperlink" Target="http://www.education.ohio.gov/"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ohio.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hyperlink" Target="http://www.ode.state.oh.us/gd/gd.aspx" TargetMode="External"/><Relationship Id="rId4" Type="http://schemas.openxmlformats.org/officeDocument/2006/relationships/image" Target="../media/image4.gif"/></Relationships>
</file>

<file path=ppt/slides/_rels/slide42.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image" Target="../media/image8.gif"/><Relationship Id="rId7" Type="http://schemas.openxmlformats.org/officeDocument/2006/relationships/hyperlink" Target="http://www.ode.state.oh.us/gd/gd.aspx" TargetMode="External"/><Relationship Id="rId2" Type="http://schemas.openxmlformats.org/officeDocument/2006/relationships/notesSlide" Target="../notesSlides/notesSlide37.xml"/><Relationship Id="rId1" Type="http://schemas.openxmlformats.org/officeDocument/2006/relationships/slideLayout" Target="../slideLayouts/slideLayout5.xml"/><Relationship Id="rId6" Type="http://schemas.openxmlformats.org/officeDocument/2006/relationships/image" Target="../media/image4.gif"/><Relationship Id="rId5" Type="http://schemas.openxmlformats.org/officeDocument/2006/relationships/hyperlink" Target="http://ohio.gov/" TargetMode="External"/><Relationship Id="rId4" Type="http://schemas.openxmlformats.org/officeDocument/2006/relationships/image" Target="../media/image9.gif"/></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www.parcconline.org/parcc-content-frameworks" TargetMode="External"/><Relationship Id="rId7" Type="http://schemas.openxmlformats.org/officeDocument/2006/relationships/image" Target="../media/image5.gif"/><Relationship Id="rId2" Type="http://schemas.openxmlformats.org/officeDocument/2006/relationships/hyperlink" Target="http://www.parcconline.org/" TargetMode="External"/><Relationship Id="rId1" Type="http://schemas.openxmlformats.org/officeDocument/2006/relationships/slideLayout" Target="../slideLayouts/slideLayout2.xml"/><Relationship Id="rId6" Type="http://schemas.openxmlformats.org/officeDocument/2006/relationships/hyperlink" Target="http://www.ode.state.oh.us/gd/gd.aspx" TargetMode="External"/><Relationship Id="rId5" Type="http://schemas.openxmlformats.org/officeDocument/2006/relationships/image" Target="../media/image4.gif"/><Relationship Id="rId4" Type="http://schemas.openxmlformats.org/officeDocument/2006/relationships/hyperlink" Target="http://ohio.gov/"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9.xml"/><Relationship Id="rId1" Type="http://schemas.openxmlformats.org/officeDocument/2006/relationships/slideLayout" Target="../slideLayouts/slideLayout1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48.xml.rels><?xml version="1.0" encoding="UTF-8" standalone="yes"?>
<Relationships xmlns="http://schemas.openxmlformats.org/package/2006/relationships"><Relationship Id="rId3" Type="http://schemas.openxmlformats.org/officeDocument/2006/relationships/hyperlink" Target="mailto:Shantelle.hill@education.ohio.gov" TargetMode="External"/><Relationship Id="rId2" Type="http://schemas.openxmlformats.org/officeDocument/2006/relationships/hyperlink" Target="mailto:Elizabeth.bridges@education.ohio.gov"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609850"/>
          </a:xfrm>
          <a:effectLst>
            <a:outerShdw blurRad="50800" dist="38100" dir="8100000" algn="tr"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en-US" dirty="0" smtClean="0"/>
              <a:t>Ohio’s New Learning Standards: K-12 English Language Arts </a:t>
            </a:r>
            <a:endParaRPr lang="en-US" dirty="0"/>
          </a:p>
        </p:txBody>
      </p:sp>
      <p:sp>
        <p:nvSpPr>
          <p:cNvPr id="6147" name="Subtitle 2"/>
          <p:cNvSpPr>
            <a:spLocks noGrp="1"/>
          </p:cNvSpPr>
          <p:nvPr>
            <p:ph type="subTitle" idx="1"/>
          </p:nvPr>
        </p:nvSpPr>
        <p:spPr>
          <a:xfrm>
            <a:off x="685800" y="4267200"/>
            <a:ext cx="7772400" cy="1066800"/>
          </a:xfrm>
        </p:spPr>
        <p:txBody>
          <a:bodyPr/>
          <a:lstStyle/>
          <a:p>
            <a:pPr eaLnBrk="1" hangingPunct="1">
              <a:spcBef>
                <a:spcPct val="0"/>
              </a:spcBef>
            </a:pPr>
            <a:r>
              <a:rPr lang="en-US" sz="2800" b="1" dirty="0" smtClean="0">
                <a:solidFill>
                  <a:schemeClr val="tx1"/>
                </a:solidFill>
              </a:rPr>
              <a:t>Center for Curriculum and Assessment</a:t>
            </a:r>
          </a:p>
        </p:txBody>
      </p:sp>
      <p:pic>
        <p:nvPicPr>
          <p:cNvPr id="6148" name="Picture 3" descr="ODE_195bktx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5562600"/>
            <a:ext cx="27432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425301"/>
          <a:ext cx="7772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425301"/>
          <a:ext cx="77724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75167" y="425301"/>
          <a:ext cx="77724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714731152"/>
              </p:ext>
            </p:extLst>
          </p:nvPr>
        </p:nvGraphicFramePr>
        <p:xfrm>
          <a:off x="685800" y="425301"/>
          <a:ext cx="7772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3"/>
          <p:cNvGrpSpPr>
            <a:grpSpLocks/>
          </p:cNvGrpSpPr>
          <p:nvPr/>
        </p:nvGrpSpPr>
        <p:grpSpPr bwMode="auto">
          <a:xfrm>
            <a:off x="381000" y="411163"/>
            <a:ext cx="8382000" cy="6218237"/>
            <a:chOff x="304800" y="435934"/>
            <a:chExt cx="8382000" cy="6269666"/>
          </a:xfrm>
        </p:grpSpPr>
        <p:graphicFrame>
          <p:nvGraphicFramePr>
            <p:cNvPr id="6" name="Diagram 5"/>
            <p:cNvGraphicFramePr/>
            <p:nvPr/>
          </p:nvGraphicFramePr>
          <p:xfrm>
            <a:off x="3657600" y="457200"/>
            <a:ext cx="50292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304800" y="435934"/>
            <a:ext cx="3276600" cy="6248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l="9375" t="12500" r="8125" b="8333"/>
          <a:stretch>
            <a:fillRect/>
          </a:stretch>
        </p:blipFill>
        <p:spPr bwMode="auto">
          <a:xfrm>
            <a:off x="914400" y="1676400"/>
            <a:ext cx="698817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bwMode="auto">
          <a:xfrm>
            <a:off x="990600" y="2253342"/>
            <a:ext cx="6858000" cy="152400"/>
          </a:xfrm>
          <a:prstGeom prst="rect">
            <a:avLst/>
          </a:prstGeom>
          <a:solidFill>
            <a:schemeClr val="accent2">
              <a:lumMod val="50000"/>
              <a:alpha val="37000"/>
            </a:scheme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bwMode="auto">
          <a:xfrm>
            <a:off x="997860" y="2420256"/>
            <a:ext cx="6858000" cy="152400"/>
          </a:xfrm>
          <a:prstGeom prst="rect">
            <a:avLst/>
          </a:prstGeom>
          <a:solidFill>
            <a:srgbClr val="FF0000">
              <a:alpha val="37000"/>
            </a:srgb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990606" y="3545094"/>
            <a:ext cx="6858000" cy="152400"/>
          </a:xfrm>
          <a:prstGeom prst="rect">
            <a:avLst/>
          </a:prstGeom>
          <a:solidFill>
            <a:srgbClr val="FF0000">
              <a:alpha val="37000"/>
            </a:srgb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983352" y="4742502"/>
            <a:ext cx="6858000" cy="152400"/>
          </a:xfrm>
          <a:prstGeom prst="rect">
            <a:avLst/>
          </a:prstGeom>
          <a:solidFill>
            <a:srgbClr val="FF0000">
              <a:alpha val="37000"/>
            </a:srgb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2" name="Rectangle 11"/>
          <p:cNvSpPr/>
          <p:nvPr/>
        </p:nvSpPr>
        <p:spPr bwMode="auto">
          <a:xfrm>
            <a:off x="976095" y="6099588"/>
            <a:ext cx="6858000" cy="152400"/>
          </a:xfrm>
          <a:prstGeom prst="rect">
            <a:avLst/>
          </a:prstGeom>
          <a:solidFill>
            <a:srgbClr val="FF0000">
              <a:alpha val="37000"/>
            </a:srgb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3" name="Rectangle 12"/>
          <p:cNvSpPr/>
          <p:nvPr/>
        </p:nvSpPr>
        <p:spPr bwMode="auto">
          <a:xfrm>
            <a:off x="990606" y="2572655"/>
            <a:ext cx="6858000" cy="961573"/>
          </a:xfrm>
          <a:prstGeom prst="rect">
            <a:avLst/>
          </a:prstGeom>
          <a:solidFill>
            <a:schemeClr val="bg1">
              <a:alpha val="37000"/>
            </a:scheme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4" name="Rectangle 13"/>
          <p:cNvSpPr/>
          <p:nvPr/>
        </p:nvSpPr>
        <p:spPr bwMode="auto">
          <a:xfrm>
            <a:off x="997862" y="3712027"/>
            <a:ext cx="6858000" cy="1012373"/>
          </a:xfrm>
          <a:prstGeom prst="rect">
            <a:avLst/>
          </a:prstGeom>
          <a:solidFill>
            <a:schemeClr val="bg1">
              <a:alpha val="37000"/>
            </a:scheme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5" name="Rectangle 14"/>
          <p:cNvSpPr/>
          <p:nvPr/>
        </p:nvSpPr>
        <p:spPr bwMode="auto">
          <a:xfrm>
            <a:off x="990605" y="4894940"/>
            <a:ext cx="6858000" cy="1193803"/>
          </a:xfrm>
          <a:prstGeom prst="rect">
            <a:avLst/>
          </a:prstGeom>
          <a:solidFill>
            <a:schemeClr val="bg1">
              <a:alpha val="37000"/>
            </a:scheme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6" name="Rectangle 15"/>
          <p:cNvSpPr/>
          <p:nvPr/>
        </p:nvSpPr>
        <p:spPr bwMode="auto">
          <a:xfrm>
            <a:off x="983348" y="6252024"/>
            <a:ext cx="6858000" cy="446319"/>
          </a:xfrm>
          <a:prstGeom prst="rect">
            <a:avLst/>
          </a:prstGeom>
          <a:solidFill>
            <a:schemeClr val="bg1">
              <a:alpha val="37000"/>
            </a:schemeClr>
          </a:soli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6" name="Rounded Rectangular Callout 5"/>
          <p:cNvSpPr/>
          <p:nvPr/>
        </p:nvSpPr>
        <p:spPr bwMode="auto">
          <a:xfrm>
            <a:off x="5943600" y="1752600"/>
            <a:ext cx="2286000" cy="914400"/>
          </a:xfrm>
          <a:prstGeom prst="wedgeRoundRectCallout">
            <a:avLst>
              <a:gd name="adj1" fmla="val -164504"/>
              <a:gd name="adj2" fmla="val -43122"/>
              <a:gd name="adj3" fmla="val 16667"/>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lIns="91436" tIns="45718" rIns="91436" bIns="45718" anchor="ctr"/>
          <a:lstStyle/>
          <a:p>
            <a:pPr algn="ctr" defTabSz="914099">
              <a:defRPr/>
            </a:pPr>
            <a:r>
              <a:rPr lang="en-US" sz="3200" dirty="0">
                <a:solidFill>
                  <a:srgbClr val="FFFFFF"/>
                </a:solidFill>
                <a:effectLst>
                  <a:outerShdw blurRad="38100" dist="38100" dir="2700000" algn="tl">
                    <a:srgbClr val="000000">
                      <a:alpha val="43137"/>
                    </a:srgbClr>
                  </a:outerShdw>
                </a:effectLst>
              </a:rPr>
              <a:t>Strands </a:t>
            </a:r>
          </a:p>
        </p:txBody>
      </p:sp>
      <p:sp>
        <p:nvSpPr>
          <p:cNvPr id="7" name="Rounded Rectangular Callout 6"/>
          <p:cNvSpPr/>
          <p:nvPr/>
        </p:nvSpPr>
        <p:spPr bwMode="auto">
          <a:xfrm>
            <a:off x="5943600" y="3390900"/>
            <a:ext cx="2286000" cy="914400"/>
          </a:xfrm>
          <a:prstGeom prst="wedgeRoundRectCallout">
            <a:avLst>
              <a:gd name="adj1" fmla="val -220452"/>
              <a:gd name="adj2" fmla="val -22844"/>
              <a:gd name="adj3" fmla="val 16667"/>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lIns="91436" tIns="45718" rIns="91436" bIns="45718" anchor="ctr"/>
          <a:lstStyle/>
          <a:p>
            <a:pPr algn="ctr" defTabSz="914099">
              <a:defRPr/>
            </a:pPr>
            <a:r>
              <a:rPr lang="en-US" sz="3200" dirty="0">
                <a:solidFill>
                  <a:srgbClr val="FFFFFF"/>
                </a:solidFill>
                <a:effectLst>
                  <a:outerShdw blurRad="38100" dist="38100" dir="2700000" algn="tl">
                    <a:srgbClr val="000000">
                      <a:alpha val="43137"/>
                    </a:srgbClr>
                  </a:outerShdw>
                </a:effectLst>
              </a:rPr>
              <a:t>Topics</a:t>
            </a:r>
          </a:p>
        </p:txBody>
      </p:sp>
      <p:sp>
        <p:nvSpPr>
          <p:cNvPr id="17" name="Rounded Rectangular Callout 16"/>
          <p:cNvSpPr/>
          <p:nvPr/>
        </p:nvSpPr>
        <p:spPr bwMode="auto">
          <a:xfrm>
            <a:off x="5943600" y="5029200"/>
            <a:ext cx="2286000" cy="914400"/>
          </a:xfrm>
          <a:prstGeom prst="wedgeRoundRectCallout">
            <a:avLst>
              <a:gd name="adj1" fmla="val -180403"/>
              <a:gd name="adj2" fmla="val -16557"/>
              <a:gd name="adj3" fmla="val 16667"/>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lIns="91436" tIns="45718" rIns="91436" bIns="45718" anchor="ctr"/>
          <a:lstStyle/>
          <a:p>
            <a:pPr algn="ctr" defTabSz="914099">
              <a:lnSpc>
                <a:spcPts val="3300"/>
              </a:lnSpc>
              <a:defRPr/>
            </a:pPr>
            <a:r>
              <a:rPr lang="en-US" sz="3200" dirty="0">
                <a:solidFill>
                  <a:srgbClr val="FFFFFF"/>
                </a:solidFill>
                <a:effectLst>
                  <a:outerShdw blurRad="38100" dist="38100" dir="2700000" algn="tl">
                    <a:srgbClr val="000000">
                      <a:alpha val="43137"/>
                    </a:srgbClr>
                  </a:outerShdw>
                </a:effectLst>
              </a:rPr>
              <a:t>Standard Statement</a:t>
            </a:r>
          </a:p>
        </p:txBody>
      </p:sp>
      <p:sp>
        <p:nvSpPr>
          <p:cNvPr id="19" name="Title 2"/>
          <p:cNvSpPr>
            <a:spLocks noGrp="1"/>
          </p:cNvSpPr>
          <p:nvPr>
            <p:ph type="title"/>
          </p:nvPr>
        </p:nvSpPr>
        <p:spPr>
          <a:xfrm>
            <a:off x="685800" y="425450"/>
            <a:ext cx="7772400" cy="9906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bg1"/>
                </a:solidFill>
              </a:rPr>
              <a:t>ELA Standards Format</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childTnLst>
                                </p:cTn>
                              </p:par>
                              <p:par>
                                <p:cTn id="25" presetID="10"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10" presetClass="entr" presetSubtype="0"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childTnLst>
                                </p:cTn>
                              </p:par>
                              <p:par>
                                <p:cTn id="36" presetID="10"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childTnLst>
                                </p:cTn>
                              </p:par>
                              <p:par>
                                <p:cTn id="39" presetID="10"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childTnLst>
                                </p:cTn>
                              </p:par>
                              <p:par>
                                <p:cTn id="42" presetID="10" presetClass="entr" presetSubtype="0"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childTnLst>
                                </p:cTn>
                              </p:par>
                              <p:par>
                                <p:cTn id="45" presetID="10"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childTnLst>
                                </p:cTn>
                              </p:par>
                              <p:par>
                                <p:cTn id="48" presetID="10"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childTnLst>
                                </p:cTn>
                              </p:par>
                              <p:par>
                                <p:cTn id="51" presetID="10" presetClass="entr" presetSubtype="0"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childTnLst>
                                </p:cTn>
                              </p:par>
                              <p:par>
                                <p:cTn id="54" presetID="10" presetClass="entr" presetSubtype="0" fill="hold" nodeType="with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childTnLst>
                                </p:cTn>
                              </p:par>
                              <p:par>
                                <p:cTn id="57" presetID="10" presetClass="entr" presetSubtype="0" fill="hold"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28800"/>
            <a:ext cx="7315200" cy="4525963"/>
          </a:xfrm>
        </p:spPr>
        <p:txBody>
          <a:bodyPr rtlCol="0">
            <a:normAutofit/>
          </a:bodyPr>
          <a:lstStyle/>
          <a:p>
            <a:pPr marL="339725" indent="-339725" eaLnBrk="1" fontAlgn="auto" hangingPunct="1">
              <a:spcAft>
                <a:spcPts val="0"/>
              </a:spcAft>
              <a:buClr>
                <a:schemeClr val="accent4"/>
              </a:buClr>
              <a:defRPr/>
            </a:pPr>
            <a:r>
              <a:rPr lang="en-US" dirty="0" smtClean="0"/>
              <a:t>RL = Reading for Literature</a:t>
            </a:r>
          </a:p>
          <a:p>
            <a:pPr marL="339725" indent="-339725" eaLnBrk="1" fontAlgn="auto" hangingPunct="1">
              <a:spcAft>
                <a:spcPts val="0"/>
              </a:spcAft>
              <a:buClr>
                <a:schemeClr val="accent4"/>
              </a:buClr>
              <a:defRPr/>
            </a:pPr>
            <a:r>
              <a:rPr lang="en-US" dirty="0" smtClean="0"/>
              <a:t>RI = Reading for Information </a:t>
            </a:r>
          </a:p>
          <a:p>
            <a:pPr marL="339725" indent="-339725" eaLnBrk="1" fontAlgn="auto" hangingPunct="1">
              <a:spcAft>
                <a:spcPts val="0"/>
              </a:spcAft>
              <a:buClr>
                <a:schemeClr val="accent4"/>
              </a:buClr>
              <a:defRPr/>
            </a:pPr>
            <a:r>
              <a:rPr lang="en-US" dirty="0" smtClean="0"/>
              <a:t>RF = Reading Foundations</a:t>
            </a:r>
          </a:p>
          <a:p>
            <a:pPr marL="339725" indent="-339725" eaLnBrk="1" fontAlgn="auto" hangingPunct="1">
              <a:spcAft>
                <a:spcPts val="0"/>
              </a:spcAft>
              <a:buClr>
                <a:schemeClr val="accent4"/>
              </a:buClr>
              <a:defRPr/>
            </a:pPr>
            <a:r>
              <a:rPr lang="en-US" dirty="0" smtClean="0"/>
              <a:t>W = Writing	</a:t>
            </a:r>
          </a:p>
          <a:p>
            <a:pPr marL="339725" indent="-339725" eaLnBrk="1" fontAlgn="auto" hangingPunct="1">
              <a:spcAft>
                <a:spcPts val="0"/>
              </a:spcAft>
              <a:buClr>
                <a:schemeClr val="accent4"/>
              </a:buClr>
              <a:defRPr/>
            </a:pPr>
            <a:r>
              <a:rPr lang="en-US" dirty="0" smtClean="0"/>
              <a:t>SL = Speaking and Listening</a:t>
            </a:r>
          </a:p>
          <a:p>
            <a:pPr marL="339725" indent="-339725" eaLnBrk="1" fontAlgn="auto" hangingPunct="1">
              <a:spcAft>
                <a:spcPts val="0"/>
              </a:spcAft>
              <a:buClr>
                <a:schemeClr val="accent4"/>
              </a:buClr>
              <a:defRPr/>
            </a:pPr>
            <a:r>
              <a:rPr lang="en-US" dirty="0" smtClean="0"/>
              <a:t>L = Language</a:t>
            </a:r>
            <a:endParaRPr lang="en-US" dirty="0"/>
          </a:p>
        </p:txBody>
      </p:sp>
      <p:sp>
        <p:nvSpPr>
          <p:cNvPr id="4"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lnSpc>
                <a:spcPts val="3500"/>
              </a:lnSpc>
              <a:spcAft>
                <a:spcPts val="0"/>
              </a:spcAft>
              <a:defRPr/>
            </a:pPr>
            <a:r>
              <a:rPr lang="en-US" sz="3600" dirty="0" smtClean="0">
                <a:solidFill>
                  <a:schemeClr val="bg1"/>
                </a:solidFill>
              </a:rPr>
              <a:t>ELA Standards Coding</a:t>
            </a:r>
            <a:endParaRPr lang="en-US" sz="36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3124200"/>
            <a:ext cx="8229600" cy="1295400"/>
          </a:xfrm>
        </p:spPr>
        <p:txBody>
          <a:bodyPr/>
          <a:lstStyle/>
          <a:p>
            <a:pPr algn="ctr" eaLnBrk="1" hangingPunct="1">
              <a:buFont typeface="Arial" pitchFamily="34" charset="0"/>
              <a:buNone/>
            </a:pPr>
            <a:r>
              <a:rPr lang="en-US" sz="6000" b="1" smtClean="0"/>
              <a:t>RL.1.2</a:t>
            </a:r>
          </a:p>
        </p:txBody>
      </p:sp>
      <p:sp>
        <p:nvSpPr>
          <p:cNvPr id="9"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lnSpc>
                <a:spcPts val="3500"/>
              </a:lnSpc>
              <a:spcAft>
                <a:spcPts val="0"/>
              </a:spcAft>
              <a:defRPr/>
            </a:pPr>
            <a:r>
              <a:rPr lang="en-US" sz="3600" dirty="0">
                <a:solidFill>
                  <a:schemeClr val="bg1"/>
                </a:solidFill>
              </a:rPr>
              <a:t>Sample Code</a:t>
            </a:r>
            <a:endParaRPr lang="en-US" sz="3600" dirty="0"/>
          </a:p>
        </p:txBody>
      </p:sp>
      <p:grpSp>
        <p:nvGrpSpPr>
          <p:cNvPr id="2" name="Group 25"/>
          <p:cNvGrpSpPr>
            <a:grpSpLocks/>
          </p:cNvGrpSpPr>
          <p:nvPr/>
        </p:nvGrpSpPr>
        <p:grpSpPr bwMode="auto">
          <a:xfrm>
            <a:off x="914400" y="1828800"/>
            <a:ext cx="2590800" cy="1584325"/>
            <a:chOff x="914400" y="1828800"/>
            <a:chExt cx="2590800" cy="1584961"/>
          </a:xfrm>
        </p:grpSpPr>
        <p:cxnSp>
          <p:nvCxnSpPr>
            <p:cNvPr id="17" name="Straight Arrow Connector 16"/>
            <p:cNvCxnSpPr/>
            <p:nvPr/>
          </p:nvCxnSpPr>
          <p:spPr>
            <a:xfrm rot="16200000" flipH="1">
              <a:off x="2541468" y="2450030"/>
              <a:ext cx="593963" cy="133350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14400" y="1828800"/>
              <a:ext cx="2514600" cy="1005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chemeClr val="bg1"/>
                  </a:solidFill>
                </a:rPr>
                <a:t>Reading Literature</a:t>
              </a:r>
            </a:p>
          </p:txBody>
        </p:sp>
      </p:grpSp>
      <p:grpSp>
        <p:nvGrpSpPr>
          <p:cNvPr id="3" name="Group 26"/>
          <p:cNvGrpSpPr>
            <a:grpSpLocks/>
          </p:cNvGrpSpPr>
          <p:nvPr/>
        </p:nvGrpSpPr>
        <p:grpSpPr bwMode="auto">
          <a:xfrm>
            <a:off x="5638800" y="1828800"/>
            <a:ext cx="2590800" cy="1584325"/>
            <a:chOff x="5638800" y="1828800"/>
            <a:chExt cx="2590800" cy="1584961"/>
          </a:xfrm>
        </p:grpSpPr>
        <p:cxnSp>
          <p:nvCxnSpPr>
            <p:cNvPr id="18" name="Straight Arrow Connector 17"/>
            <p:cNvCxnSpPr/>
            <p:nvPr/>
          </p:nvCxnSpPr>
          <p:spPr>
            <a:xfrm rot="5400000">
              <a:off x="6008568" y="2450030"/>
              <a:ext cx="593963" cy="133350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715000" y="1828800"/>
              <a:ext cx="2514600" cy="1005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chemeClr val="bg1"/>
                  </a:solidFill>
                </a:rPr>
                <a:t>Standard 2</a:t>
              </a:r>
            </a:p>
          </p:txBody>
        </p:sp>
      </p:grpSp>
      <p:grpSp>
        <p:nvGrpSpPr>
          <p:cNvPr id="4" name="Group 27"/>
          <p:cNvGrpSpPr>
            <a:grpSpLocks/>
          </p:cNvGrpSpPr>
          <p:nvPr/>
        </p:nvGrpSpPr>
        <p:grpSpPr bwMode="auto">
          <a:xfrm>
            <a:off x="3314700" y="4038600"/>
            <a:ext cx="2514600" cy="1752600"/>
            <a:chOff x="3314700" y="4038600"/>
            <a:chExt cx="2514600" cy="1752600"/>
          </a:xfrm>
        </p:grpSpPr>
        <p:cxnSp>
          <p:nvCxnSpPr>
            <p:cNvPr id="19" name="Straight Arrow Connector 18"/>
            <p:cNvCxnSpPr>
              <a:stCxn id="15" idx="0"/>
            </p:cNvCxnSpPr>
            <p:nvPr/>
          </p:nvCxnSpPr>
          <p:spPr>
            <a:xfrm rot="5400000" flipH="1" flipV="1">
              <a:off x="4275137" y="4335463"/>
              <a:ext cx="746125" cy="15240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314700" y="4784725"/>
              <a:ext cx="2514600" cy="1006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chemeClr val="bg1"/>
                  </a:solidFill>
                </a:rPr>
                <a:t>Grade 1</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28800"/>
            <a:ext cx="7315200" cy="3962400"/>
          </a:xfrm>
        </p:spPr>
        <p:txBody>
          <a:bodyPr rtlCol="0">
            <a:normAutofit/>
          </a:bodyPr>
          <a:lstStyle/>
          <a:p>
            <a:pPr marL="0" indent="0" algn="ctr" eaLnBrk="1" fontAlgn="auto" hangingPunct="1">
              <a:spcBef>
                <a:spcPts val="0"/>
              </a:spcBef>
              <a:spcAft>
                <a:spcPts val="0"/>
              </a:spcAft>
              <a:buFont typeface="Arial" pitchFamily="34" charset="0"/>
              <a:buNone/>
              <a:defRPr/>
            </a:pPr>
            <a:r>
              <a:rPr lang="en-US" b="1" dirty="0" smtClean="0"/>
              <a:t>W.4.3</a:t>
            </a:r>
          </a:p>
          <a:p>
            <a:pPr marL="0" indent="0" algn="ctr" eaLnBrk="1" fontAlgn="auto" hangingPunct="1">
              <a:spcBef>
                <a:spcPts val="0"/>
              </a:spcBef>
              <a:spcAft>
                <a:spcPts val="1200"/>
              </a:spcAft>
              <a:buFont typeface="Arial" pitchFamily="34" charset="0"/>
              <a:buNone/>
              <a:defRPr/>
            </a:pPr>
            <a:r>
              <a:rPr lang="en-US" dirty="0" smtClean="0"/>
              <a:t>Writing, Grade 4, Standard 3</a:t>
            </a:r>
          </a:p>
          <a:p>
            <a:pPr marL="0" indent="0" algn="ctr" eaLnBrk="1" fontAlgn="auto" hangingPunct="1">
              <a:spcBef>
                <a:spcPts val="0"/>
              </a:spcBef>
              <a:spcAft>
                <a:spcPts val="0"/>
              </a:spcAft>
              <a:buFont typeface="Arial" pitchFamily="34" charset="0"/>
              <a:buNone/>
              <a:defRPr/>
            </a:pPr>
            <a:r>
              <a:rPr lang="en-US" b="1" dirty="0" smtClean="0"/>
              <a:t>RF.2.4</a:t>
            </a:r>
          </a:p>
          <a:p>
            <a:pPr marL="0" indent="0" algn="ctr" eaLnBrk="1" fontAlgn="auto" hangingPunct="1">
              <a:spcBef>
                <a:spcPts val="0"/>
              </a:spcBef>
              <a:spcAft>
                <a:spcPts val="1200"/>
              </a:spcAft>
              <a:buFont typeface="Arial" pitchFamily="34" charset="0"/>
              <a:buNone/>
              <a:defRPr/>
            </a:pPr>
            <a:r>
              <a:rPr lang="en-US" dirty="0" smtClean="0"/>
              <a:t>Reading Foundations, Grade 2, Standard 4</a:t>
            </a:r>
          </a:p>
          <a:p>
            <a:pPr marL="0" indent="0" algn="ctr" eaLnBrk="1" fontAlgn="auto" hangingPunct="1">
              <a:spcBef>
                <a:spcPts val="0"/>
              </a:spcBef>
              <a:spcAft>
                <a:spcPts val="0"/>
              </a:spcAft>
              <a:buFont typeface="Arial" pitchFamily="34" charset="0"/>
              <a:buNone/>
              <a:defRPr/>
            </a:pPr>
            <a:r>
              <a:rPr lang="en-US" b="1" dirty="0" smtClean="0"/>
              <a:t>L.10.3a</a:t>
            </a:r>
          </a:p>
          <a:p>
            <a:pPr marL="0" indent="0" algn="ctr" eaLnBrk="1" fontAlgn="auto" hangingPunct="1">
              <a:spcBef>
                <a:spcPts val="0"/>
              </a:spcBef>
              <a:spcAft>
                <a:spcPts val="1200"/>
              </a:spcAft>
              <a:buFont typeface="Arial" pitchFamily="34" charset="0"/>
              <a:buNone/>
              <a:defRPr/>
            </a:pPr>
            <a:r>
              <a:rPr lang="en-US" dirty="0" smtClean="0"/>
              <a:t>Language, Grade 10, Standard 3a</a:t>
            </a:r>
          </a:p>
          <a:p>
            <a:pPr eaLnBrk="1" fontAlgn="auto" hangingPunct="1">
              <a:spcAft>
                <a:spcPts val="0"/>
              </a:spcAft>
              <a:buFont typeface="Arial" pitchFamily="34" charset="0"/>
              <a:buNone/>
              <a:defRPr/>
            </a:pPr>
            <a:endParaRPr lang="en-US" dirty="0"/>
          </a:p>
        </p:txBody>
      </p:sp>
      <p:sp>
        <p:nvSpPr>
          <p:cNvPr id="4"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lnSpc>
                <a:spcPts val="3500"/>
              </a:lnSpc>
              <a:spcAft>
                <a:spcPts val="0"/>
              </a:spcAft>
              <a:defRPr/>
            </a:pPr>
            <a:r>
              <a:rPr lang="en-US" sz="3600" dirty="0" smtClean="0">
                <a:solidFill>
                  <a:schemeClr val="bg1"/>
                </a:solidFill>
              </a:rPr>
              <a:t>ELA Standards </a:t>
            </a:r>
            <a:r>
              <a:rPr lang="en-US" sz="3600" dirty="0">
                <a:solidFill>
                  <a:schemeClr val="bg1"/>
                </a:solidFill>
              </a:rPr>
              <a:t>Coding Quiz</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5450"/>
            <a:ext cx="7772400" cy="987425"/>
          </a:xfrm>
        </p:spPr>
        <p:style>
          <a:lnRef idx="3">
            <a:schemeClr val="lt1"/>
          </a:lnRef>
          <a:fillRef idx="1">
            <a:schemeClr val="accent1"/>
          </a:fillRef>
          <a:effectRef idx="1">
            <a:schemeClr val="accent1"/>
          </a:effectRef>
          <a:fontRef idx="minor">
            <a:schemeClr val="lt1"/>
          </a:fontRef>
        </p:style>
        <p:txBody>
          <a:bodyPr rtlCol="0">
            <a:noAutofit/>
          </a:bodyPr>
          <a:lstStyle/>
          <a:p>
            <a:pPr eaLnBrk="1" fontAlgn="auto" hangingPunct="1">
              <a:lnSpc>
                <a:spcPts val="3300"/>
              </a:lnSpc>
              <a:spcAft>
                <a:spcPts val="0"/>
              </a:spcAft>
              <a:defRPr/>
            </a:pPr>
            <a:r>
              <a:rPr lang="en-US" sz="3200" dirty="0" smtClean="0"/>
              <a:t>Additional Components </a:t>
            </a:r>
            <a:br>
              <a:rPr lang="en-US" sz="3200" dirty="0" smtClean="0"/>
            </a:br>
            <a:r>
              <a:rPr lang="en-US" sz="3200" dirty="0" smtClean="0"/>
              <a:t>of the Learning Standards for ELA</a:t>
            </a:r>
            <a:endParaRPr lang="en-US" sz="3200" dirty="0"/>
          </a:p>
        </p:txBody>
      </p:sp>
      <p:sp>
        <p:nvSpPr>
          <p:cNvPr id="3" name="Content Placeholder 2"/>
          <p:cNvSpPr>
            <a:spLocks noGrp="1"/>
          </p:cNvSpPr>
          <p:nvPr>
            <p:ph idx="1"/>
          </p:nvPr>
        </p:nvSpPr>
        <p:spPr>
          <a:xfrm>
            <a:off x="914400" y="1828800"/>
            <a:ext cx="7391400" cy="4297363"/>
          </a:xfrm>
        </p:spPr>
        <p:txBody>
          <a:bodyPr rtlCol="0">
            <a:noAutofit/>
          </a:bodyPr>
          <a:lstStyle/>
          <a:p>
            <a:pPr eaLnBrk="1" fontAlgn="auto" hangingPunct="1">
              <a:lnSpc>
                <a:spcPts val="2700"/>
              </a:lnSpc>
              <a:spcBef>
                <a:spcPts val="0"/>
              </a:spcBef>
              <a:spcAft>
                <a:spcPts val="600"/>
              </a:spcAft>
              <a:buClr>
                <a:schemeClr val="accent4"/>
              </a:buClr>
              <a:defRPr/>
            </a:pPr>
            <a:r>
              <a:rPr lang="en-US" sz="2600" dirty="0" smtClean="0"/>
              <a:t>Anchor standards (K-12)</a:t>
            </a:r>
          </a:p>
          <a:p>
            <a:pPr eaLnBrk="1" fontAlgn="auto" hangingPunct="1">
              <a:lnSpc>
                <a:spcPts val="2700"/>
              </a:lnSpc>
              <a:spcBef>
                <a:spcPts val="0"/>
              </a:spcBef>
              <a:spcAft>
                <a:spcPts val="600"/>
              </a:spcAft>
              <a:buClr>
                <a:schemeClr val="accent4"/>
              </a:buClr>
              <a:defRPr/>
            </a:pPr>
            <a:r>
              <a:rPr lang="en-US" sz="2600" dirty="0" smtClean="0"/>
              <a:t>Literacy standards for History/Social Studies, Science and other Technical Subjects (Grades 6-12)</a:t>
            </a:r>
          </a:p>
          <a:p>
            <a:pPr eaLnBrk="1" fontAlgn="auto" hangingPunct="1">
              <a:lnSpc>
                <a:spcPts val="2700"/>
              </a:lnSpc>
              <a:spcBef>
                <a:spcPts val="0"/>
              </a:spcBef>
              <a:spcAft>
                <a:spcPts val="600"/>
              </a:spcAft>
              <a:buClr>
                <a:schemeClr val="accent4"/>
              </a:buClr>
              <a:defRPr/>
            </a:pPr>
            <a:r>
              <a:rPr lang="en-US" sz="2600" dirty="0" smtClean="0"/>
              <a:t>Appendix A</a:t>
            </a:r>
          </a:p>
          <a:p>
            <a:pPr lvl="1" eaLnBrk="1" fontAlgn="auto" hangingPunct="1">
              <a:lnSpc>
                <a:spcPts val="2700"/>
              </a:lnSpc>
              <a:spcBef>
                <a:spcPts val="0"/>
              </a:spcBef>
              <a:spcAft>
                <a:spcPts val="600"/>
              </a:spcAft>
              <a:buClr>
                <a:schemeClr val="accent4"/>
              </a:buClr>
              <a:defRPr/>
            </a:pPr>
            <a:r>
              <a:rPr lang="en-US" sz="2400" dirty="0" smtClean="0"/>
              <a:t>Text complexity </a:t>
            </a:r>
          </a:p>
          <a:p>
            <a:pPr eaLnBrk="1" fontAlgn="auto" hangingPunct="1">
              <a:lnSpc>
                <a:spcPts val="2700"/>
              </a:lnSpc>
              <a:spcBef>
                <a:spcPts val="0"/>
              </a:spcBef>
              <a:spcAft>
                <a:spcPts val="600"/>
              </a:spcAft>
              <a:buClr>
                <a:schemeClr val="accent4"/>
              </a:buClr>
              <a:defRPr/>
            </a:pPr>
            <a:r>
              <a:rPr lang="en-US" sz="2600" dirty="0" smtClean="0"/>
              <a:t>Appendix B</a:t>
            </a:r>
          </a:p>
          <a:p>
            <a:pPr lvl="1" eaLnBrk="1" fontAlgn="auto" hangingPunct="1">
              <a:lnSpc>
                <a:spcPts val="2700"/>
              </a:lnSpc>
              <a:spcBef>
                <a:spcPts val="0"/>
              </a:spcBef>
              <a:spcAft>
                <a:spcPts val="600"/>
              </a:spcAft>
              <a:buClr>
                <a:schemeClr val="accent4"/>
              </a:buClr>
              <a:defRPr/>
            </a:pPr>
            <a:r>
              <a:rPr lang="en-US" sz="2400" dirty="0" smtClean="0"/>
              <a:t>Illustrative texts </a:t>
            </a:r>
          </a:p>
          <a:p>
            <a:pPr eaLnBrk="1" fontAlgn="auto" hangingPunct="1">
              <a:lnSpc>
                <a:spcPts val="2700"/>
              </a:lnSpc>
              <a:spcBef>
                <a:spcPts val="0"/>
              </a:spcBef>
              <a:spcAft>
                <a:spcPts val="600"/>
              </a:spcAft>
              <a:buClr>
                <a:schemeClr val="accent4"/>
              </a:buClr>
              <a:defRPr/>
            </a:pPr>
            <a:r>
              <a:rPr lang="en-US" sz="2600" dirty="0" smtClean="0"/>
              <a:t>Appendix C</a:t>
            </a:r>
          </a:p>
          <a:p>
            <a:pPr lvl="1" eaLnBrk="1" fontAlgn="auto" hangingPunct="1">
              <a:lnSpc>
                <a:spcPts val="2700"/>
              </a:lnSpc>
              <a:spcBef>
                <a:spcPts val="0"/>
              </a:spcBef>
              <a:spcAft>
                <a:spcPts val="600"/>
              </a:spcAft>
              <a:buClr>
                <a:schemeClr val="accent4"/>
              </a:buClr>
              <a:defRPr/>
            </a:pPr>
            <a:r>
              <a:rPr lang="en-US" sz="2400" dirty="0" smtClean="0"/>
              <a:t>Student writing exemplars </a:t>
            </a:r>
          </a:p>
          <a:p>
            <a:pPr eaLnBrk="1" fontAlgn="auto" hangingPunct="1">
              <a:lnSpc>
                <a:spcPts val="2700"/>
              </a:lnSpc>
              <a:spcBef>
                <a:spcPts val="0"/>
              </a:spcBef>
              <a:spcAft>
                <a:spcPts val="600"/>
              </a:spcAft>
              <a:buClr>
                <a:schemeClr val="accent4"/>
              </a:buClr>
              <a:defRPr/>
            </a:pPr>
            <a:r>
              <a:rPr lang="en-US" sz="2800" dirty="0" smtClean="0"/>
              <a:t> </a:t>
            </a:r>
            <a:r>
              <a:rPr lang="en-US" sz="2600" dirty="0" smtClean="0"/>
              <a:t>Language Progressive Skills (Grades 3-12)</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19600"/>
          </a:xfrm>
        </p:spPr>
        <p:txBody>
          <a:bodyPr rtlCol="0">
            <a:normAutofit/>
          </a:bodyPr>
          <a:lstStyle/>
          <a:p>
            <a:pPr eaLnBrk="1" fontAlgn="auto" hangingPunct="1">
              <a:spcBef>
                <a:spcPts val="0"/>
              </a:spcBef>
              <a:spcAft>
                <a:spcPts val="1200"/>
              </a:spcAft>
              <a:defRPr/>
            </a:pPr>
            <a:r>
              <a:rPr lang="en-US" dirty="0" smtClean="0"/>
              <a:t>Overview of Ohio’s New Learning Standards</a:t>
            </a:r>
          </a:p>
          <a:p>
            <a:pPr eaLnBrk="1" fontAlgn="auto" hangingPunct="1">
              <a:spcBef>
                <a:spcPts val="0"/>
              </a:spcBef>
              <a:spcAft>
                <a:spcPts val="1200"/>
              </a:spcAft>
              <a:defRPr/>
            </a:pPr>
            <a:r>
              <a:rPr lang="en-US" dirty="0" smtClean="0"/>
              <a:t>Description of English Language Arts Model Curriculum</a:t>
            </a:r>
          </a:p>
          <a:p>
            <a:pPr eaLnBrk="1" fontAlgn="auto" hangingPunct="1">
              <a:spcBef>
                <a:spcPts val="0"/>
              </a:spcBef>
              <a:spcAft>
                <a:spcPts val="1200"/>
              </a:spcAft>
              <a:defRPr/>
            </a:pPr>
            <a:r>
              <a:rPr lang="en-US" dirty="0" smtClean="0"/>
              <a:t>Update on future of Ohio’s assessment system</a:t>
            </a:r>
          </a:p>
          <a:p>
            <a:pPr eaLnBrk="1" fontAlgn="auto" hangingPunct="1">
              <a:spcAft>
                <a:spcPts val="0"/>
              </a:spcAft>
              <a:buFont typeface="Arial" pitchFamily="34" charset="0"/>
              <a:buNone/>
              <a:defRPr/>
            </a:pPr>
            <a:endParaRPr lang="en-US" dirty="0" smtClean="0"/>
          </a:p>
          <a:p>
            <a:pPr eaLnBrk="1" fontAlgn="auto" hangingPunct="1">
              <a:spcAft>
                <a:spcPts val="0"/>
              </a:spcAft>
              <a:defRPr/>
            </a:pPr>
            <a:endParaRPr lang="en-US" dirty="0" smtClean="0"/>
          </a:p>
        </p:txBody>
      </p:sp>
      <p:sp>
        <p:nvSpPr>
          <p:cNvPr id="3" name="Title 2"/>
          <p:cNvSpPr>
            <a:spLocks noGrp="1"/>
          </p:cNvSpPr>
          <p:nvPr>
            <p:ph type="title"/>
          </p:nvPr>
        </p:nvSpPr>
        <p:spPr>
          <a:xfrm>
            <a:off x="685800" y="425450"/>
            <a:ext cx="7772400" cy="9906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bg1"/>
                </a:solidFill>
              </a:rPr>
              <a:t>Session Objectives</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rtlCol="0">
            <a:normAutofit/>
          </a:bodyPr>
          <a:lstStyle/>
          <a:p>
            <a:pPr marL="339725" indent="-339725" eaLnBrk="1" fontAlgn="auto" hangingPunct="1">
              <a:spcAft>
                <a:spcPts val="1200"/>
              </a:spcAft>
              <a:buClr>
                <a:schemeClr val="accent4"/>
              </a:buClr>
              <a:defRPr/>
            </a:pPr>
            <a:r>
              <a:rPr lang="en-US" b="1" dirty="0" smtClean="0"/>
              <a:t>Building knowledge</a:t>
            </a:r>
            <a:r>
              <a:rPr lang="en-US" dirty="0" smtClean="0"/>
              <a:t> through </a:t>
            </a:r>
            <a:r>
              <a:rPr lang="en-US" b="1" dirty="0" smtClean="0"/>
              <a:t>content-rich nonfiction</a:t>
            </a:r>
          </a:p>
          <a:p>
            <a:pPr marL="339725" indent="-339725" eaLnBrk="1" fontAlgn="auto" hangingPunct="1">
              <a:spcAft>
                <a:spcPts val="1200"/>
              </a:spcAft>
              <a:buClr>
                <a:schemeClr val="accent4"/>
              </a:buClr>
              <a:defRPr/>
            </a:pPr>
            <a:r>
              <a:rPr lang="en-US" dirty="0" smtClean="0"/>
              <a:t>Reading, writing and speaking grounded in </a:t>
            </a:r>
            <a:r>
              <a:rPr lang="en-US" b="1" dirty="0" smtClean="0"/>
              <a:t>evidence from text</a:t>
            </a:r>
            <a:r>
              <a:rPr lang="en-US" dirty="0" smtClean="0"/>
              <a:t>, both literary and informational</a:t>
            </a:r>
          </a:p>
          <a:p>
            <a:pPr marL="339725" indent="-339725" eaLnBrk="1" fontAlgn="auto" hangingPunct="1">
              <a:spcAft>
                <a:spcPts val="1200"/>
              </a:spcAft>
              <a:buClr>
                <a:schemeClr val="accent4"/>
              </a:buClr>
              <a:defRPr/>
            </a:pPr>
            <a:r>
              <a:rPr lang="en-US" dirty="0" smtClean="0"/>
              <a:t>Regular practice with </a:t>
            </a:r>
            <a:r>
              <a:rPr lang="en-US" b="1" dirty="0" smtClean="0"/>
              <a:t>complex text </a:t>
            </a:r>
            <a:r>
              <a:rPr lang="en-US" dirty="0" smtClean="0"/>
              <a:t>and its </a:t>
            </a:r>
            <a:r>
              <a:rPr lang="en-US" b="1" dirty="0" smtClean="0"/>
              <a:t>academic language </a:t>
            </a:r>
          </a:p>
          <a:p>
            <a:pPr marL="339725" indent="-339725" eaLnBrk="1" fontAlgn="auto" hangingPunct="1">
              <a:spcAft>
                <a:spcPts val="1200"/>
              </a:spcAft>
              <a:buClr>
                <a:schemeClr val="accent4"/>
              </a:buClr>
              <a:defRPr/>
            </a:pPr>
            <a:endParaRPr lang="en-US" dirty="0" smtClean="0"/>
          </a:p>
        </p:txBody>
      </p:sp>
      <p:sp>
        <p:nvSpPr>
          <p:cNvPr id="5"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lnSpc>
                <a:spcPts val="3500"/>
              </a:lnSpc>
              <a:spcAft>
                <a:spcPts val="0"/>
              </a:spcAft>
              <a:defRPr/>
            </a:pPr>
            <a:r>
              <a:rPr lang="en-US" sz="4000" dirty="0" smtClean="0"/>
              <a:t>Three Key </a:t>
            </a:r>
            <a:r>
              <a:rPr lang="en-US" sz="4000" dirty="0"/>
              <a:t>Shifts</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541838"/>
          </a:xfrm>
        </p:spPr>
        <p:txBody>
          <a:bodyPr rtlCol="0">
            <a:normAutofit/>
          </a:bodyPr>
          <a:lstStyle/>
          <a:p>
            <a:pPr marL="574675" indent="-574675" eaLnBrk="1" fontAlgn="auto" hangingPunct="1">
              <a:lnSpc>
                <a:spcPts val="3300"/>
              </a:lnSpc>
              <a:spcBef>
                <a:spcPts val="0"/>
              </a:spcBef>
              <a:spcAft>
                <a:spcPts val="900"/>
              </a:spcAft>
              <a:buFont typeface="+mj-lt"/>
              <a:buAutoNum type="arabicPeriod"/>
              <a:defRPr/>
            </a:pPr>
            <a:r>
              <a:rPr lang="en-US" dirty="0" smtClean="0"/>
              <a:t>Make close reading of texts central to lesson</a:t>
            </a:r>
          </a:p>
          <a:p>
            <a:pPr marL="574675" indent="-574675" eaLnBrk="1" fontAlgn="auto" hangingPunct="1">
              <a:lnSpc>
                <a:spcPts val="3300"/>
              </a:lnSpc>
              <a:spcBef>
                <a:spcPts val="0"/>
              </a:spcBef>
              <a:spcAft>
                <a:spcPts val="900"/>
              </a:spcAft>
              <a:buFont typeface="+mj-lt"/>
              <a:buAutoNum type="arabicPeriod"/>
              <a:defRPr/>
            </a:pPr>
            <a:r>
              <a:rPr lang="en-US" dirty="0" smtClean="0"/>
              <a:t>Structure majority of instruction so all students read grade-level complex texts</a:t>
            </a:r>
          </a:p>
          <a:p>
            <a:pPr marL="574675" indent="-574675" eaLnBrk="1" fontAlgn="auto" hangingPunct="1">
              <a:lnSpc>
                <a:spcPts val="3300"/>
              </a:lnSpc>
              <a:spcBef>
                <a:spcPts val="0"/>
              </a:spcBef>
              <a:spcAft>
                <a:spcPts val="900"/>
              </a:spcAft>
              <a:buFont typeface="+mj-lt"/>
              <a:buAutoNum type="arabicPeriod"/>
              <a:defRPr/>
            </a:pPr>
            <a:r>
              <a:rPr lang="en-US" dirty="0" smtClean="0"/>
              <a:t>Emphasize informational texts from early grades on</a:t>
            </a:r>
          </a:p>
          <a:p>
            <a:pPr marL="574675" indent="-574675" eaLnBrk="1" fontAlgn="auto" hangingPunct="1">
              <a:lnSpc>
                <a:spcPts val="3300"/>
              </a:lnSpc>
              <a:spcBef>
                <a:spcPts val="0"/>
              </a:spcBef>
              <a:spcAft>
                <a:spcPts val="900"/>
              </a:spcAft>
              <a:buFont typeface="+mj-lt"/>
              <a:buAutoNum type="arabicPeriod"/>
              <a:defRPr/>
            </a:pPr>
            <a:r>
              <a:rPr lang="en-US" dirty="0" smtClean="0"/>
              <a:t>Provide scaffolding that does not preempt or replace text</a:t>
            </a:r>
          </a:p>
          <a:p>
            <a:pPr marL="574675" indent="-574675" eaLnBrk="1" fontAlgn="auto" hangingPunct="1">
              <a:lnSpc>
                <a:spcPts val="3300"/>
              </a:lnSpc>
              <a:spcBef>
                <a:spcPts val="0"/>
              </a:spcBef>
              <a:spcAft>
                <a:spcPts val="900"/>
              </a:spcAft>
              <a:buFont typeface="+mj-lt"/>
              <a:buAutoNum type="arabicPeriod"/>
              <a:defRPr/>
            </a:pPr>
            <a:r>
              <a:rPr lang="en-US" dirty="0" smtClean="0"/>
              <a:t>Ask text-dependent questions</a:t>
            </a:r>
            <a:endParaRPr lang="en-US" dirty="0"/>
          </a:p>
        </p:txBody>
      </p:sp>
      <p:sp>
        <p:nvSpPr>
          <p:cNvPr id="6"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lnSpc>
                <a:spcPts val="3500"/>
              </a:lnSpc>
              <a:spcAft>
                <a:spcPts val="0"/>
              </a:spcAft>
              <a:defRPr/>
            </a:pPr>
            <a:r>
              <a:rPr lang="en-US" sz="4000" dirty="0"/>
              <a:t>Ten Guiding Principles</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541838"/>
          </a:xfrm>
        </p:spPr>
        <p:txBody>
          <a:bodyPr rtlCol="0">
            <a:normAutofit/>
          </a:bodyPr>
          <a:lstStyle/>
          <a:p>
            <a:pPr marL="574675" indent="-574675" eaLnBrk="1" fontAlgn="auto" hangingPunct="1">
              <a:lnSpc>
                <a:spcPts val="3300"/>
              </a:lnSpc>
              <a:spcBef>
                <a:spcPts val="0"/>
              </a:spcBef>
              <a:spcAft>
                <a:spcPts val="1200"/>
              </a:spcAft>
              <a:buFont typeface="+mj-lt"/>
              <a:buAutoNum type="arabicPeriod" startAt="6"/>
              <a:defRPr/>
            </a:pPr>
            <a:r>
              <a:rPr lang="en-US" dirty="0" smtClean="0"/>
              <a:t>Provide extensive research and writing opportunities (claims and evidence)</a:t>
            </a:r>
          </a:p>
          <a:p>
            <a:pPr marL="574675" indent="-574675" eaLnBrk="1" fontAlgn="auto" hangingPunct="1">
              <a:lnSpc>
                <a:spcPts val="3300"/>
              </a:lnSpc>
              <a:spcBef>
                <a:spcPts val="0"/>
              </a:spcBef>
              <a:spcAft>
                <a:spcPts val="1200"/>
              </a:spcAft>
              <a:buFont typeface="+mj-lt"/>
              <a:buAutoNum type="arabicPeriod" startAt="6"/>
              <a:defRPr/>
            </a:pPr>
            <a:r>
              <a:rPr lang="en-US" dirty="0" smtClean="0"/>
              <a:t>Offer regular opportunities for students to share ideas, evidence and research</a:t>
            </a:r>
          </a:p>
          <a:p>
            <a:pPr marL="574675" indent="-574675" eaLnBrk="1" fontAlgn="auto" hangingPunct="1">
              <a:lnSpc>
                <a:spcPts val="3300"/>
              </a:lnSpc>
              <a:spcBef>
                <a:spcPts val="0"/>
              </a:spcBef>
              <a:spcAft>
                <a:spcPts val="1200"/>
              </a:spcAft>
              <a:buFont typeface="+mj-lt"/>
              <a:buAutoNum type="arabicPeriod" startAt="6"/>
              <a:defRPr/>
            </a:pPr>
            <a:r>
              <a:rPr lang="en-US" dirty="0" smtClean="0"/>
              <a:t>Offer systematic instruction in vocabulary</a:t>
            </a:r>
          </a:p>
          <a:p>
            <a:pPr marL="574675" indent="-574675" eaLnBrk="1" fontAlgn="auto" hangingPunct="1">
              <a:lnSpc>
                <a:spcPts val="3300"/>
              </a:lnSpc>
              <a:spcBef>
                <a:spcPts val="0"/>
              </a:spcBef>
              <a:spcAft>
                <a:spcPts val="1200"/>
              </a:spcAft>
              <a:buFont typeface="+mj-lt"/>
              <a:buAutoNum type="arabicPeriod" startAt="6"/>
              <a:defRPr/>
            </a:pPr>
            <a:r>
              <a:rPr lang="en-US" dirty="0" smtClean="0"/>
              <a:t>Provide explicit instruction in grammar and conventions</a:t>
            </a:r>
          </a:p>
          <a:p>
            <a:pPr marL="574675" indent="-574675" eaLnBrk="1" fontAlgn="auto" hangingPunct="1">
              <a:lnSpc>
                <a:spcPts val="3300"/>
              </a:lnSpc>
              <a:spcBef>
                <a:spcPts val="0"/>
              </a:spcBef>
              <a:spcAft>
                <a:spcPts val="1200"/>
              </a:spcAft>
              <a:buFont typeface="+mj-lt"/>
              <a:buAutoNum type="arabicPeriod" startAt="6"/>
              <a:defRPr/>
            </a:pPr>
            <a:r>
              <a:rPr lang="en-US" dirty="0" smtClean="0"/>
              <a:t>Cultivate students’ independence</a:t>
            </a:r>
            <a:endParaRPr lang="en-US" dirty="0"/>
          </a:p>
        </p:txBody>
      </p:sp>
      <p:sp>
        <p:nvSpPr>
          <p:cNvPr id="5"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lnSpc>
                <a:spcPts val="3500"/>
              </a:lnSpc>
              <a:spcAft>
                <a:spcPts val="0"/>
              </a:spcAft>
              <a:defRPr/>
            </a:pPr>
            <a:r>
              <a:rPr lang="en-US" sz="4000" dirty="0"/>
              <a:t>Ten Guiding Principles</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5450"/>
            <a:ext cx="7772400" cy="987425"/>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sz="3600" dirty="0" smtClean="0"/>
              <a:t>Transitioning to Ohio’s New Learning Standards</a:t>
            </a:r>
            <a:endParaRPr lang="en-US" sz="3600" dirty="0"/>
          </a:p>
        </p:txBody>
      </p:sp>
      <p:sp>
        <p:nvSpPr>
          <p:cNvPr id="3" name="Content Placeholder 2"/>
          <p:cNvSpPr>
            <a:spLocks noGrp="1"/>
          </p:cNvSpPr>
          <p:nvPr>
            <p:ph idx="1"/>
          </p:nvPr>
        </p:nvSpPr>
        <p:spPr>
          <a:xfrm>
            <a:off x="685800" y="1828800"/>
            <a:ext cx="7772400" cy="4525963"/>
          </a:xfrm>
          <a:noFill/>
          <a:ln>
            <a:miter lim="800000"/>
            <a:headEnd/>
            <a:tailEnd/>
          </a:ln>
          <a:effectLst>
            <a:innerShdw blurRad="63500" dist="50800" dir="18900000">
              <a:prstClr val="black">
                <a:alpha val="50000"/>
              </a:prstClr>
            </a:innerShdw>
          </a:effectLst>
        </p:spPr>
        <p:txBody>
          <a:bodyPr rtlCol="0">
            <a:normAutofit/>
          </a:bodyPr>
          <a:lstStyle/>
          <a:p>
            <a:pPr eaLnBrk="1" fontAlgn="auto" hangingPunct="1">
              <a:lnSpc>
                <a:spcPts val="3300"/>
              </a:lnSpc>
              <a:spcBef>
                <a:spcPts val="0"/>
              </a:spcBef>
              <a:spcAft>
                <a:spcPts val="1200"/>
              </a:spcAft>
              <a:buClr>
                <a:schemeClr val="accent4"/>
              </a:buClr>
              <a:defRPr/>
            </a:pPr>
            <a:r>
              <a:rPr lang="en-US" dirty="0" smtClean="0"/>
              <a:t>Familiarize yourself with structure and content of new standards</a:t>
            </a:r>
          </a:p>
          <a:p>
            <a:pPr eaLnBrk="1" fontAlgn="auto" hangingPunct="1">
              <a:lnSpc>
                <a:spcPts val="3300"/>
              </a:lnSpc>
              <a:spcBef>
                <a:spcPts val="0"/>
              </a:spcBef>
              <a:spcAft>
                <a:spcPts val="1200"/>
              </a:spcAft>
              <a:buClr>
                <a:schemeClr val="accent4"/>
              </a:buClr>
              <a:defRPr/>
            </a:pPr>
            <a:r>
              <a:rPr lang="en-US" dirty="0" smtClean="0"/>
              <a:t>Understand commonalities and differences between current and revised standards</a:t>
            </a:r>
          </a:p>
          <a:p>
            <a:pPr eaLnBrk="1" fontAlgn="auto" hangingPunct="1">
              <a:lnSpc>
                <a:spcPts val="3300"/>
              </a:lnSpc>
              <a:spcBef>
                <a:spcPts val="0"/>
              </a:spcBef>
              <a:spcAft>
                <a:spcPts val="1200"/>
              </a:spcAft>
              <a:buClr>
                <a:schemeClr val="accent4"/>
              </a:buClr>
              <a:defRPr/>
            </a:pPr>
            <a:r>
              <a:rPr lang="en-US" dirty="0" smtClean="0"/>
              <a:t>Discuss implications for instruction and assessment</a:t>
            </a:r>
          </a:p>
          <a:p>
            <a:pPr eaLnBrk="1" fontAlgn="auto" hangingPunct="1">
              <a:lnSpc>
                <a:spcPts val="3300"/>
              </a:lnSpc>
              <a:spcBef>
                <a:spcPts val="0"/>
              </a:spcBef>
              <a:spcAft>
                <a:spcPts val="1200"/>
              </a:spcAft>
              <a:buClr>
                <a:schemeClr val="accent4"/>
              </a:buClr>
              <a:defRPr/>
            </a:pPr>
            <a:r>
              <a:rPr lang="en-US" dirty="0" smtClean="0"/>
              <a:t>Utilize the resources and the tools created by ODE for alignment</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425450"/>
            <a:ext cx="7772400" cy="987425"/>
          </a:xfrm>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en-US" sz="3600" dirty="0" smtClean="0"/>
              <a:t>Intentional </a:t>
            </a:r>
            <a:r>
              <a:rPr lang="en-US" sz="3600" dirty="0"/>
              <a:t>Design Limitations</a:t>
            </a:r>
          </a:p>
        </p:txBody>
      </p:sp>
      <p:sp>
        <p:nvSpPr>
          <p:cNvPr id="22531" name="Content Placeholder 2"/>
          <p:cNvSpPr>
            <a:spLocks noGrp="1"/>
          </p:cNvSpPr>
          <p:nvPr>
            <p:ph sz="quarter" idx="4294967295"/>
          </p:nvPr>
        </p:nvSpPr>
        <p:spPr>
          <a:xfrm>
            <a:off x="685800" y="1828800"/>
            <a:ext cx="7772400" cy="4422775"/>
          </a:xfrm>
        </p:spPr>
        <p:txBody>
          <a:bodyPr rtlCol="0">
            <a:normAutofit/>
          </a:bodyPr>
          <a:lstStyle/>
          <a:p>
            <a:pPr marL="457200" indent="-457200" eaLnBrk="1" fontAlgn="auto" hangingPunct="1">
              <a:lnSpc>
                <a:spcPts val="3300"/>
              </a:lnSpc>
              <a:spcBef>
                <a:spcPts val="0"/>
              </a:spcBef>
              <a:spcAft>
                <a:spcPts val="600"/>
              </a:spcAft>
              <a:buFont typeface="Wingdings 2" pitchFamily="18" charset="2"/>
              <a:buNone/>
              <a:defRPr/>
            </a:pPr>
            <a:r>
              <a:rPr lang="en-US" sz="2800" b="1" dirty="0" smtClean="0"/>
              <a:t>What Standards do NOT define:</a:t>
            </a:r>
          </a:p>
          <a:p>
            <a:pPr marL="690563" indent="-339725" eaLnBrk="1" fontAlgn="auto" hangingPunct="1">
              <a:lnSpc>
                <a:spcPts val="3300"/>
              </a:lnSpc>
              <a:spcBef>
                <a:spcPts val="0"/>
              </a:spcBef>
              <a:spcAft>
                <a:spcPts val="600"/>
              </a:spcAft>
              <a:buClr>
                <a:schemeClr val="accent4"/>
              </a:buClr>
              <a:defRPr/>
            </a:pPr>
            <a:r>
              <a:rPr lang="en-US" sz="2800" dirty="0" smtClean="0"/>
              <a:t>How teachers should teach</a:t>
            </a:r>
          </a:p>
          <a:p>
            <a:pPr marL="690563" indent="-339725" eaLnBrk="1" fontAlgn="auto" hangingPunct="1">
              <a:lnSpc>
                <a:spcPts val="3300"/>
              </a:lnSpc>
              <a:spcBef>
                <a:spcPts val="0"/>
              </a:spcBef>
              <a:spcAft>
                <a:spcPts val="600"/>
              </a:spcAft>
              <a:buClr>
                <a:schemeClr val="accent4"/>
              </a:buClr>
              <a:defRPr/>
            </a:pPr>
            <a:r>
              <a:rPr lang="en-US" sz="2800" dirty="0" smtClean="0"/>
              <a:t>All that can or should be taught</a:t>
            </a:r>
          </a:p>
          <a:p>
            <a:pPr marL="690563" indent="-339725" eaLnBrk="1" fontAlgn="auto" hangingPunct="1">
              <a:lnSpc>
                <a:spcPts val="3300"/>
              </a:lnSpc>
              <a:spcBef>
                <a:spcPts val="0"/>
              </a:spcBef>
              <a:spcAft>
                <a:spcPts val="600"/>
              </a:spcAft>
              <a:buClr>
                <a:schemeClr val="accent4"/>
              </a:buClr>
              <a:defRPr/>
            </a:pPr>
            <a:r>
              <a:rPr lang="en-US" sz="2800" dirty="0" smtClean="0"/>
              <a:t>Nature of advanced work beyond core</a:t>
            </a:r>
          </a:p>
          <a:p>
            <a:pPr marL="690563" indent="-339725" eaLnBrk="1" fontAlgn="auto" hangingPunct="1">
              <a:lnSpc>
                <a:spcPts val="3300"/>
              </a:lnSpc>
              <a:spcBef>
                <a:spcPts val="0"/>
              </a:spcBef>
              <a:spcAft>
                <a:spcPts val="600"/>
              </a:spcAft>
              <a:buClr>
                <a:schemeClr val="accent4"/>
              </a:buClr>
              <a:defRPr/>
            </a:pPr>
            <a:r>
              <a:rPr lang="en-US" sz="2800" dirty="0" smtClean="0"/>
              <a:t>Interventions needed for students well below grade level</a:t>
            </a:r>
          </a:p>
          <a:p>
            <a:pPr marL="690563" indent="-339725" eaLnBrk="1" fontAlgn="auto" hangingPunct="1">
              <a:lnSpc>
                <a:spcPts val="3300"/>
              </a:lnSpc>
              <a:spcBef>
                <a:spcPts val="0"/>
              </a:spcBef>
              <a:spcAft>
                <a:spcPts val="600"/>
              </a:spcAft>
              <a:buClr>
                <a:schemeClr val="accent4"/>
              </a:buClr>
              <a:defRPr/>
            </a:pPr>
            <a:r>
              <a:rPr lang="en-US" sz="2800" dirty="0" smtClean="0"/>
              <a:t>Full range of support for English language learners and students with special needs</a:t>
            </a:r>
          </a:p>
          <a:p>
            <a:pPr indent="0" algn="r" eaLnBrk="1" fontAlgn="auto" hangingPunct="1">
              <a:spcAft>
                <a:spcPts val="0"/>
              </a:spcAft>
              <a:buClr>
                <a:srgbClr val="F8BD52"/>
              </a:buClr>
              <a:buFont typeface="Arial" pitchFamily="34" charset="0"/>
              <a:buNone/>
              <a:defRPr/>
            </a:pPr>
            <a:r>
              <a:rPr lang="en-US" sz="2000" i="1" dirty="0" smtClean="0">
                <a:solidFill>
                  <a:schemeClr val="accent1"/>
                </a:solidFill>
              </a:rPr>
              <a:t>–</a:t>
            </a:r>
            <a:r>
              <a:rPr lang="en-US" sz="2000" i="1" dirty="0" smtClean="0"/>
              <a:t>  </a:t>
            </a:r>
            <a:r>
              <a:rPr lang="en-US" sz="2000" i="1" dirty="0" smtClean="0">
                <a:solidFill>
                  <a:schemeClr val="accent1"/>
                </a:solidFill>
              </a:rPr>
              <a:t>Common Core Presentation 2010</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28800"/>
            <a:ext cx="7772400" cy="4400550"/>
          </a:xfrm>
          <a:prstGeom prst="rect">
            <a:avLst/>
          </a:prstGeom>
          <a:solidFill>
            <a:schemeClr val="bg1"/>
          </a:solidFill>
        </p:spPr>
        <p:style>
          <a:lnRef idx="3">
            <a:schemeClr val="lt1"/>
          </a:lnRef>
          <a:fillRef idx="1">
            <a:schemeClr val="accent1"/>
          </a:fillRef>
          <a:effectRef idx="1">
            <a:schemeClr val="accent1"/>
          </a:effectRef>
          <a:fontRef idx="minor">
            <a:schemeClr val="lt1"/>
          </a:fontRef>
        </p:style>
        <p:txBody>
          <a:bodyPr>
            <a:spAutoFit/>
          </a:bodyPr>
          <a:lstStyle/>
          <a:p>
            <a:pPr marL="457200" indent="-457200" fontAlgn="auto">
              <a:lnSpc>
                <a:spcPts val="2500"/>
              </a:lnSpc>
              <a:spcBef>
                <a:spcPts val="0"/>
              </a:spcBef>
              <a:spcAft>
                <a:spcPts val="600"/>
              </a:spcAft>
              <a:defRPr/>
            </a:pPr>
            <a:r>
              <a:rPr lang="en-US" sz="2400" b="1" dirty="0">
                <a:solidFill>
                  <a:schemeClr val="tx1"/>
                </a:solidFill>
              </a:rPr>
              <a:t>Q:	Will the common core state standards keep local teachers from deciding what or how to teach? </a:t>
            </a:r>
          </a:p>
          <a:p>
            <a:pPr marL="457200" indent="-457200" fontAlgn="auto">
              <a:lnSpc>
                <a:spcPts val="2500"/>
              </a:lnSpc>
              <a:spcBef>
                <a:spcPts val="0"/>
              </a:spcBef>
              <a:spcAft>
                <a:spcPts val="600"/>
              </a:spcAft>
              <a:defRPr/>
            </a:pPr>
            <a:r>
              <a:rPr lang="en-US" sz="2400" dirty="0">
                <a:solidFill>
                  <a:schemeClr val="tx1"/>
                </a:solidFill>
              </a:rPr>
              <a:t> </a:t>
            </a:r>
            <a:r>
              <a:rPr lang="en-US" sz="2400" b="1" dirty="0">
                <a:solidFill>
                  <a:schemeClr val="tx1"/>
                </a:solidFill>
              </a:rPr>
              <a:t>A:	No.</a:t>
            </a:r>
          </a:p>
          <a:p>
            <a:pPr marL="796925" indent="-339725" fontAlgn="auto">
              <a:lnSpc>
                <a:spcPts val="2000"/>
              </a:lnSpc>
              <a:spcBef>
                <a:spcPts val="0"/>
              </a:spcBef>
              <a:spcAft>
                <a:spcPts val="600"/>
              </a:spcAft>
              <a:buClr>
                <a:schemeClr val="accent4"/>
              </a:buClr>
              <a:buFont typeface="Arial" pitchFamily="34" charset="0"/>
              <a:buChar char="•"/>
              <a:defRPr/>
            </a:pPr>
            <a:r>
              <a:rPr lang="en-US" sz="2000" dirty="0">
                <a:solidFill>
                  <a:schemeClr val="tx1"/>
                </a:solidFill>
              </a:rPr>
              <a:t>Common core standards are clear set of shared goals and expectations for what knowledge and skills will help students succeed </a:t>
            </a:r>
          </a:p>
          <a:p>
            <a:pPr marL="796925" indent="-339725" fontAlgn="auto">
              <a:lnSpc>
                <a:spcPts val="2000"/>
              </a:lnSpc>
              <a:spcBef>
                <a:spcPts val="0"/>
              </a:spcBef>
              <a:spcAft>
                <a:spcPts val="600"/>
              </a:spcAft>
              <a:buClr>
                <a:schemeClr val="accent4"/>
              </a:buClr>
              <a:buFont typeface="Arial" pitchFamily="34" charset="0"/>
              <a:buChar char="•"/>
              <a:defRPr/>
            </a:pPr>
            <a:r>
              <a:rPr lang="en-US" sz="2000" dirty="0">
                <a:solidFill>
                  <a:schemeClr val="tx1"/>
                </a:solidFill>
              </a:rPr>
              <a:t>Local teachers, principals, superintendents and others will decide how standards are met </a:t>
            </a:r>
          </a:p>
          <a:p>
            <a:pPr marL="796925" indent="-339725" fontAlgn="auto">
              <a:lnSpc>
                <a:spcPts val="2000"/>
              </a:lnSpc>
              <a:spcBef>
                <a:spcPts val="0"/>
              </a:spcBef>
              <a:spcAft>
                <a:spcPts val="600"/>
              </a:spcAft>
              <a:buClr>
                <a:schemeClr val="accent4"/>
              </a:buClr>
              <a:buFont typeface="Arial" pitchFamily="34" charset="0"/>
              <a:buChar char="•"/>
              <a:defRPr/>
            </a:pPr>
            <a:r>
              <a:rPr lang="en-US" sz="2000" dirty="0">
                <a:solidFill>
                  <a:schemeClr val="tx1"/>
                </a:solidFill>
              </a:rPr>
              <a:t>Teachers continue to devise lesson plans and tailor instruction to individual needs of students in classrooms </a:t>
            </a:r>
          </a:p>
          <a:p>
            <a:pPr marL="796925" indent="-339725" fontAlgn="auto">
              <a:lnSpc>
                <a:spcPts val="2000"/>
              </a:lnSpc>
              <a:spcBef>
                <a:spcPts val="0"/>
              </a:spcBef>
              <a:spcAft>
                <a:spcPts val="600"/>
              </a:spcAft>
              <a:buClr>
                <a:schemeClr val="accent4"/>
              </a:buClr>
              <a:buFont typeface="Arial" pitchFamily="34" charset="0"/>
              <a:buChar char="•"/>
              <a:defRPr/>
            </a:pPr>
            <a:r>
              <a:rPr lang="en-US" sz="2000" dirty="0">
                <a:solidFill>
                  <a:schemeClr val="tx1"/>
                </a:solidFill>
              </a:rPr>
              <a:t>Local teachers, principals, superintendents and school boards continue to make decisions about curriculum and how school systems are operated </a:t>
            </a:r>
          </a:p>
          <a:p>
            <a:pPr marL="342900" algn="r" fontAlgn="auto">
              <a:lnSpc>
                <a:spcPts val="2500"/>
              </a:lnSpc>
              <a:spcBef>
                <a:spcPts val="0"/>
              </a:spcBef>
              <a:spcAft>
                <a:spcPts val="600"/>
              </a:spcAft>
              <a:buClr>
                <a:srgbClr val="F8BD52"/>
              </a:buClr>
              <a:defRPr/>
            </a:pPr>
            <a:r>
              <a:rPr lang="en-US" sz="2000" dirty="0">
                <a:solidFill>
                  <a:schemeClr val="tx1"/>
                </a:solidFill>
              </a:rPr>
              <a:t> </a:t>
            </a:r>
            <a:r>
              <a:rPr lang="en-US" sz="2000" i="1" dirty="0">
                <a:solidFill>
                  <a:schemeClr val="accent1"/>
                </a:solidFill>
              </a:rPr>
              <a:t>–</a:t>
            </a:r>
            <a:r>
              <a:rPr lang="en-US" sz="2000" i="1" dirty="0">
                <a:solidFill>
                  <a:schemeClr val="tx1"/>
                </a:solidFill>
              </a:rPr>
              <a:t> </a:t>
            </a:r>
            <a:r>
              <a:rPr lang="en-US" sz="2000" i="1" dirty="0">
                <a:solidFill>
                  <a:schemeClr val="accent1"/>
                </a:solidFill>
              </a:rPr>
              <a:t>Common Core Presentation 2010</a:t>
            </a:r>
          </a:p>
        </p:txBody>
      </p:sp>
      <p:sp>
        <p:nvSpPr>
          <p:cNvPr id="3"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lnSpc>
                <a:spcPts val="3500"/>
              </a:lnSpc>
              <a:spcAft>
                <a:spcPts val="0"/>
              </a:spcAft>
              <a:defRPr/>
            </a:pPr>
            <a:r>
              <a:rPr lang="en-US" sz="4000" dirty="0"/>
              <a:t>Frequently Asked Question</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33400" y="2438400"/>
            <a:ext cx="7772400" cy="16002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t">
            <a:normAutofit fontScale="90000" lnSpcReduction="20000"/>
          </a:bodyPr>
          <a:lstStyle>
            <a:lvl1pPr algn="l" defTabSz="914400" rtl="0" eaLnBrk="1" latinLnBrk="0" hangingPunct="1">
              <a:spcBef>
                <a:spcPct val="0"/>
              </a:spcBef>
              <a:buNone/>
              <a:defRPr sz="4000" b="1" kern="1200" cap="all">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en-US" dirty="0">
              <a:solidFill>
                <a:schemeClr val="tx1"/>
              </a:solidFill>
            </a:endParaRPr>
          </a:p>
          <a:p>
            <a:pPr algn="ctr"/>
            <a:r>
              <a:rPr lang="en-US" sz="4900" dirty="0" smtClean="0">
                <a:solidFill>
                  <a:schemeClr val="bg1"/>
                </a:solidFill>
              </a:rPr>
              <a:t>Tools and Resources</a:t>
            </a:r>
            <a:r>
              <a:rPr lang="en-US" dirty="0" smtClean="0"/>
              <a:t/>
            </a:r>
            <a:br>
              <a:rPr lang="en-US" dirty="0" smtClean="0"/>
            </a:br>
            <a:endParaRPr lang="en-US" dirty="0"/>
          </a:p>
        </p:txBody>
      </p:sp>
      <p:grpSp>
        <p:nvGrpSpPr>
          <p:cNvPr id="6" name="Group 5"/>
          <p:cNvGrpSpPr/>
          <p:nvPr/>
        </p:nvGrpSpPr>
        <p:grpSpPr>
          <a:xfrm>
            <a:off x="6153150" y="6248400"/>
            <a:ext cx="1847850" cy="247650"/>
            <a:chOff x="228600" y="457200"/>
            <a:chExt cx="1847850" cy="247650"/>
          </a:xfrm>
        </p:grpSpPr>
        <p:pic>
          <p:nvPicPr>
            <p:cNvPr id="7" name="Picture 2" descr="http://www.ode.state.oh.us/gd/templates/images/ODE/ohio_logo.gif">
              <a:hlinkClick r:id="rId3"/>
            </p:cNvPr>
            <p:cNvPicPr>
              <a:picLocks noChangeAspect="1" noChangeArrowheads="1"/>
            </p:cNvPicPr>
            <p:nvPr/>
          </p:nvPicPr>
          <p:blipFill>
            <a:blip r:embed="rId4" cstate="print"/>
            <a:srcRect/>
            <a:stretch>
              <a:fillRect/>
            </a:stretch>
          </p:blipFill>
          <p:spPr bwMode="auto">
            <a:xfrm>
              <a:off x="228600" y="457200"/>
              <a:ext cx="1019175" cy="247650"/>
            </a:xfrm>
            <a:prstGeom prst="rect">
              <a:avLst/>
            </a:prstGeom>
            <a:noFill/>
          </p:spPr>
        </p:pic>
        <p:pic>
          <p:nvPicPr>
            <p:cNvPr id="8" name="Picture 4" descr="http://www.ode.state.oh.us/gd/templates/images/ODE/ode_logo.gif">
              <a:hlinkClick r:id="rId5"/>
            </p:cNvPr>
            <p:cNvPicPr>
              <a:picLocks noChangeAspect="1" noChangeArrowheads="1"/>
            </p:cNvPicPr>
            <p:nvPr/>
          </p:nvPicPr>
          <p:blipFill>
            <a:blip r:embed="rId6" cstate="print"/>
            <a:srcRect/>
            <a:stretch>
              <a:fillRect/>
            </a:stretch>
          </p:blipFill>
          <p:spPr bwMode="auto">
            <a:xfrm>
              <a:off x="1371600" y="457200"/>
              <a:ext cx="704850" cy="228600"/>
            </a:xfrm>
            <a:prstGeom prst="rect">
              <a:avLst/>
            </a:prstGeom>
            <a:noFill/>
          </p:spPr>
        </p:pic>
      </p:grpSp>
    </p:spTree>
    <p:extLst>
      <p:ext uri="{BB962C8B-B14F-4D97-AF65-F5344CB8AC3E}">
        <p14:creationId xmlns:p14="http://schemas.microsoft.com/office/powerpoint/2010/main" val="245330438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5450"/>
            <a:ext cx="7772400" cy="987425"/>
          </a:xfrm>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en-US" dirty="0" smtClean="0"/>
              <a:t>ELA Crosswalk</a:t>
            </a:r>
            <a:endParaRPr lang="en-US" dirty="0"/>
          </a:p>
        </p:txBody>
      </p:sp>
      <p:sp>
        <p:nvSpPr>
          <p:cNvPr id="3" name="TextBox 2"/>
          <p:cNvSpPr txBox="1"/>
          <p:nvPr/>
        </p:nvSpPr>
        <p:spPr>
          <a:xfrm>
            <a:off x="685800" y="1828800"/>
            <a:ext cx="7772400" cy="3336811"/>
          </a:xfrm>
          <a:prstGeom prst="rect">
            <a:avLst/>
          </a:prstGeom>
          <a:noFill/>
        </p:spPr>
        <p:txBody>
          <a:bodyPr>
            <a:spAutoFit/>
          </a:bodyPr>
          <a:lstStyle/>
          <a:p>
            <a:pPr marL="339725" indent="-339725" fontAlgn="auto">
              <a:lnSpc>
                <a:spcPts val="3100"/>
              </a:lnSpc>
              <a:spcBef>
                <a:spcPts val="0"/>
              </a:spcBef>
              <a:spcAft>
                <a:spcPts val="1200"/>
              </a:spcAft>
              <a:buClr>
                <a:schemeClr val="accent4"/>
              </a:buClr>
              <a:buFont typeface="Arial" pitchFamily="34" charset="0"/>
              <a:buChar char="•"/>
              <a:defRPr/>
            </a:pPr>
            <a:r>
              <a:rPr lang="en-US" sz="2800" dirty="0">
                <a:latin typeface="+mn-lt"/>
                <a:cs typeface="+mn-cs"/>
              </a:rPr>
              <a:t>Aligns </a:t>
            </a:r>
            <a:r>
              <a:rPr lang="en-US" sz="2800" dirty="0" smtClean="0">
                <a:latin typeface="+mn-lt"/>
                <a:cs typeface="+mn-cs"/>
              </a:rPr>
              <a:t>Ohio Academic Content </a:t>
            </a:r>
            <a:r>
              <a:rPr lang="en-US" sz="2800" dirty="0">
                <a:latin typeface="+mn-lt"/>
                <a:cs typeface="+mn-cs"/>
              </a:rPr>
              <a:t>ELA Standards to </a:t>
            </a:r>
            <a:r>
              <a:rPr lang="en-US" sz="2800" dirty="0" smtClean="0">
                <a:latin typeface="+mn-lt"/>
                <a:cs typeface="+mn-cs"/>
              </a:rPr>
              <a:t>Ohio’s New Learning Standards for ELA </a:t>
            </a:r>
            <a:r>
              <a:rPr lang="en-US" sz="2800" dirty="0">
                <a:latin typeface="+mn-lt"/>
                <a:cs typeface="+mn-cs"/>
              </a:rPr>
              <a:t>(in broad way</a:t>
            </a:r>
            <a:r>
              <a:rPr lang="en-US" sz="2800" dirty="0" smtClean="0">
                <a:latin typeface="+mn-lt"/>
                <a:cs typeface="+mn-cs"/>
              </a:rPr>
              <a:t>)</a:t>
            </a:r>
            <a:endParaRPr lang="en-US" sz="2800" dirty="0">
              <a:latin typeface="+mn-lt"/>
              <a:cs typeface="+mn-cs"/>
            </a:endParaRPr>
          </a:p>
          <a:p>
            <a:pPr marL="339725" indent="-339725" fontAlgn="auto">
              <a:lnSpc>
                <a:spcPts val="3100"/>
              </a:lnSpc>
              <a:spcBef>
                <a:spcPts val="0"/>
              </a:spcBef>
              <a:spcAft>
                <a:spcPts val="0"/>
              </a:spcAft>
              <a:buClr>
                <a:schemeClr val="accent4"/>
              </a:buClr>
              <a:buFont typeface="Arial" pitchFamily="34" charset="0"/>
              <a:buChar char="•"/>
              <a:defRPr/>
            </a:pPr>
            <a:r>
              <a:rPr lang="en-US" sz="2800" dirty="0">
                <a:latin typeface="+mn-lt"/>
                <a:cs typeface="+mn-cs"/>
              </a:rPr>
              <a:t>Available at </a:t>
            </a:r>
            <a:r>
              <a:rPr lang="en-US" sz="2800" dirty="0">
                <a:solidFill>
                  <a:schemeClr val="accent4"/>
                </a:solidFill>
                <a:latin typeface="+mn-lt"/>
                <a:cs typeface="+mn-cs"/>
                <a:hlinkClick r:id="rId3"/>
              </a:rPr>
              <a:t>education.ohio.gov</a:t>
            </a:r>
            <a:r>
              <a:rPr lang="en-US" sz="2800" dirty="0">
                <a:latin typeface="+mn-lt"/>
                <a:cs typeface="+mn-cs"/>
              </a:rPr>
              <a:t> </a:t>
            </a:r>
            <a:endParaRPr lang="en-US" sz="2800" dirty="0" smtClean="0">
              <a:latin typeface="+mn-lt"/>
              <a:cs typeface="+mn-cs"/>
            </a:endParaRPr>
          </a:p>
          <a:p>
            <a:pPr marL="339725" indent="-339725" fontAlgn="auto">
              <a:lnSpc>
                <a:spcPts val="3100"/>
              </a:lnSpc>
              <a:spcBef>
                <a:spcPts val="0"/>
              </a:spcBef>
              <a:spcAft>
                <a:spcPts val="1200"/>
              </a:spcAft>
              <a:buClr>
                <a:schemeClr val="accent4"/>
              </a:buClr>
              <a:buFont typeface="Arial" pitchFamily="34" charset="0"/>
              <a:buChar char="•"/>
              <a:defRPr/>
            </a:pPr>
            <a:endParaRPr lang="en-US" sz="2800" dirty="0">
              <a:latin typeface="+mn-lt"/>
              <a:cs typeface="+mn-cs"/>
            </a:endParaRPr>
          </a:p>
          <a:p>
            <a:pPr marL="339725" indent="-339725" fontAlgn="auto">
              <a:lnSpc>
                <a:spcPts val="3100"/>
              </a:lnSpc>
              <a:spcBef>
                <a:spcPts val="0"/>
              </a:spcBef>
              <a:spcAft>
                <a:spcPts val="1200"/>
              </a:spcAft>
              <a:buClr>
                <a:schemeClr val="accent4"/>
              </a:buClr>
              <a:buFont typeface="Arial" pitchFamily="34" charset="0"/>
              <a:buChar char="•"/>
              <a:defRPr/>
            </a:pPr>
            <a:r>
              <a:rPr lang="en-US" sz="2800" dirty="0" smtClean="0">
                <a:latin typeface="+mn-lt"/>
                <a:cs typeface="+mn-cs"/>
              </a:rPr>
              <a:t>Updated February 2011 – </a:t>
            </a:r>
            <a:r>
              <a:rPr lang="en-US" sz="2800" b="1" dirty="0" smtClean="0">
                <a:latin typeface="+mn-lt"/>
                <a:cs typeface="+mn-cs"/>
              </a:rPr>
              <a:t>please use new version</a:t>
            </a:r>
            <a:endParaRPr lang="en-US" sz="2800" b="1" dirty="0">
              <a:latin typeface="+mn-lt"/>
              <a:cs typeface="+mn-cs"/>
            </a:endParaRPr>
          </a:p>
          <a:p>
            <a:pPr fontAlgn="auto">
              <a:lnSpc>
                <a:spcPts val="3100"/>
              </a:lnSpc>
              <a:spcBef>
                <a:spcPts val="0"/>
              </a:spcBef>
              <a:spcAft>
                <a:spcPts val="1200"/>
              </a:spcAft>
              <a:buClr>
                <a:schemeClr val="accent4"/>
              </a:buClr>
              <a:defRPr/>
            </a:pPr>
            <a:endParaRPr lang="en-US" sz="2800" dirty="0">
              <a:latin typeface="+mn-lt"/>
              <a:cs typeface="+mn-cs"/>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609600"/>
          <a:ext cx="7659673" cy="5105402"/>
        </p:xfrm>
        <a:graphic>
          <a:graphicData uri="http://schemas.openxmlformats.org/drawingml/2006/table">
            <a:tbl>
              <a:tblPr/>
              <a:tblGrid>
                <a:gridCol w="471340"/>
                <a:gridCol w="3552705"/>
                <a:gridCol w="3635628"/>
              </a:tblGrid>
              <a:tr h="198423">
                <a:tc>
                  <a:txBody>
                    <a:bodyPr/>
                    <a:lstStyle/>
                    <a:p>
                      <a:pPr marL="0" marR="0" algn="ctr">
                        <a:lnSpc>
                          <a:spcPct val="115000"/>
                        </a:lnSpc>
                        <a:spcBef>
                          <a:spcPts val="0"/>
                        </a:spcBef>
                        <a:spcAft>
                          <a:spcPts val="0"/>
                        </a:spcAft>
                      </a:pPr>
                      <a:r>
                        <a:rPr lang="en-US" sz="1100" b="1" dirty="0">
                          <a:latin typeface="Calibri"/>
                          <a:ea typeface="Calibri"/>
                          <a:cs typeface="Times New Roman"/>
                        </a:rPr>
                        <a:t>Grade</a:t>
                      </a:r>
                      <a:endParaRPr lang="en-US" sz="11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0000"/>
                        </a:lnSpc>
                        <a:spcBef>
                          <a:spcPts val="0"/>
                        </a:spcBef>
                        <a:spcAft>
                          <a:spcPts val="0"/>
                        </a:spcAft>
                      </a:pPr>
                      <a:r>
                        <a:rPr lang="en-US" sz="1100" b="1">
                          <a:latin typeface="Calibri"/>
                          <a:ea typeface="Calibri"/>
                          <a:cs typeface="Times New Roman"/>
                        </a:rPr>
                        <a:t>Common Core State Standards</a:t>
                      </a:r>
                      <a:endParaRPr lang="en-US" sz="11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0000"/>
                        </a:lnSpc>
                        <a:spcBef>
                          <a:spcPts val="0"/>
                        </a:spcBef>
                        <a:spcAft>
                          <a:spcPts val="0"/>
                        </a:spcAft>
                      </a:pPr>
                      <a:r>
                        <a:rPr lang="en-US" sz="1100" b="1">
                          <a:latin typeface="Calibri"/>
                          <a:ea typeface="Calibri"/>
                          <a:cs typeface="Times New Roman"/>
                        </a:rPr>
                        <a:t>Ohio – 2001 Academic Content Standards Benchmarks</a:t>
                      </a:r>
                      <a:endParaRPr lang="en-US" sz="11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83289">
                <a:tc rowSpan="9">
                  <a:txBody>
                    <a:bodyPr/>
                    <a:lstStyle/>
                    <a:p>
                      <a:pPr marL="71755" marR="71755" algn="ctr">
                        <a:lnSpc>
                          <a:spcPct val="115000"/>
                        </a:lnSpc>
                        <a:spcBef>
                          <a:spcPts val="0"/>
                        </a:spcBef>
                        <a:spcAft>
                          <a:spcPts val="1000"/>
                        </a:spcAft>
                      </a:pPr>
                      <a:r>
                        <a:rPr lang="en-US" sz="1100" b="1" dirty="0">
                          <a:latin typeface="Calibri"/>
                          <a:ea typeface="Calibri"/>
                          <a:cs typeface="Times New Roman"/>
                        </a:rPr>
                        <a:t>Grade Five</a:t>
                      </a:r>
                      <a:endParaRPr lang="en-US" sz="1100" dirty="0">
                        <a:latin typeface="Calibri"/>
                        <a:ea typeface="Calibri"/>
                        <a:cs typeface="Times New Roman"/>
                      </a:endParaRPr>
                    </a:p>
                  </a:txBody>
                  <a:tcPr marL="35898" marR="3589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b="1">
                          <a:latin typeface="Calibri"/>
                          <a:ea typeface="Calibri"/>
                          <a:cs typeface="Times New Roman"/>
                        </a:rPr>
                        <a:t>Reading for Literature</a:t>
                      </a:r>
                      <a:endParaRPr lang="en-US" sz="11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0000"/>
                        </a:lnSpc>
                        <a:spcBef>
                          <a:spcPts val="0"/>
                        </a:spcBef>
                        <a:spcAft>
                          <a:spcPts val="0"/>
                        </a:spcAft>
                      </a:pPr>
                      <a:endParaRPr lang="en-US" sz="11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3289">
                <a:tc vMerge="1">
                  <a:txBody>
                    <a:bodyPr/>
                    <a:lstStyle/>
                    <a:p>
                      <a:endParaRPr lang="en-US"/>
                    </a:p>
                  </a:txBody>
                  <a:tcPr/>
                </a:tc>
                <a:tc>
                  <a:txBody>
                    <a:bodyPr/>
                    <a:lstStyle/>
                    <a:p>
                      <a:pPr marL="0" marR="0">
                        <a:lnSpc>
                          <a:spcPct val="100000"/>
                        </a:lnSpc>
                        <a:spcBef>
                          <a:spcPts val="0"/>
                        </a:spcBef>
                        <a:spcAft>
                          <a:spcPts val="0"/>
                        </a:spcAft>
                      </a:pPr>
                      <a:r>
                        <a:rPr lang="en-US" sz="1100" b="1">
                          <a:latin typeface="Calibri"/>
                          <a:ea typeface="Calibri"/>
                          <a:cs typeface="Times New Roman"/>
                        </a:rPr>
                        <a:t>Key Ideas and Details</a:t>
                      </a:r>
                      <a:endParaRPr lang="en-US" sz="11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0000"/>
                        </a:lnSpc>
                        <a:spcBef>
                          <a:spcPts val="0"/>
                        </a:spcBef>
                        <a:spcAft>
                          <a:spcPts val="0"/>
                        </a:spcAft>
                      </a:pPr>
                      <a:endParaRPr lang="en-US" sz="11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49865">
                <a:tc vMerge="1">
                  <a:txBody>
                    <a:bodyPr/>
                    <a:lstStyle/>
                    <a:p>
                      <a:endParaRPr lang="en-US"/>
                    </a:p>
                  </a:txBody>
                  <a:tcPr/>
                </a:tc>
                <a:tc>
                  <a:txBody>
                    <a:bodyPr/>
                    <a:lstStyle/>
                    <a:p>
                      <a:pPr marL="342900" marR="0" lvl="0" indent="-342900">
                        <a:lnSpc>
                          <a:spcPct val="100000"/>
                        </a:lnSpc>
                        <a:spcBef>
                          <a:spcPts val="0"/>
                        </a:spcBef>
                        <a:spcAft>
                          <a:spcPts val="0"/>
                        </a:spcAft>
                        <a:buFont typeface="+mj-lt"/>
                        <a:buAutoNum type="arabicPeriod"/>
                      </a:pPr>
                      <a:r>
                        <a:rPr lang="en-US" sz="1100" u="heavy" baseline="0" dirty="0">
                          <a:uFill>
                            <a:solidFill>
                              <a:schemeClr val="accent1">
                                <a:lumMod val="75000"/>
                              </a:schemeClr>
                            </a:solidFill>
                          </a:uFill>
                          <a:latin typeface="Calibri"/>
                          <a:ea typeface="Calibri"/>
                          <a:cs typeface="Times New Roman"/>
                        </a:rPr>
                        <a:t>Quote accurately </a:t>
                      </a:r>
                      <a:r>
                        <a:rPr lang="en-US" sz="1100" dirty="0">
                          <a:latin typeface="Calibri"/>
                          <a:ea typeface="Calibri"/>
                          <a:cs typeface="Times New Roman"/>
                        </a:rPr>
                        <a:t>from a text when explaining what the text says </a:t>
                      </a:r>
                      <a:r>
                        <a:rPr lang="en-US" sz="1100" u="heavy" baseline="0" dirty="0">
                          <a:uFill>
                            <a:solidFill>
                              <a:schemeClr val="accent1">
                                <a:lumMod val="75000"/>
                              </a:schemeClr>
                            </a:solidFill>
                          </a:uFill>
                          <a:latin typeface="Calibri"/>
                          <a:ea typeface="Calibri"/>
                          <a:cs typeface="Times New Roman"/>
                        </a:rPr>
                        <a:t>explicitly and when drawing inferences</a:t>
                      </a:r>
                      <a:r>
                        <a:rPr lang="en-US" sz="1100" dirty="0">
                          <a:latin typeface="Calibri"/>
                          <a:ea typeface="Calibri"/>
                          <a:cs typeface="Times New Roman"/>
                        </a:rPr>
                        <a:t> from the text.</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b="1">
                          <a:latin typeface="Calibri"/>
                          <a:ea typeface="Calibri"/>
                          <a:cs typeface="Times New Roman"/>
                        </a:rPr>
                        <a:t>5RPC</a:t>
                      </a:r>
                      <a:r>
                        <a:rPr lang="en-US" sz="1100">
                          <a:latin typeface="Calibri"/>
                          <a:ea typeface="Calibri"/>
                          <a:cs typeface="Times New Roman"/>
                        </a:rPr>
                        <a:t>-Make meaning through asking and responding to a variety of questions related to text.</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9729">
                <a:tc vMerge="1">
                  <a:txBody>
                    <a:bodyPr/>
                    <a:lstStyle/>
                    <a:p>
                      <a:endParaRPr lang="en-US"/>
                    </a:p>
                  </a:txBody>
                  <a:tcPr/>
                </a:tc>
                <a:tc>
                  <a:txBody>
                    <a:bodyPr/>
                    <a:lstStyle/>
                    <a:p>
                      <a:pPr marL="342900" marR="0" lvl="0" indent="-342900">
                        <a:lnSpc>
                          <a:spcPct val="100000"/>
                        </a:lnSpc>
                        <a:spcBef>
                          <a:spcPts val="0"/>
                        </a:spcBef>
                        <a:spcAft>
                          <a:spcPts val="0"/>
                        </a:spcAft>
                        <a:buFont typeface="+mj-lt"/>
                        <a:buAutoNum type="arabicPeriod" startAt="2"/>
                      </a:pPr>
                      <a:r>
                        <a:rPr lang="en-US" sz="1100" dirty="0">
                          <a:latin typeface="Calibri"/>
                          <a:ea typeface="Calibri"/>
                          <a:cs typeface="Times New Roman"/>
                        </a:rPr>
                        <a:t>Determine a theme of a story, drama, or poem from details in the text, including how characters in a story or drama respond to challenges or how the speaker in a poem reflects upon a topic; summarize the text.</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b="1">
                          <a:latin typeface="Calibri"/>
                          <a:ea typeface="Calibri"/>
                          <a:cs typeface="Times New Roman"/>
                        </a:rPr>
                        <a:t>5RPB</a:t>
                      </a:r>
                      <a:r>
                        <a:rPr lang="en-US" sz="1100">
                          <a:latin typeface="Calibri"/>
                          <a:ea typeface="Calibri"/>
                          <a:cs typeface="Times New Roman"/>
                        </a:rPr>
                        <a:t>-Apply effective reading comprehension strategies, including summarizing and making predictions, and comparisons using information in text, between text and across subject areas.</a:t>
                      </a:r>
                    </a:p>
                    <a:p>
                      <a:pPr marL="0" marR="0">
                        <a:lnSpc>
                          <a:spcPct val="100000"/>
                        </a:lnSpc>
                        <a:spcBef>
                          <a:spcPts val="0"/>
                        </a:spcBef>
                        <a:spcAft>
                          <a:spcPts val="0"/>
                        </a:spcAft>
                      </a:pPr>
                      <a:r>
                        <a:rPr lang="en-US" sz="1100" b="1">
                          <a:latin typeface="Calibri"/>
                          <a:ea typeface="Calibri"/>
                          <a:cs typeface="Times New Roman"/>
                        </a:rPr>
                        <a:t>5LTE</a:t>
                      </a:r>
                      <a:r>
                        <a:rPr lang="en-US" sz="1100">
                          <a:latin typeface="Calibri"/>
                          <a:ea typeface="Calibri"/>
                          <a:cs typeface="Times New Roman"/>
                        </a:rPr>
                        <a:t>-Demonstrate comprehension by inferring themes, patterns and symbols.</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153">
                <a:tc vMerge="1">
                  <a:txBody>
                    <a:bodyPr/>
                    <a:lstStyle/>
                    <a:p>
                      <a:endParaRPr lang="en-US"/>
                    </a:p>
                  </a:txBody>
                  <a:tcPr/>
                </a:tc>
                <a:tc>
                  <a:txBody>
                    <a:bodyPr/>
                    <a:lstStyle/>
                    <a:p>
                      <a:pPr marL="342900" marR="0" lvl="0" indent="-342900">
                        <a:lnSpc>
                          <a:spcPct val="100000"/>
                        </a:lnSpc>
                        <a:spcBef>
                          <a:spcPts val="0"/>
                        </a:spcBef>
                        <a:spcAft>
                          <a:spcPts val="0"/>
                        </a:spcAft>
                        <a:buFont typeface="+mj-lt"/>
                        <a:buAutoNum type="arabicPeriod" startAt="3"/>
                      </a:pPr>
                      <a:r>
                        <a:rPr lang="en-US" sz="1100" dirty="0">
                          <a:latin typeface="Calibri"/>
                          <a:ea typeface="Calibri"/>
                          <a:cs typeface="Times New Roman"/>
                        </a:rPr>
                        <a:t>Compare and contrast two or more characters, settings, or events in a story or drama, drawing on specific details in the text (e.g., how characters interact).</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b="1" dirty="0">
                          <a:latin typeface="Calibri"/>
                          <a:ea typeface="Calibri"/>
                          <a:cs typeface="Times New Roman"/>
                        </a:rPr>
                        <a:t>5RPB</a:t>
                      </a:r>
                      <a:r>
                        <a:rPr lang="en-US" sz="1100" dirty="0">
                          <a:latin typeface="Calibri"/>
                          <a:ea typeface="Calibri"/>
                          <a:cs typeface="Times New Roman"/>
                        </a:rPr>
                        <a:t>-Apply effective reading comprehension strategies, including summarizing and making predictions, and comparisons using information in text, between text and across subject areas.	</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289">
                <a:tc vMerge="1">
                  <a:txBody>
                    <a:bodyPr/>
                    <a:lstStyle/>
                    <a:p>
                      <a:endParaRPr lang="en-US"/>
                    </a:p>
                  </a:txBody>
                  <a:tcPr/>
                </a:tc>
                <a:tc>
                  <a:txBody>
                    <a:bodyPr/>
                    <a:lstStyle/>
                    <a:p>
                      <a:pPr marL="0" marR="0">
                        <a:lnSpc>
                          <a:spcPct val="100000"/>
                        </a:lnSpc>
                        <a:spcBef>
                          <a:spcPts val="0"/>
                        </a:spcBef>
                        <a:spcAft>
                          <a:spcPts val="0"/>
                        </a:spcAft>
                      </a:pPr>
                      <a:r>
                        <a:rPr lang="en-US" sz="1100" b="1" dirty="0">
                          <a:latin typeface="Calibri"/>
                          <a:ea typeface="Calibri"/>
                          <a:cs typeface="Times New Roman"/>
                        </a:rPr>
                        <a:t>Craft and Structure</a:t>
                      </a:r>
                      <a:endParaRPr lang="en-US" sz="11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0000"/>
                        </a:lnSpc>
                        <a:spcBef>
                          <a:spcPts val="0"/>
                        </a:spcBef>
                        <a:spcAft>
                          <a:spcPts val="0"/>
                        </a:spcAft>
                      </a:pPr>
                      <a:endParaRPr lang="en-US" sz="11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33153">
                <a:tc vMerge="1">
                  <a:txBody>
                    <a:bodyPr/>
                    <a:lstStyle/>
                    <a:p>
                      <a:endParaRPr lang="en-US"/>
                    </a:p>
                  </a:txBody>
                  <a:tcPr/>
                </a:tc>
                <a:tc>
                  <a:txBody>
                    <a:bodyPr/>
                    <a:lstStyle/>
                    <a:p>
                      <a:pPr marL="342900" marR="0" lvl="0" indent="-342900">
                        <a:lnSpc>
                          <a:spcPct val="100000"/>
                        </a:lnSpc>
                        <a:spcBef>
                          <a:spcPts val="0"/>
                        </a:spcBef>
                        <a:spcAft>
                          <a:spcPts val="0"/>
                        </a:spcAft>
                        <a:buFont typeface="+mj-lt"/>
                        <a:buAutoNum type="arabicPeriod" startAt="4"/>
                      </a:pPr>
                      <a:r>
                        <a:rPr lang="en-US" sz="1100" dirty="0">
                          <a:latin typeface="Calibri"/>
                          <a:ea typeface="Calibri"/>
                          <a:cs typeface="Times New Roman"/>
                        </a:rPr>
                        <a:t>Determine the meaning of words and phrases as they are used in a text, including figurative language such as metaphors and similes. </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b="1">
                          <a:latin typeface="Calibri"/>
                          <a:ea typeface="Calibri"/>
                          <a:cs typeface="Times New Roman"/>
                        </a:rPr>
                        <a:t>5AVA</a:t>
                      </a:r>
                      <a:r>
                        <a:rPr lang="en-US" sz="1100">
                          <a:latin typeface="Calibri"/>
                          <a:ea typeface="Calibri"/>
                          <a:cs typeface="Times New Roman"/>
                        </a:rPr>
                        <a:t>-Use context clues and text structures to determine the meaning of new vocabulary.	</a:t>
                      </a:r>
                    </a:p>
                    <a:p>
                      <a:pPr marL="0" marR="0">
                        <a:lnSpc>
                          <a:spcPct val="100000"/>
                        </a:lnSpc>
                        <a:spcBef>
                          <a:spcPts val="0"/>
                        </a:spcBef>
                        <a:spcAft>
                          <a:spcPts val="0"/>
                        </a:spcAft>
                      </a:pPr>
                      <a:r>
                        <a:rPr lang="en-US" sz="1100" b="1">
                          <a:latin typeface="Calibri"/>
                          <a:ea typeface="Calibri"/>
                          <a:cs typeface="Times New Roman"/>
                        </a:rPr>
                        <a:t>5AVB</a:t>
                      </a:r>
                      <a:r>
                        <a:rPr lang="en-US" sz="1100">
                          <a:latin typeface="Calibri"/>
                          <a:ea typeface="Calibri"/>
                          <a:cs typeface="Times New Roman"/>
                        </a:rPr>
                        <a:t>-Infer word meaning through identification and analysis of analogies and other word relationships.</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865">
                <a:tc vMerge="1">
                  <a:txBody>
                    <a:bodyPr/>
                    <a:lstStyle/>
                    <a:p>
                      <a:endParaRPr lang="en-US"/>
                    </a:p>
                  </a:txBody>
                  <a:tcPr/>
                </a:tc>
                <a:tc>
                  <a:txBody>
                    <a:bodyPr/>
                    <a:lstStyle/>
                    <a:p>
                      <a:pPr marL="342900" marR="0" lvl="0" indent="-342900">
                        <a:lnSpc>
                          <a:spcPct val="100000"/>
                        </a:lnSpc>
                        <a:spcBef>
                          <a:spcPts val="0"/>
                        </a:spcBef>
                        <a:spcAft>
                          <a:spcPts val="0"/>
                        </a:spcAft>
                        <a:buFont typeface="+mj-lt"/>
                        <a:buAutoNum type="arabicPeriod" startAt="5"/>
                      </a:pPr>
                      <a:r>
                        <a:rPr lang="en-US" sz="1100" dirty="0">
                          <a:latin typeface="Calibri"/>
                          <a:ea typeface="Calibri"/>
                          <a:cs typeface="Times New Roman"/>
                        </a:rPr>
                        <a:t>Explain how a series of chapters, scenes, or stanzas fits together to provide the overall structure of a particular story, drama, or poem.</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b="1" dirty="0">
                          <a:latin typeface="Calibri"/>
                          <a:ea typeface="Calibri"/>
                          <a:cs typeface="Times New Roman"/>
                        </a:rPr>
                        <a:t>5RPA</a:t>
                      </a:r>
                      <a:r>
                        <a:rPr lang="en-US" sz="1100" dirty="0">
                          <a:latin typeface="Calibri"/>
                          <a:ea typeface="Calibri"/>
                          <a:cs typeface="Times New Roman"/>
                        </a:rPr>
                        <a:t>-Determine a purpose for reading and use a range of reading comprehension strategies to better understand text.</a:t>
                      </a: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347">
                <a:tc vMerge="1">
                  <a:txBody>
                    <a:bodyPr/>
                    <a:lstStyle/>
                    <a:p>
                      <a:endParaRPr lang="en-US"/>
                    </a:p>
                  </a:txBody>
                  <a:tcPr/>
                </a:tc>
                <a:tc>
                  <a:txBody>
                    <a:bodyPr/>
                    <a:lstStyle/>
                    <a:p>
                      <a:pPr marL="342900" marR="0" lvl="0" indent="-342900">
                        <a:lnSpc>
                          <a:spcPct val="100000"/>
                        </a:lnSpc>
                        <a:spcBef>
                          <a:spcPts val="0"/>
                        </a:spcBef>
                        <a:spcAft>
                          <a:spcPts val="0"/>
                        </a:spcAft>
                        <a:buFont typeface="+mj-lt"/>
                        <a:buAutoNum type="arabicPeriod" startAt="6"/>
                      </a:pPr>
                      <a:r>
                        <a:rPr lang="en-US" sz="1100" dirty="0">
                          <a:latin typeface="Calibri"/>
                          <a:ea typeface="Calibri"/>
                          <a:cs typeface="Times New Roman"/>
                        </a:rPr>
                        <a:t>Describe how a narrator’s or speaker’s point of view influences how events are described</a:t>
                      </a:r>
                      <a:r>
                        <a:rPr lang="en-US" sz="1100" dirty="0" smtClean="0">
                          <a:latin typeface="Calibri"/>
                          <a:ea typeface="Calibri"/>
                          <a:cs typeface="Times New Roman"/>
                        </a:rPr>
                        <a:t>.</a:t>
                      </a:r>
                      <a:endParaRPr lang="en-US" sz="11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latin typeface="Calibri"/>
                          <a:ea typeface="Calibri"/>
                          <a:cs typeface="Times New Roman"/>
                        </a:rPr>
                        <a:t>5LTD</a:t>
                      </a:r>
                      <a:r>
                        <a:rPr lang="en-US" sz="1100" dirty="0" smtClean="0">
                          <a:latin typeface="Calibri"/>
                          <a:ea typeface="Calibri"/>
                          <a:cs typeface="Times New Roman"/>
                        </a:rPr>
                        <a:t>-Differentiate between the points of view in narrative text.</a:t>
                      </a:r>
                    </a:p>
                    <a:p>
                      <a:pPr marL="0" marR="0">
                        <a:lnSpc>
                          <a:spcPct val="100000"/>
                        </a:lnSpc>
                        <a:spcBef>
                          <a:spcPts val="0"/>
                        </a:spcBef>
                        <a:spcAft>
                          <a:spcPts val="0"/>
                        </a:spcAft>
                      </a:pPr>
                      <a:endParaRPr lang="en-US" sz="11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685800" y="228600"/>
            <a:ext cx="2202911" cy="369332"/>
          </a:xfrm>
          <a:prstGeom prst="rect">
            <a:avLst/>
          </a:prstGeom>
          <a:noFill/>
        </p:spPr>
        <p:txBody>
          <a:bodyPr wrap="none" rtlCol="0">
            <a:spAutoFit/>
          </a:bodyPr>
          <a:lstStyle/>
          <a:p>
            <a:r>
              <a:rPr lang="en-US" b="1" dirty="0" smtClean="0">
                <a:solidFill>
                  <a:schemeClr val="accent1">
                    <a:lumMod val="75000"/>
                  </a:schemeClr>
                </a:solidFill>
              </a:rPr>
              <a:t>SAMPLE CROSSWALK</a:t>
            </a:r>
            <a:endParaRPr lang="en-US" b="1" dirty="0">
              <a:solidFill>
                <a:schemeClr val="accent1">
                  <a:lumMod val="75000"/>
                </a:schemeClr>
              </a:solidFill>
            </a:endParaRPr>
          </a:p>
        </p:txBody>
      </p:sp>
      <p:sp>
        <p:nvSpPr>
          <p:cNvPr id="4" name="TextBox 3"/>
          <p:cNvSpPr txBox="1"/>
          <p:nvPr/>
        </p:nvSpPr>
        <p:spPr>
          <a:xfrm>
            <a:off x="1066800" y="5867400"/>
            <a:ext cx="6248400" cy="523220"/>
          </a:xfrm>
          <a:prstGeom prst="rect">
            <a:avLst/>
          </a:prstGeom>
          <a:solidFill>
            <a:schemeClr val="accent1">
              <a:lumMod val="40000"/>
              <a:lumOff val="60000"/>
            </a:schemeClr>
          </a:solidFill>
          <a:ln>
            <a:solidFill>
              <a:schemeClr val="accent1">
                <a:lumMod val="75000"/>
              </a:schemeClr>
            </a:solidFill>
          </a:ln>
        </p:spPr>
        <p:txBody>
          <a:bodyPr wrap="square" rtlCol="0">
            <a:spAutoFit/>
          </a:bodyPr>
          <a:lstStyle/>
          <a:p>
            <a:r>
              <a:rPr lang="en-US" sz="1400" dirty="0" smtClean="0"/>
              <a:t>Not intended to be an exact match, rather to be used as a tool for orienting educators as they work on implementation.</a:t>
            </a:r>
            <a:endParaRPr lang="en-US" sz="1400" dirty="0"/>
          </a:p>
        </p:txBody>
      </p:sp>
      <p:pic>
        <p:nvPicPr>
          <p:cNvPr id="24577" name="Picture 1" descr="C:\Users\Elizabeth.Bridges\AppData\Local\Microsoft\Windows\Temporary Internet Files\Content.IE5\DJI76PEO\MC900364158[1].wmf"/>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228600" y="6019800"/>
            <a:ext cx="598125" cy="689458"/>
          </a:xfrm>
          <a:prstGeom prst="rect">
            <a:avLst/>
          </a:prstGeom>
          <a:noFill/>
        </p:spPr>
      </p:pic>
    </p:spTree>
    <p:extLst>
      <p:ext uri="{BB962C8B-B14F-4D97-AF65-F5344CB8AC3E}">
        <p14:creationId xmlns:p14="http://schemas.microsoft.com/office/powerpoint/2010/main" val="48937991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315200" cy="4465638"/>
          </a:xfrm>
        </p:spPr>
        <p:txBody>
          <a:bodyPr rtlCol="0">
            <a:normAutofit fontScale="92500" lnSpcReduction="10000"/>
          </a:bodyPr>
          <a:lstStyle/>
          <a:p>
            <a:pPr eaLnBrk="1" fontAlgn="auto" hangingPunct="1">
              <a:spcBef>
                <a:spcPts val="0"/>
              </a:spcBef>
              <a:spcAft>
                <a:spcPts val="1200"/>
              </a:spcAft>
              <a:defRPr/>
            </a:pPr>
            <a:r>
              <a:rPr lang="en-US" dirty="0"/>
              <a:t>A grade-level specific tool designed to help teachers understand the overall similarities and changes between the Ohio Academic Content Standards and </a:t>
            </a:r>
            <a:r>
              <a:rPr lang="en-US" dirty="0" smtClean="0"/>
              <a:t>Ohio’s New Learning Standards.</a:t>
            </a:r>
          </a:p>
          <a:p>
            <a:pPr eaLnBrk="1" fontAlgn="auto" hangingPunct="1">
              <a:spcBef>
                <a:spcPts val="0"/>
              </a:spcBef>
              <a:spcAft>
                <a:spcPts val="1200"/>
              </a:spcAft>
              <a:defRPr/>
            </a:pPr>
            <a:r>
              <a:rPr lang="en-US" dirty="0"/>
              <a:t>W</a:t>
            </a:r>
            <a:r>
              <a:rPr lang="en-US" dirty="0" smtClean="0"/>
              <a:t>ill show:</a:t>
            </a:r>
          </a:p>
          <a:p>
            <a:pPr lvl="1" eaLnBrk="1" fontAlgn="auto" hangingPunct="1">
              <a:spcBef>
                <a:spcPts val="0"/>
              </a:spcBef>
              <a:spcAft>
                <a:spcPts val="600"/>
              </a:spcAft>
              <a:buClr>
                <a:schemeClr val="accent4"/>
              </a:buClr>
              <a:defRPr/>
            </a:pPr>
            <a:r>
              <a:rPr lang="en-US" dirty="0" smtClean="0"/>
              <a:t>What is the same</a:t>
            </a:r>
          </a:p>
          <a:p>
            <a:pPr lvl="1" eaLnBrk="1" fontAlgn="auto" hangingPunct="1">
              <a:spcBef>
                <a:spcPts val="0"/>
              </a:spcBef>
              <a:spcAft>
                <a:spcPts val="600"/>
              </a:spcAft>
              <a:buClr>
                <a:schemeClr val="accent4"/>
              </a:buClr>
              <a:defRPr/>
            </a:pPr>
            <a:r>
              <a:rPr lang="en-US" dirty="0" smtClean="0"/>
              <a:t>What is new</a:t>
            </a:r>
          </a:p>
          <a:p>
            <a:pPr lvl="1" eaLnBrk="1" fontAlgn="auto" hangingPunct="1">
              <a:spcBef>
                <a:spcPts val="0"/>
              </a:spcBef>
              <a:spcAft>
                <a:spcPts val="1200"/>
              </a:spcAft>
              <a:buClr>
                <a:schemeClr val="accent4"/>
              </a:buClr>
              <a:defRPr/>
            </a:pPr>
            <a:r>
              <a:rPr lang="en-US" dirty="0" smtClean="0"/>
              <a:t>What is no longer present</a:t>
            </a:r>
          </a:p>
        </p:txBody>
      </p:sp>
      <p:sp>
        <p:nvSpPr>
          <p:cNvPr id="4" name="Title 1"/>
          <p:cNvSpPr txBox="1">
            <a:spLocks/>
          </p:cNvSpPr>
          <p:nvPr/>
        </p:nvSpPr>
        <p:spPr>
          <a:xfrm>
            <a:off x="685800" y="417513"/>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normAutofit/>
          </a:bodyPr>
          <a:lstStyle/>
          <a:p>
            <a:pPr algn="ctr" fontAlgn="auto">
              <a:spcAft>
                <a:spcPts val="0"/>
              </a:spcAft>
              <a:defRPr/>
            </a:pPr>
            <a:r>
              <a:rPr lang="en-US" sz="4400" dirty="0">
                <a:solidFill>
                  <a:schemeClr val="bg1"/>
                </a:solidFill>
              </a:rPr>
              <a:t>Comparative Analysis</a:t>
            </a:r>
            <a:endParaRPr lang="en-US" sz="4400"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t="5051" b="4041"/>
          <a:stretch>
            <a:fillRect/>
          </a:stretch>
        </p:blipFill>
        <p:spPr bwMode="auto">
          <a:xfrm>
            <a:off x="411163" y="152400"/>
            <a:ext cx="8321675" cy="634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05326633"/>
              </p:ext>
            </p:extLst>
          </p:nvPr>
        </p:nvGraphicFramePr>
        <p:xfrm>
          <a:off x="304800" y="1600200"/>
          <a:ext cx="8001000" cy="4290141"/>
        </p:xfrm>
        <a:graphic>
          <a:graphicData uri="http://schemas.openxmlformats.org/drawingml/2006/table">
            <a:tbl>
              <a:tblPr firstRow="1" bandRow="1">
                <a:tableStyleId>{5C22544A-7EE6-4342-B048-85BDC9FD1C3A}</a:tableStyleId>
              </a:tblPr>
              <a:tblGrid>
                <a:gridCol w="2590800"/>
                <a:gridCol w="2743200"/>
                <a:gridCol w="2667000"/>
              </a:tblGrid>
              <a:tr h="701524">
                <a:tc>
                  <a:txBody>
                    <a:bodyPr/>
                    <a:lstStyle/>
                    <a:p>
                      <a:pPr algn="ctr"/>
                      <a:r>
                        <a:rPr lang="en-US" sz="1400" dirty="0" smtClean="0"/>
                        <a:t>Content</a:t>
                      </a:r>
                      <a:r>
                        <a:rPr lang="en-US" sz="1400" baseline="0" dirty="0" smtClean="0"/>
                        <a:t> that has been shifted or changed in grade band 9-10</a:t>
                      </a:r>
                      <a:endParaRPr lang="en-US" sz="1400" dirty="0"/>
                    </a:p>
                  </a:txBody>
                  <a:tcPr/>
                </a:tc>
                <a:tc>
                  <a:txBody>
                    <a:bodyPr/>
                    <a:lstStyle/>
                    <a:p>
                      <a:pPr algn="ctr"/>
                      <a:r>
                        <a:rPr lang="en-US" sz="1400" dirty="0" smtClean="0"/>
                        <a:t>Content</a:t>
                      </a:r>
                      <a:r>
                        <a:rPr lang="en-US" sz="1400" baseline="0" dirty="0" smtClean="0"/>
                        <a:t> that appears in both documents</a:t>
                      </a:r>
                      <a:endParaRPr lang="en-US" sz="1400" dirty="0"/>
                    </a:p>
                  </a:txBody>
                  <a:tcPr/>
                </a:tc>
                <a:tc>
                  <a:txBody>
                    <a:bodyPr/>
                    <a:lstStyle/>
                    <a:p>
                      <a:pPr algn="ctr"/>
                      <a:r>
                        <a:rPr lang="en-US" sz="1400" dirty="0" smtClean="0"/>
                        <a:t>Content</a:t>
                      </a:r>
                      <a:r>
                        <a:rPr lang="en-US" sz="1400" baseline="0" dirty="0" smtClean="0"/>
                        <a:t> new to content area/grade level</a:t>
                      </a:r>
                      <a:endParaRPr lang="en-US" sz="1400" dirty="0"/>
                    </a:p>
                  </a:txBody>
                  <a:tcPr/>
                </a:tc>
              </a:tr>
              <a:tr h="3588617">
                <a:tc>
                  <a:txBody>
                    <a:bodyPr/>
                    <a:lstStyle/>
                    <a:p>
                      <a:r>
                        <a:rPr lang="en-US" sz="1400" dirty="0" smtClean="0"/>
                        <a:t>The concepts and skills found in the Reading Process Standard of the Ohio Academic Content Standards are embedded</a:t>
                      </a:r>
                      <a:r>
                        <a:rPr lang="en-US" sz="1400" baseline="0" dirty="0" smtClean="0"/>
                        <a:t> in larger ideas within Reading, Writing, Speaking and Listening, and Language Strands of the Common Core State Standards</a:t>
                      </a:r>
                      <a:endParaRPr lang="en-US" sz="1400" dirty="0"/>
                    </a:p>
                  </a:txBody>
                  <a:tcPr/>
                </a:tc>
                <a:tc>
                  <a:txBody>
                    <a:bodyPr/>
                    <a:lstStyle/>
                    <a:p>
                      <a:r>
                        <a:rPr lang="en-US" sz="1400" b="1" dirty="0" smtClean="0"/>
                        <a:t>Reading for Literature</a:t>
                      </a:r>
                      <a:endParaRPr lang="en-US" sz="1400" b="0" dirty="0" smtClean="0"/>
                    </a:p>
                    <a:p>
                      <a:pPr marL="285750" indent="-285750">
                        <a:buFont typeface="Arial" pitchFamily="34" charset="0"/>
                        <a:buChar char="•"/>
                      </a:pPr>
                      <a:r>
                        <a:rPr lang="en-US" sz="1400" b="0" dirty="0" smtClean="0"/>
                        <a:t>Citing textual evidence</a:t>
                      </a:r>
                    </a:p>
                    <a:p>
                      <a:pPr marL="285750" indent="-285750">
                        <a:buFont typeface="Arial" pitchFamily="34" charset="0"/>
                        <a:buChar char="•"/>
                      </a:pPr>
                      <a:r>
                        <a:rPr lang="en-US" sz="1400" b="0" dirty="0" smtClean="0"/>
                        <a:t>Drawing inferences</a:t>
                      </a:r>
                    </a:p>
                    <a:p>
                      <a:pPr marL="285750" indent="-285750">
                        <a:buFont typeface="Arial" pitchFamily="34" charset="0"/>
                        <a:buChar char="•"/>
                      </a:pPr>
                      <a:r>
                        <a:rPr lang="en-US" sz="1400" b="0" dirty="0" smtClean="0"/>
                        <a:t>Identifying theme</a:t>
                      </a:r>
                    </a:p>
                    <a:p>
                      <a:pPr marL="285750" indent="-285750">
                        <a:buFont typeface="Arial" pitchFamily="34" charset="0"/>
                        <a:buChar char="•"/>
                      </a:pPr>
                      <a:r>
                        <a:rPr lang="en-US" sz="1400" b="0" dirty="0" smtClean="0"/>
                        <a:t>Analyzing character development</a:t>
                      </a:r>
                    </a:p>
                    <a:p>
                      <a:pPr marL="285750" indent="-285750">
                        <a:buFont typeface="Arial" pitchFamily="34" charset="0"/>
                        <a:buChar char="•"/>
                      </a:pPr>
                      <a:r>
                        <a:rPr lang="en-US" sz="1400" b="0" dirty="0" smtClean="0"/>
                        <a:t>Determining tone</a:t>
                      </a:r>
                    </a:p>
                    <a:p>
                      <a:pPr marL="285750" indent="-285750">
                        <a:buFont typeface="Arial" pitchFamily="34" charset="0"/>
                        <a:buChar char="•"/>
                      </a:pPr>
                      <a:r>
                        <a:rPr lang="en-US" sz="1400" b="0" dirty="0" smtClean="0"/>
                        <a:t>Analyzing point of view</a:t>
                      </a:r>
                    </a:p>
                    <a:p>
                      <a:pPr marL="285750" indent="-285750">
                        <a:buFont typeface="Arial" pitchFamily="34" charset="0"/>
                        <a:buChar char="•"/>
                      </a:pPr>
                      <a:r>
                        <a:rPr lang="en-US" sz="1400" b="0" dirty="0" smtClean="0"/>
                        <a:t>Determining meanings of words and phrases</a:t>
                      </a:r>
                    </a:p>
                    <a:p>
                      <a:pPr marL="285750" indent="-285750">
                        <a:buFont typeface="Arial" pitchFamily="34" charset="0"/>
                        <a:buChar char="•"/>
                      </a:pPr>
                      <a:r>
                        <a:rPr lang="en-US" sz="1400" b="0" dirty="0" smtClean="0"/>
                        <a:t>Analyzing diction</a:t>
                      </a:r>
                    </a:p>
                    <a:p>
                      <a:pPr marL="285750" indent="-285750">
                        <a:buFont typeface="Arial" pitchFamily="34" charset="0"/>
                        <a:buChar char="•"/>
                      </a:pPr>
                      <a:r>
                        <a:rPr lang="en-US" sz="1400" b="0" dirty="0" smtClean="0"/>
                        <a:t>Analyzing treatment, scope &amp; organization</a:t>
                      </a:r>
                      <a:r>
                        <a:rPr lang="en-US" sz="1400" b="0" baseline="0" dirty="0" smtClean="0"/>
                        <a:t> of text.</a:t>
                      </a:r>
                      <a:endParaRPr lang="en-US" sz="1400" b="1" dirty="0"/>
                    </a:p>
                  </a:txBody>
                  <a:tcPr/>
                </a:tc>
                <a:tc>
                  <a:txBody>
                    <a:bodyPr/>
                    <a:lstStyle/>
                    <a:p>
                      <a:r>
                        <a:rPr lang="en-US" sz="1400" b="1" dirty="0" smtClean="0"/>
                        <a:t>Reading for Literature</a:t>
                      </a:r>
                      <a:endParaRPr lang="en-US" sz="1400" b="0" dirty="0" smtClean="0"/>
                    </a:p>
                    <a:p>
                      <a:pPr marL="285750" indent="-285750">
                        <a:buFont typeface="Arial" pitchFamily="34" charset="0"/>
                        <a:buChar char="•"/>
                      </a:pPr>
                      <a:r>
                        <a:rPr lang="en-US" sz="1400" b="0" dirty="0" smtClean="0"/>
                        <a:t>Analyzing a subject or key scene in different artistic mediums (RL.9-10.7)</a:t>
                      </a:r>
                    </a:p>
                    <a:p>
                      <a:pPr marL="285750" indent="-285750">
                        <a:buFont typeface="Arial" pitchFamily="34" charset="0"/>
                        <a:buChar char="•"/>
                      </a:pPr>
                      <a:r>
                        <a:rPr lang="en-US" sz="1400" b="0" dirty="0" smtClean="0"/>
                        <a:t>Analyzing</a:t>
                      </a:r>
                      <a:r>
                        <a:rPr lang="en-US" sz="1400" b="0" baseline="0" dirty="0" smtClean="0"/>
                        <a:t> how an author draws on and transforms source material (RL.9)</a:t>
                      </a:r>
                    </a:p>
                    <a:p>
                      <a:pPr marL="285750" indent="-285750">
                        <a:buFont typeface="Arial" pitchFamily="34" charset="0"/>
                        <a:buChar char="•"/>
                      </a:pPr>
                      <a:r>
                        <a:rPr lang="en-US" sz="1400" b="0" baseline="0" dirty="0" smtClean="0"/>
                        <a:t>Text complexity: the inherent difficulty of reading &amp;comprehending a text combined with consideration of reader and text variables. (RL.9-10.10)</a:t>
                      </a:r>
                      <a:endParaRPr lang="en-US" sz="1400" b="0" dirty="0"/>
                    </a:p>
                  </a:txBody>
                  <a:tcPr/>
                </a:tc>
              </a:tr>
            </a:tbl>
          </a:graphicData>
        </a:graphic>
      </p:graphicFrame>
      <p:sp>
        <p:nvSpPr>
          <p:cNvPr id="5" name="Title 1"/>
          <p:cNvSpPr>
            <a:spLocks noGrp="1"/>
          </p:cNvSpPr>
          <p:nvPr>
            <p:ph type="title"/>
          </p:nvPr>
        </p:nvSpPr>
        <p:spPr>
          <a:xfrm>
            <a:off x="304800" y="381000"/>
            <a:ext cx="8077200" cy="914400"/>
          </a:xfrm>
        </p:spPr>
        <p:style>
          <a:lnRef idx="3">
            <a:schemeClr val="lt1"/>
          </a:lnRef>
          <a:fillRef idx="1">
            <a:schemeClr val="accent1"/>
          </a:fillRef>
          <a:effectRef idx="1">
            <a:schemeClr val="accent1"/>
          </a:effectRef>
          <a:fontRef idx="minor">
            <a:schemeClr val="lt1"/>
          </a:fontRef>
        </p:style>
        <p:txBody>
          <a:bodyPr>
            <a:normAutofit/>
          </a:bodyPr>
          <a:lstStyle/>
          <a:p>
            <a:r>
              <a:rPr lang="en-US" dirty="0" smtClean="0">
                <a:solidFill>
                  <a:schemeClr val="bg1"/>
                </a:solidFill>
              </a:rPr>
              <a:t>Comparative Analysis</a:t>
            </a:r>
            <a:endParaRPr lang="en-US" dirty="0">
              <a:solidFill>
                <a:schemeClr val="bg1"/>
              </a:solidFill>
            </a:endParaRPr>
          </a:p>
        </p:txBody>
      </p:sp>
      <p:grpSp>
        <p:nvGrpSpPr>
          <p:cNvPr id="6" name="Group 5"/>
          <p:cNvGrpSpPr/>
          <p:nvPr/>
        </p:nvGrpSpPr>
        <p:grpSpPr>
          <a:xfrm>
            <a:off x="6153150" y="6248400"/>
            <a:ext cx="1847850" cy="247650"/>
            <a:chOff x="228600" y="457200"/>
            <a:chExt cx="1847850" cy="247650"/>
          </a:xfrm>
        </p:grpSpPr>
        <p:pic>
          <p:nvPicPr>
            <p:cNvPr id="7" name="Picture 2" descr="http://www.ode.state.oh.us/gd/templates/images/ODE/ohio_logo.gif">
              <a:hlinkClick r:id="rId3"/>
            </p:cNvPr>
            <p:cNvPicPr>
              <a:picLocks noChangeAspect="1" noChangeArrowheads="1"/>
            </p:cNvPicPr>
            <p:nvPr/>
          </p:nvPicPr>
          <p:blipFill>
            <a:blip r:embed="rId4" cstate="print"/>
            <a:srcRect/>
            <a:stretch>
              <a:fillRect/>
            </a:stretch>
          </p:blipFill>
          <p:spPr bwMode="auto">
            <a:xfrm>
              <a:off x="228600" y="457200"/>
              <a:ext cx="1019175" cy="247650"/>
            </a:xfrm>
            <a:prstGeom prst="rect">
              <a:avLst/>
            </a:prstGeom>
            <a:noFill/>
          </p:spPr>
        </p:pic>
        <p:pic>
          <p:nvPicPr>
            <p:cNvPr id="8" name="Picture 4" descr="http://www.ode.state.oh.us/gd/templates/images/ODE/ode_logo.gif">
              <a:hlinkClick r:id="rId5"/>
            </p:cNvPr>
            <p:cNvPicPr>
              <a:picLocks noChangeAspect="1" noChangeArrowheads="1"/>
            </p:cNvPicPr>
            <p:nvPr/>
          </p:nvPicPr>
          <p:blipFill>
            <a:blip r:embed="rId6" cstate="print"/>
            <a:srcRect/>
            <a:stretch>
              <a:fillRect/>
            </a:stretch>
          </p:blipFill>
          <p:spPr bwMode="auto">
            <a:xfrm>
              <a:off x="1371600" y="457200"/>
              <a:ext cx="704850" cy="228600"/>
            </a:xfrm>
            <a:prstGeom prst="rect">
              <a:avLst/>
            </a:prstGeom>
            <a:noFill/>
          </p:spPr>
        </p:pic>
      </p:grpSp>
    </p:spTree>
    <p:extLst>
      <p:ext uri="{BB962C8B-B14F-4D97-AF65-F5344CB8AC3E}">
        <p14:creationId xmlns:p14="http://schemas.microsoft.com/office/powerpoint/2010/main" val="3610262115"/>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5301"/>
            <a:ext cx="7772400" cy="987552"/>
          </a:xfrm>
        </p:spPr>
        <p:style>
          <a:lnRef idx="3">
            <a:schemeClr val="lt1"/>
          </a:lnRef>
          <a:fillRef idx="1">
            <a:schemeClr val="accent1"/>
          </a:fillRef>
          <a:effectRef idx="1">
            <a:schemeClr val="accent1"/>
          </a:effectRef>
          <a:fontRef idx="minor">
            <a:schemeClr val="lt1"/>
          </a:fontRef>
        </p:style>
        <p:txBody>
          <a:bodyPr/>
          <a:lstStyle/>
          <a:p>
            <a:r>
              <a:rPr lang="en-US" dirty="0" smtClean="0"/>
              <a:t>Helpful Websites</a:t>
            </a:r>
            <a:endParaRPr lang="en-US" dirty="0"/>
          </a:p>
        </p:txBody>
      </p:sp>
      <p:sp>
        <p:nvSpPr>
          <p:cNvPr id="3" name="Content Placeholder 2"/>
          <p:cNvSpPr>
            <a:spLocks noGrp="1"/>
          </p:cNvSpPr>
          <p:nvPr>
            <p:ph idx="1"/>
          </p:nvPr>
        </p:nvSpPr>
        <p:spPr>
          <a:xfrm>
            <a:off x="685800" y="1828800"/>
            <a:ext cx="7772400" cy="4525963"/>
          </a:xfrm>
        </p:spPr>
        <p:txBody>
          <a:bodyPr>
            <a:normAutofit/>
          </a:bodyPr>
          <a:lstStyle/>
          <a:p>
            <a:pPr>
              <a:lnSpc>
                <a:spcPct val="120000"/>
              </a:lnSpc>
              <a:spcBef>
                <a:spcPts val="0"/>
              </a:spcBef>
            </a:pPr>
            <a:r>
              <a:rPr lang="en-US" dirty="0" smtClean="0">
                <a:hlinkClick r:id="rId3"/>
              </a:rPr>
              <a:t>www.corestandards.org</a:t>
            </a:r>
            <a:r>
              <a:rPr lang="en-US" dirty="0" smtClean="0"/>
              <a:t> </a:t>
            </a:r>
          </a:p>
          <a:p>
            <a:pPr>
              <a:lnSpc>
                <a:spcPct val="120000"/>
              </a:lnSpc>
              <a:spcBef>
                <a:spcPts val="0"/>
              </a:spcBef>
            </a:pPr>
            <a:r>
              <a:rPr lang="en-US" u="sng" dirty="0" smtClean="0">
                <a:hlinkClick r:id="rId4"/>
              </a:rPr>
              <a:t>www.commoncore.org</a:t>
            </a:r>
            <a:endParaRPr lang="en-US" u="sng" dirty="0" smtClean="0"/>
          </a:p>
          <a:p>
            <a:pPr indent="-3175">
              <a:lnSpc>
                <a:spcPct val="120000"/>
              </a:lnSpc>
              <a:spcBef>
                <a:spcPts val="0"/>
              </a:spcBef>
              <a:spcAft>
                <a:spcPts val="1200"/>
              </a:spcAft>
              <a:buNone/>
            </a:pPr>
            <a:r>
              <a:rPr lang="en-US" dirty="0" smtClean="0"/>
              <a:t>(Curriculum maps linked to Common Core Standards)</a:t>
            </a:r>
          </a:p>
          <a:p>
            <a:pPr>
              <a:lnSpc>
                <a:spcPct val="120000"/>
              </a:lnSpc>
              <a:spcBef>
                <a:spcPts val="0"/>
              </a:spcBef>
            </a:pPr>
            <a:r>
              <a:rPr lang="en-US" dirty="0" smtClean="0">
                <a:hlinkClick r:id="rId5"/>
              </a:rPr>
              <a:t>www.education.ohio.gov</a:t>
            </a:r>
            <a:endParaRPr lang="en-US" dirty="0" smtClean="0"/>
          </a:p>
          <a:p>
            <a:pPr>
              <a:lnSpc>
                <a:spcPct val="120000"/>
              </a:lnSpc>
              <a:spcBef>
                <a:spcPts val="0"/>
              </a:spcBef>
            </a:pPr>
            <a:r>
              <a:rPr lang="en-US" dirty="0" smtClean="0">
                <a:hlinkClick r:id="rId6"/>
              </a:rPr>
              <a:t>www.achievethecore.org</a:t>
            </a:r>
            <a:r>
              <a:rPr lang="en-US" dirty="0" smtClean="0"/>
              <a:t>  </a:t>
            </a:r>
          </a:p>
        </p:txBody>
      </p:sp>
      <p:grpSp>
        <p:nvGrpSpPr>
          <p:cNvPr id="4" name="Group 3"/>
          <p:cNvGrpSpPr/>
          <p:nvPr/>
        </p:nvGrpSpPr>
        <p:grpSpPr>
          <a:xfrm>
            <a:off x="6153150" y="6248400"/>
            <a:ext cx="1847850" cy="247650"/>
            <a:chOff x="228600" y="457200"/>
            <a:chExt cx="1847850" cy="247650"/>
          </a:xfrm>
        </p:grpSpPr>
        <p:pic>
          <p:nvPicPr>
            <p:cNvPr id="5" name="Picture 2" descr="http://www.ode.state.oh.us/gd/templates/images/ODE/ohio_logo.gif">
              <a:hlinkClick r:id="rId7"/>
            </p:cNvPr>
            <p:cNvPicPr>
              <a:picLocks noChangeAspect="1" noChangeArrowheads="1"/>
            </p:cNvPicPr>
            <p:nvPr/>
          </p:nvPicPr>
          <p:blipFill>
            <a:blip r:embed="rId8" cstate="print"/>
            <a:srcRect/>
            <a:stretch>
              <a:fillRect/>
            </a:stretch>
          </p:blipFill>
          <p:spPr bwMode="auto">
            <a:xfrm>
              <a:off x="228600" y="457200"/>
              <a:ext cx="1019175" cy="247650"/>
            </a:xfrm>
            <a:prstGeom prst="rect">
              <a:avLst/>
            </a:prstGeom>
            <a:noFill/>
          </p:spPr>
        </p:pic>
        <p:pic>
          <p:nvPicPr>
            <p:cNvPr id="6" name="Picture 4" descr="http://www.ode.state.oh.us/gd/templates/images/ODE/ode_logo.gif">
              <a:hlinkClick r:id="rId9"/>
            </p:cNvPr>
            <p:cNvPicPr>
              <a:picLocks noChangeAspect="1" noChangeArrowheads="1"/>
            </p:cNvPicPr>
            <p:nvPr/>
          </p:nvPicPr>
          <p:blipFill>
            <a:blip r:embed="rId10" cstate="print"/>
            <a:srcRect/>
            <a:stretch>
              <a:fillRect/>
            </a:stretch>
          </p:blipFill>
          <p:spPr bwMode="auto">
            <a:xfrm>
              <a:off x="1371600" y="457200"/>
              <a:ext cx="704850" cy="228600"/>
            </a:xfrm>
            <a:prstGeom prst="rect">
              <a:avLst/>
            </a:prstGeom>
            <a:noFill/>
          </p:spPr>
        </p:pic>
      </p:grpSp>
    </p:spTree>
    <p:extLst>
      <p:ext uri="{BB962C8B-B14F-4D97-AF65-F5344CB8AC3E}">
        <p14:creationId xmlns:p14="http://schemas.microsoft.com/office/powerpoint/2010/main" val="3140837335"/>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a:hlinkClick r:id="rId3" tooltip="Home"/>
              </a:rPr>
              <a:t>James B. Hunt, Jr. Institute for Educational Leadership and Policy</a:t>
            </a:r>
            <a:r>
              <a:rPr lang="en-US" b="1" dirty="0"/>
              <a:t> </a:t>
            </a:r>
            <a:endParaRPr lang="en-US" b="1" dirty="0" smtClean="0"/>
          </a:p>
          <a:p>
            <a:pPr lvl="1"/>
            <a:r>
              <a:rPr lang="en-US" b="1" dirty="0"/>
              <a:t>http://www.hunt-institute.org/</a:t>
            </a:r>
          </a:p>
          <a:p>
            <a:pPr marL="0" indent="0">
              <a:buNone/>
            </a:pPr>
            <a:endParaRPr lang="en-US" b="1" dirty="0" smtClean="0"/>
          </a:p>
          <a:p>
            <a:r>
              <a:rPr lang="en-US" b="1" dirty="0" smtClean="0">
                <a:hlinkClick r:id="rId4"/>
              </a:rPr>
              <a:t>James B. Hunt, Jr. CCSS Articles </a:t>
            </a:r>
            <a:endParaRPr lang="en-US" b="1" dirty="0" smtClean="0"/>
          </a:p>
          <a:p>
            <a:pPr lvl="1"/>
            <a:r>
              <a:rPr lang="en-US" dirty="0">
                <a:hlinkClick r:id="rId4"/>
              </a:rPr>
              <a:t>http://www.hunt-institute.org/knowledge-library/articles/#</a:t>
            </a:r>
            <a:r>
              <a:rPr lang="en-US" dirty="0" smtClean="0">
                <a:hlinkClick r:id="rId4"/>
              </a:rPr>
              <a:t>articles-by-common-state-standards</a:t>
            </a:r>
            <a:r>
              <a:rPr lang="en-US" dirty="0" smtClean="0"/>
              <a:t> </a:t>
            </a:r>
          </a:p>
          <a:p>
            <a:pPr marL="457200" lvl="1" indent="0">
              <a:buNone/>
            </a:pPr>
            <a:endParaRPr lang="en-US" dirty="0" smtClean="0"/>
          </a:p>
          <a:p>
            <a:r>
              <a:rPr lang="en-US" dirty="0" smtClean="0">
                <a:hlinkClick r:id="rId5"/>
              </a:rPr>
              <a:t>Kansas Department of Education </a:t>
            </a:r>
            <a:endParaRPr lang="en-US" dirty="0" smtClean="0"/>
          </a:p>
          <a:p>
            <a:pPr lvl="1"/>
            <a:r>
              <a:rPr lang="en-US" dirty="0">
                <a:hlinkClick r:id="rId5"/>
              </a:rPr>
              <a:t>http://</a:t>
            </a:r>
            <a:r>
              <a:rPr lang="en-US" dirty="0" smtClean="0">
                <a:hlinkClick r:id="rId5"/>
              </a:rPr>
              <a:t>www.ksde.org/Default.aspx?tabid=4754</a:t>
            </a:r>
            <a:r>
              <a:rPr lang="en-US" dirty="0" smtClean="0"/>
              <a:t> </a:t>
            </a:r>
            <a:endParaRPr lang="en-US" dirty="0"/>
          </a:p>
          <a:p>
            <a:pPr marL="0" indent="0">
              <a:buNone/>
            </a:pPr>
            <a:r>
              <a:rPr lang="en-US" dirty="0"/>
              <a:t>	   </a:t>
            </a:r>
          </a:p>
          <a:p>
            <a:pPr marL="0" indent="0">
              <a:buNone/>
            </a:pPr>
            <a:endParaRPr lang="en-US" dirty="0"/>
          </a:p>
        </p:txBody>
      </p:sp>
      <p:sp>
        <p:nvSpPr>
          <p:cNvPr id="4"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Additional Resources</a:t>
            </a:r>
            <a:endParaRPr lang="en-US" dirty="0"/>
          </a:p>
        </p:txBody>
      </p:sp>
      <p:grpSp>
        <p:nvGrpSpPr>
          <p:cNvPr id="5" name="Group 4"/>
          <p:cNvGrpSpPr/>
          <p:nvPr/>
        </p:nvGrpSpPr>
        <p:grpSpPr>
          <a:xfrm>
            <a:off x="6153150" y="6248400"/>
            <a:ext cx="1847850" cy="247650"/>
            <a:chOff x="228600" y="457200"/>
            <a:chExt cx="1847850" cy="247650"/>
          </a:xfrm>
        </p:grpSpPr>
        <p:pic>
          <p:nvPicPr>
            <p:cNvPr id="6" name="Picture 2" descr="http://www.ode.state.oh.us/gd/templates/images/ODE/ohio_logo.gif">
              <a:hlinkClick r:id="rId6"/>
            </p:cNvPr>
            <p:cNvPicPr>
              <a:picLocks noChangeAspect="1" noChangeArrowheads="1"/>
            </p:cNvPicPr>
            <p:nvPr/>
          </p:nvPicPr>
          <p:blipFill>
            <a:blip r:embed="rId7" cstate="print"/>
            <a:srcRect/>
            <a:stretch>
              <a:fillRect/>
            </a:stretch>
          </p:blipFill>
          <p:spPr bwMode="auto">
            <a:xfrm>
              <a:off x="228600" y="457200"/>
              <a:ext cx="1019175" cy="247650"/>
            </a:xfrm>
            <a:prstGeom prst="rect">
              <a:avLst/>
            </a:prstGeom>
            <a:noFill/>
          </p:spPr>
        </p:pic>
        <p:pic>
          <p:nvPicPr>
            <p:cNvPr id="7" name="Picture 4" descr="http://www.ode.state.oh.us/gd/templates/images/ODE/ode_logo.gif">
              <a:hlinkClick r:id="rId8"/>
            </p:cNvPr>
            <p:cNvPicPr>
              <a:picLocks noChangeAspect="1" noChangeArrowheads="1"/>
            </p:cNvPicPr>
            <p:nvPr/>
          </p:nvPicPr>
          <p:blipFill>
            <a:blip r:embed="rId9" cstate="print"/>
            <a:srcRect/>
            <a:stretch>
              <a:fillRect/>
            </a:stretch>
          </p:blipFill>
          <p:spPr bwMode="auto">
            <a:xfrm>
              <a:off x="1371600" y="457200"/>
              <a:ext cx="704850" cy="228600"/>
            </a:xfrm>
            <a:prstGeom prst="rect">
              <a:avLst/>
            </a:prstGeom>
            <a:noFill/>
          </p:spPr>
        </p:pic>
      </p:grpSp>
    </p:spTree>
    <p:extLst>
      <p:ext uri="{BB962C8B-B14F-4D97-AF65-F5344CB8AC3E}">
        <p14:creationId xmlns:p14="http://schemas.microsoft.com/office/powerpoint/2010/main" val="2625001741"/>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e 6"/>
          <p:cNvSpPr/>
          <p:nvPr/>
        </p:nvSpPr>
        <p:spPr>
          <a:xfrm>
            <a:off x="2362200" y="1884363"/>
            <a:ext cx="4135438" cy="4135437"/>
          </a:xfrm>
          <a:prstGeom prst="pie">
            <a:avLst>
              <a:gd name="adj1" fmla="val 9000000"/>
              <a:gd name="adj2" fmla="val 16200000"/>
            </a:avLst>
          </a:prstGeom>
          <a:solidFill>
            <a:schemeClr val="tx2">
              <a:lumMod val="60000"/>
              <a:lumOff val="40000"/>
            </a:schemeClr>
          </a:solidFill>
        </p:spPr>
        <p:style>
          <a:lnRef idx="0">
            <a:schemeClr val="lt1">
              <a:hueOff val="0"/>
              <a:satOff val="0"/>
              <a:lumOff val="0"/>
              <a:alphaOff val="0"/>
            </a:schemeClr>
          </a:lnRef>
          <a:fillRef idx="3">
            <a:schemeClr val="accent1">
              <a:shade val="80000"/>
              <a:hueOff val="306246"/>
              <a:satOff val="-4392"/>
              <a:lumOff val="25615"/>
              <a:alphaOff val="0"/>
            </a:schemeClr>
          </a:fillRef>
          <a:effectRef idx="2">
            <a:schemeClr val="accent1">
              <a:shade val="80000"/>
              <a:hueOff val="306246"/>
              <a:satOff val="-4392"/>
              <a:lumOff val="25615"/>
              <a:alphaOff val="0"/>
            </a:schemeClr>
          </a:effectRef>
          <a:fontRef idx="minor">
            <a:schemeClr val="lt1"/>
          </a:fontRef>
        </p:style>
      </p:sp>
      <p:sp>
        <p:nvSpPr>
          <p:cNvPr id="8" name="Pie 7"/>
          <p:cNvSpPr/>
          <p:nvPr/>
        </p:nvSpPr>
        <p:spPr>
          <a:xfrm>
            <a:off x="2590800" y="1752600"/>
            <a:ext cx="4135438" cy="4135438"/>
          </a:xfrm>
          <a:prstGeom prst="pie">
            <a:avLst>
              <a:gd name="adj1" fmla="val 16200000"/>
              <a:gd name="adj2" fmla="val 1800000"/>
            </a:avLst>
          </a:prstGeom>
          <a:solidFill>
            <a:schemeClr val="accent1">
              <a:lumMod val="40000"/>
              <a:lumOff val="60000"/>
            </a:schemeClr>
          </a:solidFill>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9" name="Pie 8"/>
          <p:cNvSpPr/>
          <p:nvPr/>
        </p:nvSpPr>
        <p:spPr>
          <a:xfrm>
            <a:off x="2382838" y="1960563"/>
            <a:ext cx="4135437" cy="4135437"/>
          </a:xfrm>
          <a:prstGeom prst="pie">
            <a:avLst>
              <a:gd name="adj1" fmla="val 1800000"/>
              <a:gd name="adj2" fmla="val 9000000"/>
            </a:avLst>
          </a:prstGeom>
          <a:solidFill>
            <a:schemeClr val="accent1">
              <a:lumMod val="60000"/>
              <a:lumOff val="40000"/>
            </a:schemeClr>
          </a:solidFill>
        </p:spPr>
        <p:style>
          <a:lnRef idx="0">
            <a:schemeClr val="lt1">
              <a:hueOff val="0"/>
              <a:satOff val="0"/>
              <a:lumOff val="0"/>
              <a:alphaOff val="0"/>
            </a:schemeClr>
          </a:lnRef>
          <a:fillRef idx="3">
            <a:schemeClr val="accent1">
              <a:shade val="80000"/>
              <a:hueOff val="153123"/>
              <a:satOff val="-2196"/>
              <a:lumOff val="12807"/>
              <a:alphaOff val="0"/>
            </a:schemeClr>
          </a:fillRef>
          <a:effectRef idx="2">
            <a:schemeClr val="accent1">
              <a:shade val="80000"/>
              <a:hueOff val="153123"/>
              <a:satOff val="-2196"/>
              <a:lumOff val="12807"/>
              <a:alphaOff val="0"/>
            </a:schemeClr>
          </a:effectRef>
          <a:fontRef idx="minor">
            <a:schemeClr val="lt1"/>
          </a:fontRef>
        </p:style>
      </p:sp>
      <p:sp>
        <p:nvSpPr>
          <p:cNvPr id="34821" name="TextBox 9"/>
          <p:cNvSpPr txBox="1">
            <a:spLocks noChangeArrowheads="1"/>
          </p:cNvSpPr>
          <p:nvPr/>
        </p:nvSpPr>
        <p:spPr bwMode="auto">
          <a:xfrm>
            <a:off x="2730500" y="2549525"/>
            <a:ext cx="14478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Revised Academic Content Standards: June 2010</a:t>
            </a:r>
          </a:p>
        </p:txBody>
      </p:sp>
      <p:sp>
        <p:nvSpPr>
          <p:cNvPr id="34822" name="TextBox 10"/>
          <p:cNvSpPr txBox="1">
            <a:spLocks noChangeArrowheads="1"/>
          </p:cNvSpPr>
          <p:nvPr/>
        </p:nvSpPr>
        <p:spPr bwMode="auto">
          <a:xfrm>
            <a:off x="4746625" y="2743200"/>
            <a:ext cx="17510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Model</a:t>
            </a:r>
          </a:p>
          <a:p>
            <a:pPr algn="ctr" eaLnBrk="1" hangingPunct="1"/>
            <a:r>
              <a:rPr lang="en-US" sz="2000" b="1">
                <a:latin typeface="Calibri" pitchFamily="34" charset="0"/>
              </a:rPr>
              <a:t> Curricula:</a:t>
            </a:r>
          </a:p>
          <a:p>
            <a:pPr algn="ctr" eaLnBrk="1" hangingPunct="1"/>
            <a:r>
              <a:rPr lang="en-US" sz="2000" b="1">
                <a:latin typeface="Calibri" pitchFamily="34" charset="0"/>
              </a:rPr>
              <a:t>March 2011</a:t>
            </a:r>
          </a:p>
        </p:txBody>
      </p:sp>
      <p:sp>
        <p:nvSpPr>
          <p:cNvPr id="34823" name="TextBox 11"/>
          <p:cNvSpPr txBox="1">
            <a:spLocks noChangeArrowheads="1"/>
          </p:cNvSpPr>
          <p:nvPr/>
        </p:nvSpPr>
        <p:spPr bwMode="auto">
          <a:xfrm>
            <a:off x="3589338" y="4703763"/>
            <a:ext cx="1892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Aligned System</a:t>
            </a:r>
          </a:p>
          <a:p>
            <a:pPr algn="ctr" eaLnBrk="1" hangingPunct="1"/>
            <a:r>
              <a:rPr lang="en-US" sz="2000" b="1">
                <a:latin typeface="Calibri" pitchFamily="34" charset="0"/>
              </a:rPr>
              <a:t>of Assessments:</a:t>
            </a:r>
          </a:p>
          <a:p>
            <a:pPr algn="ctr" eaLnBrk="1" hangingPunct="1"/>
            <a:r>
              <a:rPr lang="en-US" sz="2000" b="1">
                <a:latin typeface="Calibri" pitchFamily="34" charset="0"/>
              </a:rPr>
              <a:t>2014</a:t>
            </a:r>
          </a:p>
        </p:txBody>
      </p:sp>
      <p:sp>
        <p:nvSpPr>
          <p:cNvPr id="13" name="Title 2"/>
          <p:cNvSpPr>
            <a:spLocks noGrp="1"/>
          </p:cNvSpPr>
          <p:nvPr>
            <p:ph type="title"/>
          </p:nvPr>
        </p:nvSpPr>
        <p:spPr>
          <a:xfrm>
            <a:off x="685800" y="425450"/>
            <a:ext cx="7772400" cy="9906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bg1"/>
                </a:solidFill>
              </a:rPr>
              <a:t>Next Step: Model Curricula</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p:cNvSpPr>
            <a:spLocks noGrp="1"/>
          </p:cNvSpPr>
          <p:nvPr>
            <p:ph type="title"/>
          </p:nvPr>
        </p:nvSpPr>
        <p:spPr>
          <a:xfrm>
            <a:off x="685800" y="425450"/>
            <a:ext cx="7772400" cy="9906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bg1"/>
                </a:solidFill>
              </a:rPr>
              <a:t>Why a Model Curriculum?</a:t>
            </a:r>
            <a:r>
              <a:rPr lang="en-US" dirty="0" smtClean="0"/>
              <a:t/>
            </a:r>
            <a:br>
              <a:rPr lang="en-US" dirty="0" smtClean="0"/>
            </a:br>
            <a:endParaRPr lang="en-US" dirty="0"/>
          </a:p>
        </p:txBody>
      </p:sp>
      <p:sp>
        <p:nvSpPr>
          <p:cNvPr id="15" name="Content Placeholder 1"/>
          <p:cNvSpPr txBox="1">
            <a:spLocks/>
          </p:cNvSpPr>
          <p:nvPr/>
        </p:nvSpPr>
        <p:spPr>
          <a:xfrm>
            <a:off x="685800" y="1828800"/>
            <a:ext cx="7772400" cy="4525963"/>
          </a:xfrm>
          <a:prstGeom prst="rect">
            <a:avLst/>
          </a:prstGeom>
        </p:spPr>
        <p:txBody>
          <a:bodyPr>
            <a:normAutofit fontScale="77500" lnSpcReduction="20000"/>
          </a:bodyPr>
          <a:lstStyle/>
          <a:p>
            <a:pPr marL="320040" fontAlgn="auto">
              <a:spcBef>
                <a:spcPct val="20000"/>
              </a:spcBef>
              <a:spcAft>
                <a:spcPts val="0"/>
              </a:spcAft>
              <a:buFont typeface="Wingdings 2"/>
              <a:buNone/>
              <a:defRPr/>
            </a:pPr>
            <a:r>
              <a:rPr lang="en-US" sz="4700" b="1" dirty="0">
                <a:latin typeface="+mn-lt"/>
                <a:cs typeface="Times New Roman" pitchFamily="18" charset="0"/>
              </a:rPr>
              <a:t>…</a:t>
            </a:r>
            <a:r>
              <a:rPr lang="en-US" sz="4600" b="1" dirty="0">
                <a:latin typeface="+mn-lt"/>
                <a:cs typeface="Times New Roman" pitchFamily="18" charset="0"/>
              </a:rPr>
              <a:t>the state board shall adopt a model curriculum</a:t>
            </a:r>
            <a:r>
              <a:rPr lang="en-US" sz="4700" b="1" dirty="0">
                <a:latin typeface="+mn-lt"/>
                <a:cs typeface="Times New Roman" pitchFamily="18" charset="0"/>
              </a:rPr>
              <a:t>…</a:t>
            </a:r>
            <a:r>
              <a:rPr lang="en-US" sz="4700" dirty="0">
                <a:latin typeface="+mn-lt"/>
                <a:cs typeface="Times New Roman" pitchFamily="18" charset="0"/>
              </a:rPr>
              <a:t>The</a:t>
            </a:r>
            <a:r>
              <a:rPr lang="en-US" sz="4600" dirty="0">
                <a:latin typeface="+mn-lt"/>
                <a:cs typeface="Times New Roman" pitchFamily="18" charset="0"/>
              </a:rPr>
              <a:t> </a:t>
            </a:r>
            <a:r>
              <a:rPr lang="en-US" sz="4700" dirty="0">
                <a:latin typeface="+mn-lt"/>
                <a:cs typeface="Times New Roman" pitchFamily="18" charset="0"/>
              </a:rPr>
              <a:t>model curriculum shall be aligned with the standards, </a:t>
            </a:r>
            <a:r>
              <a:rPr lang="en-US" sz="4600" b="1" dirty="0">
                <a:latin typeface="+mn-lt"/>
                <a:cs typeface="Times New Roman" pitchFamily="18" charset="0"/>
              </a:rPr>
              <a:t>to</a:t>
            </a:r>
            <a:r>
              <a:rPr lang="en-US" sz="4700" b="1" dirty="0">
                <a:latin typeface="+mn-lt"/>
                <a:cs typeface="Times New Roman" pitchFamily="18" charset="0"/>
              </a:rPr>
              <a:t> </a:t>
            </a:r>
            <a:r>
              <a:rPr lang="en-US" sz="4600" b="1" dirty="0">
                <a:latin typeface="+mn-lt"/>
                <a:cs typeface="Times New Roman" pitchFamily="18" charset="0"/>
              </a:rPr>
              <a:t>ensure that the academic content and skills </a:t>
            </a:r>
            <a:r>
              <a:rPr lang="en-US" sz="4700" dirty="0">
                <a:latin typeface="+mn-lt"/>
                <a:cs typeface="Times New Roman" pitchFamily="18" charset="0"/>
              </a:rPr>
              <a:t>specified for each grade level </a:t>
            </a:r>
            <a:r>
              <a:rPr lang="en-US" sz="4600" b="1" dirty="0">
                <a:latin typeface="+mn-lt"/>
                <a:cs typeface="Times New Roman" pitchFamily="18" charset="0"/>
              </a:rPr>
              <a:t>are taught </a:t>
            </a:r>
            <a:r>
              <a:rPr lang="en-US" sz="4700" dirty="0">
                <a:latin typeface="+mn-lt"/>
                <a:cs typeface="Times New Roman" pitchFamily="18" charset="0"/>
              </a:rPr>
              <a:t>to students, and shall demonstrate vertical articulation and emphasize coherence, focus, and rigor.</a:t>
            </a:r>
          </a:p>
          <a:p>
            <a:pPr algn="r" fontAlgn="auto">
              <a:lnSpc>
                <a:spcPct val="110000"/>
              </a:lnSpc>
              <a:spcBef>
                <a:spcPts val="0"/>
              </a:spcBef>
              <a:spcAft>
                <a:spcPts val="0"/>
              </a:spcAft>
              <a:buFont typeface="Wingdings 2"/>
              <a:buNone/>
              <a:defRPr/>
            </a:pPr>
            <a:endParaRPr lang="en-US" sz="2600" dirty="0">
              <a:solidFill>
                <a:schemeClr val="accent3">
                  <a:lumMod val="75000"/>
                </a:schemeClr>
              </a:solidFill>
              <a:latin typeface="+mn-lt"/>
              <a:cs typeface="+mn-cs"/>
            </a:endParaRPr>
          </a:p>
          <a:p>
            <a:pPr algn="r" fontAlgn="auto">
              <a:lnSpc>
                <a:spcPct val="110000"/>
              </a:lnSpc>
              <a:spcBef>
                <a:spcPts val="0"/>
              </a:spcBef>
              <a:spcAft>
                <a:spcPts val="0"/>
              </a:spcAft>
              <a:defRPr/>
            </a:pPr>
            <a:r>
              <a:rPr lang="en-US" sz="2600" i="1" dirty="0">
                <a:solidFill>
                  <a:schemeClr val="accent4">
                    <a:lumMod val="75000"/>
                  </a:schemeClr>
                </a:solidFill>
                <a:latin typeface="+mn-lt"/>
                <a:cs typeface="+mn-cs"/>
              </a:rPr>
              <a:t> </a:t>
            </a:r>
            <a:r>
              <a:rPr lang="en-US" sz="2600" i="1" dirty="0">
                <a:solidFill>
                  <a:schemeClr val="accent1"/>
                </a:solidFill>
                <a:latin typeface="+mn-lt"/>
                <a:cs typeface="+mn-cs"/>
              </a:rPr>
              <a:t>–</a:t>
            </a:r>
            <a:r>
              <a:rPr lang="en-US" sz="2600" i="1" dirty="0">
                <a:latin typeface="+mn-lt"/>
                <a:cs typeface="+mn-cs"/>
              </a:rPr>
              <a:t> </a:t>
            </a:r>
            <a:r>
              <a:rPr lang="en-US" sz="2600" i="1" dirty="0">
                <a:solidFill>
                  <a:schemeClr val="accent1"/>
                </a:solidFill>
                <a:latin typeface="+mn-lt"/>
                <a:cs typeface="+mn-cs"/>
              </a:rPr>
              <a:t>ORC §3301.079(B)</a:t>
            </a:r>
          </a:p>
          <a:p>
            <a:pPr fontAlgn="auto">
              <a:lnSpc>
                <a:spcPct val="110000"/>
              </a:lnSpc>
              <a:spcBef>
                <a:spcPts val="0"/>
              </a:spcBef>
              <a:spcAft>
                <a:spcPts val="0"/>
              </a:spcAft>
              <a:buFont typeface="Wingdings 2"/>
              <a:buNone/>
              <a:defRPr/>
            </a:pPr>
            <a:endParaRPr lang="en-US" sz="4700" i="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p:cNvSpPr>
            <a:spLocks noGrp="1"/>
          </p:cNvSpPr>
          <p:nvPr>
            <p:ph type="title"/>
          </p:nvPr>
        </p:nvSpPr>
        <p:spPr>
          <a:xfrm>
            <a:off x="685800" y="425450"/>
            <a:ext cx="7772400" cy="9906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bg1"/>
                </a:solidFill>
              </a:rPr>
              <a:t>What is the Model Curriculum?</a:t>
            </a:r>
            <a:r>
              <a:rPr lang="en-US" dirty="0" smtClean="0"/>
              <a:t/>
            </a:r>
            <a:br>
              <a:rPr lang="en-US" dirty="0" smtClean="0"/>
            </a:br>
            <a:endParaRPr lang="en-US" dirty="0"/>
          </a:p>
        </p:txBody>
      </p:sp>
      <p:sp>
        <p:nvSpPr>
          <p:cNvPr id="15" name="Content Placeholder 1"/>
          <p:cNvSpPr txBox="1">
            <a:spLocks/>
          </p:cNvSpPr>
          <p:nvPr/>
        </p:nvSpPr>
        <p:spPr>
          <a:xfrm>
            <a:off x="914400" y="1828800"/>
            <a:ext cx="7315200" cy="4525963"/>
          </a:xfrm>
          <a:prstGeom prst="rect">
            <a:avLst/>
          </a:prstGeom>
        </p:spPr>
        <p:txBody>
          <a:bodyPr>
            <a:normAutofit/>
          </a:bodyPr>
          <a:lstStyle/>
          <a:p>
            <a:pPr marL="339725" indent="-339725" fontAlgn="auto">
              <a:spcBef>
                <a:spcPts val="0"/>
              </a:spcBef>
              <a:spcAft>
                <a:spcPts val="1200"/>
              </a:spcAft>
              <a:defRPr/>
            </a:pPr>
            <a:r>
              <a:rPr lang="en-US" sz="2800" b="1" dirty="0">
                <a:latin typeface="+mn-lt"/>
                <a:cs typeface="+mn-cs"/>
              </a:rPr>
              <a:t>Web-based tool, aligned to standards, that:</a:t>
            </a:r>
          </a:p>
          <a:p>
            <a:pPr marL="339725" indent="-339725" fontAlgn="auto">
              <a:spcBef>
                <a:spcPts val="0"/>
              </a:spcBef>
              <a:spcAft>
                <a:spcPts val="1200"/>
              </a:spcAft>
              <a:buClr>
                <a:schemeClr val="accent4"/>
              </a:buClr>
              <a:buFont typeface="Arial" pitchFamily="34" charset="0"/>
              <a:buChar char="•"/>
              <a:defRPr/>
            </a:pPr>
            <a:r>
              <a:rPr lang="en-US" sz="2800" dirty="0">
                <a:latin typeface="+mn-lt"/>
                <a:cs typeface="+mn-cs"/>
              </a:rPr>
              <a:t>Presents information specific to content area by grade level, grade band and course</a:t>
            </a:r>
          </a:p>
          <a:p>
            <a:pPr marL="339725" indent="-339725" fontAlgn="auto">
              <a:spcBef>
                <a:spcPts val="0"/>
              </a:spcBef>
              <a:spcAft>
                <a:spcPts val="1200"/>
              </a:spcAft>
              <a:buClr>
                <a:schemeClr val="accent4"/>
              </a:buClr>
              <a:buFont typeface="Arial" pitchFamily="34" charset="0"/>
              <a:buChar char="•"/>
              <a:defRPr/>
            </a:pPr>
            <a:r>
              <a:rPr lang="en-US" sz="2800" dirty="0">
                <a:latin typeface="+mn-lt"/>
                <a:cs typeface="+mn-cs"/>
              </a:rPr>
              <a:t>Provides curricular and instructional guidance</a:t>
            </a:r>
          </a:p>
          <a:p>
            <a:pPr marL="339725" indent="-339725" fontAlgn="auto">
              <a:spcBef>
                <a:spcPts val="0"/>
              </a:spcBef>
              <a:spcAft>
                <a:spcPts val="1200"/>
              </a:spcAft>
              <a:buClr>
                <a:schemeClr val="accent4"/>
              </a:buClr>
              <a:buFont typeface="Arial" pitchFamily="34" charset="0"/>
              <a:buChar char="•"/>
              <a:defRPr/>
            </a:pPr>
            <a:r>
              <a:rPr lang="en-US" sz="2800" dirty="0">
                <a:latin typeface="+mn-lt"/>
                <a:cs typeface="+mn-cs"/>
              </a:rPr>
              <a:t>Includes instructional strategies and resources</a:t>
            </a:r>
          </a:p>
          <a:p>
            <a:pPr marL="339725" indent="-339725" fontAlgn="auto">
              <a:spcBef>
                <a:spcPts val="0"/>
              </a:spcBef>
              <a:spcAft>
                <a:spcPts val="1200"/>
              </a:spcAft>
              <a:buClr>
                <a:schemeClr val="accent4"/>
              </a:buClr>
              <a:buFont typeface="Arial" pitchFamily="34" charset="0"/>
              <a:buChar char="•"/>
              <a:defRPr/>
            </a:pPr>
            <a:r>
              <a:rPr lang="en-US" sz="2800" dirty="0">
                <a:latin typeface="+mn-lt"/>
                <a:cs typeface="+mn-cs"/>
              </a:rPr>
              <a:t>Informs assessment development</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11852" t="25887" r="10760" b="14165"/>
          <a:stretch>
            <a:fillRect/>
          </a:stretch>
        </p:blipFill>
        <p:spPr>
          <a:xfrm>
            <a:off x="619125" y="1676400"/>
            <a:ext cx="7905750" cy="5029200"/>
          </a:xfrm>
        </p:spPr>
      </p:pic>
      <p:sp>
        <p:nvSpPr>
          <p:cNvPr id="7" name="Rounded Rectangular Callout 6"/>
          <p:cNvSpPr/>
          <p:nvPr/>
        </p:nvSpPr>
        <p:spPr>
          <a:xfrm>
            <a:off x="6781800" y="1600200"/>
            <a:ext cx="1905000" cy="533400"/>
          </a:xfrm>
          <a:prstGeom prst="wedgeRoundRectCallout">
            <a:avLst>
              <a:gd name="adj1" fmla="val -28833"/>
              <a:gd name="adj2" fmla="val 1055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Progressions </a:t>
            </a:r>
          </a:p>
        </p:txBody>
      </p:sp>
      <p:sp>
        <p:nvSpPr>
          <p:cNvPr id="8" name="Rounded Rectangular Callout 7"/>
          <p:cNvSpPr/>
          <p:nvPr/>
        </p:nvSpPr>
        <p:spPr>
          <a:xfrm>
            <a:off x="7239000" y="3124200"/>
            <a:ext cx="1447800" cy="762000"/>
          </a:xfrm>
          <a:prstGeom prst="wedgeRoundRectCallout">
            <a:avLst>
              <a:gd name="adj1" fmla="val -82291"/>
              <a:gd name="adj2" fmla="val 2083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Content Elaborations</a:t>
            </a:r>
          </a:p>
        </p:txBody>
      </p:sp>
      <p:sp>
        <p:nvSpPr>
          <p:cNvPr id="9" name="Rounded Rectangular Callout 8"/>
          <p:cNvSpPr/>
          <p:nvPr/>
        </p:nvSpPr>
        <p:spPr>
          <a:xfrm>
            <a:off x="1905000" y="3657600"/>
            <a:ext cx="1752600" cy="762000"/>
          </a:xfrm>
          <a:prstGeom prst="wedgeRoundRectCallout">
            <a:avLst>
              <a:gd name="adj1" fmla="val -20833"/>
              <a:gd name="adj2" fmla="val 1175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Enduring Understanding</a:t>
            </a:r>
          </a:p>
        </p:txBody>
      </p:sp>
      <p:sp>
        <p:nvSpPr>
          <p:cNvPr id="10" name="Rounded Rectangular Callout 9"/>
          <p:cNvSpPr/>
          <p:nvPr/>
        </p:nvSpPr>
        <p:spPr>
          <a:xfrm>
            <a:off x="4724400" y="4648200"/>
            <a:ext cx="2362200" cy="609600"/>
          </a:xfrm>
          <a:prstGeom prst="wedgeRoundRectCallout">
            <a:avLst>
              <a:gd name="adj1" fmla="val -64285"/>
              <a:gd name="adj2" fmla="val 11458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Instructional Strategies and Resources</a:t>
            </a:r>
          </a:p>
        </p:txBody>
      </p:sp>
      <p:sp>
        <p:nvSpPr>
          <p:cNvPr id="37895" name="TextBox 11"/>
          <p:cNvSpPr txBox="1">
            <a:spLocks noChangeArrowheads="1"/>
          </p:cNvSpPr>
          <p:nvPr/>
        </p:nvSpPr>
        <p:spPr bwMode="auto">
          <a:xfrm>
            <a:off x="685800" y="762000"/>
            <a:ext cx="35052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b="1">
                <a:latin typeface="Calibri" pitchFamily="34" charset="0"/>
              </a:rPr>
              <a:t>English Language Arts</a:t>
            </a:r>
          </a:p>
          <a:p>
            <a:pPr eaLnBrk="1" hangingPunct="1"/>
            <a:r>
              <a:rPr lang="en-US" sz="1100" b="1">
                <a:latin typeface="Calibri" pitchFamily="34" charset="0"/>
              </a:rPr>
              <a:t>Grade 3</a:t>
            </a:r>
          </a:p>
        </p:txBody>
      </p:sp>
      <p:sp>
        <p:nvSpPr>
          <p:cNvPr id="13" name="Rounded Rectangular Callout 12"/>
          <p:cNvSpPr/>
          <p:nvPr/>
        </p:nvSpPr>
        <p:spPr>
          <a:xfrm>
            <a:off x="1905000" y="1600200"/>
            <a:ext cx="1219200" cy="609600"/>
          </a:xfrm>
          <a:prstGeom prst="wedgeRoundRectCallout">
            <a:avLst>
              <a:gd name="adj1" fmla="val 13820"/>
              <a:gd name="adj2" fmla="val 8354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Standards</a:t>
            </a:r>
          </a:p>
        </p:txBody>
      </p:sp>
      <p:sp>
        <p:nvSpPr>
          <p:cNvPr id="14" name="Title 1"/>
          <p:cNvSpPr>
            <a:spLocks noGrp="1"/>
          </p:cNvSpPr>
          <p:nvPr>
            <p:ph type="title"/>
          </p:nvPr>
        </p:nvSpPr>
        <p:spPr>
          <a:xfrm>
            <a:off x="685800" y="425450"/>
            <a:ext cx="7772400" cy="987425"/>
          </a:xfrm>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en-US" dirty="0" smtClean="0"/>
              <a:t>Model Curriculum Example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0-#ppt_w/2"/>
                                          </p:val>
                                        </p:tav>
                                        <p:tav tm="100000">
                                          <p:val>
                                            <p:strVal val="#ppt_x"/>
                                          </p:val>
                                        </p:tav>
                                      </p:tavLst>
                                    </p:anim>
                                    <p:anim calcmode="lin" valueType="num">
                                      <p:cBhvr additive="base">
                                        <p:cTn id="8"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1+#ppt_w/2"/>
                                          </p:val>
                                        </p:tav>
                                        <p:tav tm="100000">
                                          <p:val>
                                            <p:strVal val="#ppt_x"/>
                                          </p:val>
                                        </p:tav>
                                      </p:tavLst>
                                    </p:anim>
                                    <p:anim calcmode="lin" valueType="num">
                                      <p:cBhvr additive="base">
                                        <p:cTn id="20"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1000" fill="hold"/>
                                        <p:tgtEl>
                                          <p:spTgt spid="9"/>
                                        </p:tgtEl>
                                        <p:attrNameLst>
                                          <p:attrName>ppt_x</p:attrName>
                                        </p:attrNameLst>
                                      </p:cBhvr>
                                      <p:tavLst>
                                        <p:tav tm="0">
                                          <p:val>
                                            <p:strVal val="#ppt_x"/>
                                          </p:val>
                                        </p:tav>
                                        <p:tav tm="100000">
                                          <p:val>
                                            <p:strVal val="#ppt_x"/>
                                          </p:val>
                                        </p:tav>
                                      </p:tavLst>
                                    </p:anim>
                                    <p:anim calcmode="lin" valueType="num">
                                      <p:cBhvr additive="base">
                                        <p:cTn id="2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ppt_x"/>
                                          </p:val>
                                        </p:tav>
                                        <p:tav tm="100000">
                                          <p:val>
                                            <p:strVal val="#ppt_x"/>
                                          </p:val>
                                        </p:tav>
                                      </p:tavLst>
                                    </p:anim>
                                    <p:anim calcmode="lin" valueType="num">
                                      <p:cBhvr additive="base">
                                        <p:cTn id="32"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315200" cy="4541838"/>
          </a:xfrm>
        </p:spPr>
        <p:txBody>
          <a:bodyPr rtlCol="0">
            <a:normAutofit/>
          </a:bodyPr>
          <a:lstStyle/>
          <a:p>
            <a:pPr eaLnBrk="1" fontAlgn="auto" hangingPunct="1">
              <a:spcBef>
                <a:spcPts val="0"/>
              </a:spcBef>
              <a:spcAft>
                <a:spcPts val="1200"/>
              </a:spcAft>
              <a:defRPr/>
            </a:pPr>
            <a:r>
              <a:rPr lang="en-US" dirty="0" smtClean="0"/>
              <a:t>To be updated and expanded every year</a:t>
            </a:r>
          </a:p>
          <a:p>
            <a:pPr eaLnBrk="1" fontAlgn="auto" hangingPunct="1">
              <a:spcBef>
                <a:spcPts val="0"/>
              </a:spcBef>
              <a:spcAft>
                <a:spcPts val="1200"/>
              </a:spcAft>
              <a:defRPr/>
            </a:pPr>
            <a:r>
              <a:rPr lang="en-US" dirty="0" smtClean="0"/>
              <a:t>Includes link to </a:t>
            </a:r>
            <a:r>
              <a:rPr lang="en-US" dirty="0" smtClean="0">
                <a:solidFill>
                  <a:schemeClr val="accent4"/>
                </a:solidFill>
                <a:hlinkClick r:id="rId3"/>
              </a:rPr>
              <a:t>www.cast.org</a:t>
            </a:r>
            <a:r>
              <a:rPr lang="en-US" dirty="0" smtClean="0">
                <a:solidFill>
                  <a:schemeClr val="accent4"/>
                </a:solidFill>
              </a:rPr>
              <a:t> </a:t>
            </a:r>
            <a:r>
              <a:rPr lang="en-US" dirty="0" smtClean="0"/>
              <a:t>for plethora of resources and strategies for diverse learners</a:t>
            </a:r>
          </a:p>
        </p:txBody>
      </p:sp>
      <p:sp>
        <p:nvSpPr>
          <p:cNvPr id="6"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normAutofit fontScale="85000" lnSpcReduction="10000"/>
          </a:bodyPr>
          <a:lstStyle/>
          <a:p>
            <a:pPr algn="ctr" fontAlgn="auto">
              <a:spcAft>
                <a:spcPts val="0"/>
              </a:spcAft>
              <a:defRPr/>
            </a:pPr>
            <a:r>
              <a:rPr lang="en-US" sz="4400" dirty="0">
                <a:solidFill>
                  <a:schemeClr val="bg1"/>
                </a:solidFill>
              </a:rPr>
              <a:t>Instructional Strategies and Resources</a:t>
            </a:r>
            <a:endParaRPr lang="en-US" sz="4400"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5450"/>
            <a:ext cx="7772400" cy="987425"/>
          </a:xfrm>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en-US" dirty="0" smtClean="0"/>
              <a:t>Helpful Websites</a:t>
            </a:r>
            <a:endParaRPr lang="en-US" dirty="0"/>
          </a:p>
        </p:txBody>
      </p:sp>
      <p:sp>
        <p:nvSpPr>
          <p:cNvPr id="3" name="Content Placeholder 2"/>
          <p:cNvSpPr>
            <a:spLocks noGrp="1"/>
          </p:cNvSpPr>
          <p:nvPr>
            <p:ph idx="1"/>
          </p:nvPr>
        </p:nvSpPr>
        <p:spPr>
          <a:xfrm>
            <a:off x="685800" y="1828800"/>
            <a:ext cx="7772400" cy="4525963"/>
          </a:xfrm>
        </p:spPr>
        <p:txBody>
          <a:bodyPr rtlCol="0">
            <a:normAutofit fontScale="85000" lnSpcReduction="20000"/>
          </a:bodyPr>
          <a:lstStyle/>
          <a:p>
            <a:pPr eaLnBrk="1" fontAlgn="auto" hangingPunct="1">
              <a:lnSpc>
                <a:spcPct val="120000"/>
              </a:lnSpc>
              <a:spcBef>
                <a:spcPts val="0"/>
              </a:spcBef>
              <a:spcAft>
                <a:spcPts val="0"/>
              </a:spcAft>
              <a:defRPr/>
            </a:pPr>
            <a:r>
              <a:rPr lang="en-US" dirty="0" smtClean="0">
                <a:hlinkClick r:id="rId2"/>
              </a:rPr>
              <a:t>www.corestandards.org</a:t>
            </a:r>
            <a:r>
              <a:rPr lang="en-US" dirty="0" smtClean="0"/>
              <a:t> </a:t>
            </a:r>
          </a:p>
          <a:p>
            <a:pPr indent="-3175" eaLnBrk="1" fontAlgn="auto" hangingPunct="1">
              <a:lnSpc>
                <a:spcPct val="120000"/>
              </a:lnSpc>
              <a:spcBef>
                <a:spcPts val="0"/>
              </a:spcBef>
              <a:spcAft>
                <a:spcPts val="1200"/>
              </a:spcAft>
              <a:buFont typeface="Arial" pitchFamily="34" charset="0"/>
              <a:buNone/>
              <a:defRPr/>
            </a:pPr>
            <a:r>
              <a:rPr lang="en-US" dirty="0" smtClean="0"/>
              <a:t>(Use link at top of page, </a:t>
            </a:r>
            <a:r>
              <a:rPr lang="en-US" i="1" dirty="0" smtClean="0"/>
              <a:t>The Standards</a:t>
            </a:r>
            <a:r>
              <a:rPr lang="en-US" dirty="0" smtClean="0"/>
              <a:t>)</a:t>
            </a:r>
          </a:p>
          <a:p>
            <a:pPr eaLnBrk="1" fontAlgn="auto" hangingPunct="1">
              <a:lnSpc>
                <a:spcPct val="120000"/>
              </a:lnSpc>
              <a:spcBef>
                <a:spcPts val="0"/>
              </a:spcBef>
              <a:spcAft>
                <a:spcPts val="0"/>
              </a:spcAft>
              <a:defRPr/>
            </a:pPr>
            <a:r>
              <a:rPr lang="en-US" u="sng" dirty="0" smtClean="0">
                <a:hlinkClick r:id="rId3"/>
              </a:rPr>
              <a:t>www.commoncore.org</a:t>
            </a:r>
            <a:endParaRPr lang="en-US" u="sng" dirty="0" smtClean="0"/>
          </a:p>
          <a:p>
            <a:pPr indent="-3175" eaLnBrk="1" fontAlgn="auto" hangingPunct="1">
              <a:lnSpc>
                <a:spcPct val="120000"/>
              </a:lnSpc>
              <a:spcBef>
                <a:spcPts val="0"/>
              </a:spcBef>
              <a:spcAft>
                <a:spcPts val="1200"/>
              </a:spcAft>
              <a:buFont typeface="Arial" pitchFamily="34" charset="0"/>
              <a:buNone/>
              <a:defRPr/>
            </a:pPr>
            <a:r>
              <a:rPr lang="en-US" dirty="0" smtClean="0"/>
              <a:t>(Curriculum maps linked to Common Core Standards)</a:t>
            </a:r>
          </a:p>
          <a:p>
            <a:pPr eaLnBrk="1" fontAlgn="auto" hangingPunct="1">
              <a:lnSpc>
                <a:spcPct val="120000"/>
              </a:lnSpc>
              <a:spcBef>
                <a:spcPts val="0"/>
              </a:spcBef>
              <a:spcAft>
                <a:spcPts val="0"/>
              </a:spcAft>
              <a:defRPr/>
            </a:pPr>
            <a:r>
              <a:rPr lang="en-US" dirty="0" smtClean="0">
                <a:hlinkClick r:id="rId4"/>
              </a:rPr>
              <a:t>www.education.ohio.gov</a:t>
            </a:r>
            <a:r>
              <a:rPr lang="en-US" dirty="0" smtClean="0"/>
              <a:t> </a:t>
            </a:r>
          </a:p>
          <a:p>
            <a:pPr indent="-3175" eaLnBrk="1" fontAlgn="auto" hangingPunct="1">
              <a:lnSpc>
                <a:spcPct val="120000"/>
              </a:lnSpc>
              <a:spcBef>
                <a:spcPts val="0"/>
              </a:spcBef>
              <a:spcAft>
                <a:spcPts val="1200"/>
              </a:spcAft>
              <a:buFont typeface="Arial" pitchFamily="34" charset="0"/>
              <a:buNone/>
              <a:defRPr/>
            </a:pPr>
            <a:r>
              <a:rPr lang="en-US" dirty="0" smtClean="0"/>
              <a:t>(Academic Content Standards</a:t>
            </a:r>
            <a:r>
              <a:rPr lang="en-US" b="1" dirty="0" smtClean="0">
                <a:solidFill>
                  <a:srgbClr val="FF0000"/>
                </a:solidFill>
              </a:rPr>
              <a:t>&gt;</a:t>
            </a:r>
            <a:r>
              <a:rPr lang="en-US" dirty="0" smtClean="0"/>
              <a:t>English Language Arts</a:t>
            </a:r>
            <a:r>
              <a:rPr lang="en-US" b="1" dirty="0" smtClean="0">
                <a:solidFill>
                  <a:srgbClr val="FF0000"/>
                </a:solidFill>
              </a:rPr>
              <a:t>&gt;</a:t>
            </a:r>
            <a:r>
              <a:rPr lang="en-US" dirty="0" smtClean="0"/>
              <a:t>Comparison of the K-12 Ohio Academic Content Standards and the Common Core Standards)</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28800"/>
            <a:ext cx="7315200" cy="4525963"/>
          </a:xfrm>
        </p:spPr>
        <p:txBody>
          <a:bodyPr rtlCol="0">
            <a:normAutofit/>
          </a:bodyPr>
          <a:lstStyle/>
          <a:p>
            <a:pPr eaLnBrk="1" fontAlgn="auto" hangingPunct="1">
              <a:spcBef>
                <a:spcPts val="0"/>
              </a:spcBef>
              <a:spcAft>
                <a:spcPts val="1200"/>
              </a:spcAft>
              <a:buClr>
                <a:schemeClr val="accent4"/>
              </a:buClr>
              <a:defRPr/>
            </a:pPr>
            <a:r>
              <a:rPr lang="en-US" dirty="0" smtClean="0"/>
              <a:t>On ELA landing page, link to video clip entitled </a:t>
            </a:r>
            <a:r>
              <a:rPr lang="en-US" i="1" dirty="0" smtClean="0"/>
              <a:t>Bringing Common Core to Life</a:t>
            </a:r>
          </a:p>
          <a:p>
            <a:pPr eaLnBrk="1" fontAlgn="auto" hangingPunct="1">
              <a:spcBef>
                <a:spcPts val="0"/>
              </a:spcBef>
              <a:spcAft>
                <a:spcPts val="1200"/>
              </a:spcAft>
              <a:buClr>
                <a:schemeClr val="accent4"/>
              </a:buClr>
              <a:defRPr/>
            </a:pPr>
            <a:r>
              <a:rPr lang="en-US" dirty="0" smtClean="0"/>
              <a:t>Presentation of model lesson by one of writers of Common Core, David Coleman </a:t>
            </a:r>
          </a:p>
          <a:p>
            <a:pPr eaLnBrk="1" fontAlgn="auto" hangingPunct="1">
              <a:spcBef>
                <a:spcPts val="0"/>
              </a:spcBef>
              <a:spcAft>
                <a:spcPts val="1200"/>
              </a:spcAft>
              <a:buClr>
                <a:schemeClr val="accent4"/>
              </a:buClr>
              <a:defRPr/>
            </a:pPr>
            <a:r>
              <a:rPr lang="en-US" dirty="0" smtClean="0"/>
              <a:t>Demonstrates how to teach close reading of text</a:t>
            </a:r>
            <a:endParaRPr lang="en-US" dirty="0"/>
          </a:p>
        </p:txBody>
      </p:sp>
      <p:sp>
        <p:nvSpPr>
          <p:cNvPr id="5"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normAutofit/>
          </a:bodyPr>
          <a:lstStyle/>
          <a:p>
            <a:pPr algn="ctr" fontAlgn="auto">
              <a:spcAft>
                <a:spcPts val="0"/>
              </a:spcAft>
              <a:defRPr/>
            </a:pPr>
            <a:r>
              <a:rPr lang="en-US" sz="4400" dirty="0"/>
              <a:t>Another Powerful Resource</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e 2"/>
          <p:cNvSpPr/>
          <p:nvPr/>
        </p:nvSpPr>
        <p:spPr>
          <a:xfrm>
            <a:off x="2286000" y="1676400"/>
            <a:ext cx="4135438" cy="4135438"/>
          </a:xfrm>
          <a:prstGeom prst="pie">
            <a:avLst>
              <a:gd name="adj1" fmla="val 9000000"/>
              <a:gd name="adj2" fmla="val 16200000"/>
            </a:avLst>
          </a:prstGeom>
          <a:solidFill>
            <a:schemeClr val="tx2">
              <a:lumMod val="60000"/>
              <a:lumOff val="40000"/>
            </a:schemeClr>
          </a:solidFill>
        </p:spPr>
        <p:style>
          <a:lnRef idx="0">
            <a:schemeClr val="lt1">
              <a:hueOff val="0"/>
              <a:satOff val="0"/>
              <a:lumOff val="0"/>
              <a:alphaOff val="0"/>
            </a:schemeClr>
          </a:lnRef>
          <a:fillRef idx="3">
            <a:schemeClr val="accent1">
              <a:shade val="80000"/>
              <a:hueOff val="306246"/>
              <a:satOff val="-4392"/>
              <a:lumOff val="25615"/>
              <a:alphaOff val="0"/>
            </a:schemeClr>
          </a:fillRef>
          <a:effectRef idx="2">
            <a:schemeClr val="accent1">
              <a:shade val="80000"/>
              <a:hueOff val="306246"/>
              <a:satOff val="-4392"/>
              <a:lumOff val="25615"/>
              <a:alphaOff val="0"/>
            </a:schemeClr>
          </a:effectRef>
          <a:fontRef idx="minor">
            <a:schemeClr val="lt1"/>
          </a:fontRef>
        </p:style>
      </p:sp>
      <p:sp>
        <p:nvSpPr>
          <p:cNvPr id="4" name="Pie 3"/>
          <p:cNvSpPr/>
          <p:nvPr/>
        </p:nvSpPr>
        <p:spPr>
          <a:xfrm>
            <a:off x="2570163" y="1828800"/>
            <a:ext cx="4135437" cy="4135438"/>
          </a:xfrm>
          <a:prstGeom prst="pie">
            <a:avLst>
              <a:gd name="adj1" fmla="val 16200000"/>
              <a:gd name="adj2" fmla="val 1800000"/>
            </a:avLst>
          </a:prstGeom>
          <a:solidFill>
            <a:schemeClr val="accent1">
              <a:lumMod val="40000"/>
              <a:lumOff val="60000"/>
            </a:schemeClr>
          </a:solidFill>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5" name="Pie 4"/>
          <p:cNvSpPr/>
          <p:nvPr/>
        </p:nvSpPr>
        <p:spPr>
          <a:xfrm>
            <a:off x="2514600" y="1960563"/>
            <a:ext cx="4135438" cy="4135437"/>
          </a:xfrm>
          <a:prstGeom prst="pie">
            <a:avLst>
              <a:gd name="adj1" fmla="val 1800000"/>
              <a:gd name="adj2" fmla="val 9000000"/>
            </a:avLst>
          </a:prstGeom>
          <a:solidFill>
            <a:schemeClr val="accent1">
              <a:lumMod val="60000"/>
              <a:lumOff val="40000"/>
            </a:schemeClr>
          </a:solidFill>
        </p:spPr>
        <p:style>
          <a:lnRef idx="0">
            <a:schemeClr val="lt1">
              <a:hueOff val="0"/>
              <a:satOff val="0"/>
              <a:lumOff val="0"/>
              <a:alphaOff val="0"/>
            </a:schemeClr>
          </a:lnRef>
          <a:fillRef idx="3">
            <a:schemeClr val="accent1">
              <a:shade val="80000"/>
              <a:hueOff val="153123"/>
              <a:satOff val="-2196"/>
              <a:lumOff val="12807"/>
              <a:alphaOff val="0"/>
            </a:schemeClr>
          </a:fillRef>
          <a:effectRef idx="2">
            <a:schemeClr val="accent1">
              <a:shade val="80000"/>
              <a:hueOff val="153123"/>
              <a:satOff val="-2196"/>
              <a:lumOff val="12807"/>
              <a:alphaOff val="0"/>
            </a:schemeClr>
          </a:effectRef>
          <a:fontRef idx="minor">
            <a:schemeClr val="lt1"/>
          </a:fontRef>
        </p:style>
      </p:sp>
      <p:sp>
        <p:nvSpPr>
          <p:cNvPr id="9221" name="TextBox 6"/>
          <p:cNvSpPr txBox="1">
            <a:spLocks noChangeArrowheads="1"/>
          </p:cNvSpPr>
          <p:nvPr/>
        </p:nvSpPr>
        <p:spPr bwMode="auto">
          <a:xfrm>
            <a:off x="2654300" y="2341563"/>
            <a:ext cx="1447800"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Revised Academic Content Standards: June 2010</a:t>
            </a:r>
          </a:p>
        </p:txBody>
      </p:sp>
      <p:sp>
        <p:nvSpPr>
          <p:cNvPr id="9222" name="TextBox 7"/>
          <p:cNvSpPr txBox="1">
            <a:spLocks noChangeArrowheads="1"/>
          </p:cNvSpPr>
          <p:nvPr/>
        </p:nvSpPr>
        <p:spPr bwMode="auto">
          <a:xfrm>
            <a:off x="4725988" y="2819400"/>
            <a:ext cx="17510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Model</a:t>
            </a:r>
          </a:p>
          <a:p>
            <a:pPr algn="ctr" eaLnBrk="1" hangingPunct="1"/>
            <a:r>
              <a:rPr lang="en-US" sz="2000" b="1">
                <a:latin typeface="Calibri" pitchFamily="34" charset="0"/>
              </a:rPr>
              <a:t> Curricula:</a:t>
            </a:r>
          </a:p>
          <a:p>
            <a:pPr algn="ctr" eaLnBrk="1" hangingPunct="1"/>
            <a:r>
              <a:rPr lang="en-US" sz="2000" b="1">
                <a:latin typeface="Calibri" pitchFamily="34" charset="0"/>
              </a:rPr>
              <a:t>March 2011</a:t>
            </a:r>
          </a:p>
        </p:txBody>
      </p:sp>
      <p:sp>
        <p:nvSpPr>
          <p:cNvPr id="9223" name="TextBox 8"/>
          <p:cNvSpPr txBox="1">
            <a:spLocks noChangeArrowheads="1"/>
          </p:cNvSpPr>
          <p:nvPr/>
        </p:nvSpPr>
        <p:spPr bwMode="auto">
          <a:xfrm>
            <a:off x="3721100" y="4703763"/>
            <a:ext cx="1892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Aligned System</a:t>
            </a:r>
          </a:p>
          <a:p>
            <a:pPr algn="ctr" eaLnBrk="1" hangingPunct="1"/>
            <a:r>
              <a:rPr lang="en-US" sz="2000" b="1">
                <a:latin typeface="Calibri" pitchFamily="34" charset="0"/>
              </a:rPr>
              <a:t>of Assessments:</a:t>
            </a:r>
          </a:p>
          <a:p>
            <a:pPr algn="ctr" eaLnBrk="1" hangingPunct="1"/>
            <a:r>
              <a:rPr lang="en-US" sz="2000" b="1">
                <a:latin typeface="Calibri" pitchFamily="34" charset="0"/>
              </a:rPr>
              <a:t>2014</a:t>
            </a:r>
          </a:p>
        </p:txBody>
      </p:sp>
      <p:sp>
        <p:nvSpPr>
          <p:cNvPr id="11" name="Title 2"/>
          <p:cNvSpPr>
            <a:spLocks noGrp="1"/>
          </p:cNvSpPr>
          <p:nvPr>
            <p:ph type="title"/>
          </p:nvPr>
        </p:nvSpPr>
        <p:spPr>
          <a:xfrm>
            <a:off x="685800" y="425450"/>
            <a:ext cx="7772400" cy="9906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bg1"/>
                </a:solidFill>
              </a:rPr>
              <a:t>First Step: Revised Standards</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e 3"/>
          <p:cNvSpPr/>
          <p:nvPr/>
        </p:nvSpPr>
        <p:spPr>
          <a:xfrm>
            <a:off x="2417763" y="1808163"/>
            <a:ext cx="4135437" cy="4135437"/>
          </a:xfrm>
          <a:prstGeom prst="pie">
            <a:avLst>
              <a:gd name="adj1" fmla="val 9000000"/>
              <a:gd name="adj2" fmla="val 16200000"/>
            </a:avLst>
          </a:prstGeom>
          <a:solidFill>
            <a:schemeClr val="tx2">
              <a:lumMod val="60000"/>
              <a:lumOff val="40000"/>
            </a:schemeClr>
          </a:solidFill>
        </p:spPr>
        <p:style>
          <a:lnRef idx="0">
            <a:schemeClr val="lt1">
              <a:hueOff val="0"/>
              <a:satOff val="0"/>
              <a:lumOff val="0"/>
              <a:alphaOff val="0"/>
            </a:schemeClr>
          </a:lnRef>
          <a:fillRef idx="3">
            <a:schemeClr val="accent1">
              <a:shade val="80000"/>
              <a:hueOff val="306246"/>
              <a:satOff val="-4392"/>
              <a:lumOff val="25615"/>
              <a:alphaOff val="0"/>
            </a:schemeClr>
          </a:fillRef>
          <a:effectRef idx="2">
            <a:schemeClr val="accent1">
              <a:shade val="80000"/>
              <a:hueOff val="306246"/>
              <a:satOff val="-4392"/>
              <a:lumOff val="25615"/>
              <a:alphaOff val="0"/>
            </a:schemeClr>
          </a:effectRef>
          <a:fontRef idx="minor">
            <a:schemeClr val="lt1"/>
          </a:fontRef>
        </p:style>
      </p:sp>
      <p:sp>
        <p:nvSpPr>
          <p:cNvPr id="5" name="Pie 4"/>
          <p:cNvSpPr/>
          <p:nvPr/>
        </p:nvSpPr>
        <p:spPr>
          <a:xfrm>
            <a:off x="2570163" y="1828800"/>
            <a:ext cx="4135437" cy="4135438"/>
          </a:xfrm>
          <a:prstGeom prst="pie">
            <a:avLst>
              <a:gd name="adj1" fmla="val 16200000"/>
              <a:gd name="adj2" fmla="val 1800000"/>
            </a:avLst>
          </a:prstGeom>
          <a:solidFill>
            <a:schemeClr val="accent1">
              <a:lumMod val="40000"/>
              <a:lumOff val="60000"/>
            </a:schemeClr>
          </a:solidFill>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7" name="Pie 6"/>
          <p:cNvSpPr/>
          <p:nvPr/>
        </p:nvSpPr>
        <p:spPr>
          <a:xfrm>
            <a:off x="2514600" y="2112963"/>
            <a:ext cx="4135438" cy="4135437"/>
          </a:xfrm>
          <a:prstGeom prst="pie">
            <a:avLst>
              <a:gd name="adj1" fmla="val 1800000"/>
              <a:gd name="adj2" fmla="val 9000000"/>
            </a:avLst>
          </a:prstGeom>
          <a:solidFill>
            <a:schemeClr val="accent1">
              <a:lumMod val="60000"/>
              <a:lumOff val="40000"/>
            </a:schemeClr>
          </a:solidFill>
        </p:spPr>
        <p:style>
          <a:lnRef idx="0">
            <a:schemeClr val="lt1">
              <a:hueOff val="0"/>
              <a:satOff val="0"/>
              <a:lumOff val="0"/>
              <a:alphaOff val="0"/>
            </a:schemeClr>
          </a:lnRef>
          <a:fillRef idx="3">
            <a:schemeClr val="accent1">
              <a:shade val="80000"/>
              <a:hueOff val="153123"/>
              <a:satOff val="-2196"/>
              <a:lumOff val="12807"/>
              <a:alphaOff val="0"/>
            </a:schemeClr>
          </a:fillRef>
          <a:effectRef idx="2">
            <a:schemeClr val="accent1">
              <a:shade val="80000"/>
              <a:hueOff val="153123"/>
              <a:satOff val="-2196"/>
              <a:lumOff val="12807"/>
              <a:alphaOff val="0"/>
            </a:schemeClr>
          </a:effectRef>
          <a:fontRef idx="minor">
            <a:schemeClr val="lt1"/>
          </a:fontRef>
        </p:style>
      </p:sp>
      <p:sp>
        <p:nvSpPr>
          <p:cNvPr id="41989" name="TextBox 7"/>
          <p:cNvSpPr txBox="1">
            <a:spLocks noChangeArrowheads="1"/>
          </p:cNvSpPr>
          <p:nvPr/>
        </p:nvSpPr>
        <p:spPr bwMode="auto">
          <a:xfrm>
            <a:off x="2786063" y="2473325"/>
            <a:ext cx="14478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Revised Academic Content Standards: June 2010</a:t>
            </a:r>
          </a:p>
        </p:txBody>
      </p:sp>
      <p:sp>
        <p:nvSpPr>
          <p:cNvPr id="41990" name="TextBox 8"/>
          <p:cNvSpPr txBox="1">
            <a:spLocks noChangeArrowheads="1"/>
          </p:cNvSpPr>
          <p:nvPr/>
        </p:nvSpPr>
        <p:spPr bwMode="auto">
          <a:xfrm>
            <a:off x="4725988" y="2819400"/>
            <a:ext cx="17510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Model</a:t>
            </a:r>
          </a:p>
          <a:p>
            <a:pPr algn="ctr" eaLnBrk="1" hangingPunct="1"/>
            <a:r>
              <a:rPr lang="en-US" sz="2000" b="1">
                <a:latin typeface="Calibri" pitchFamily="34" charset="0"/>
              </a:rPr>
              <a:t> Curricula:</a:t>
            </a:r>
          </a:p>
          <a:p>
            <a:pPr algn="ctr" eaLnBrk="1" hangingPunct="1"/>
            <a:r>
              <a:rPr lang="en-US" sz="2000" b="1">
                <a:latin typeface="Calibri" pitchFamily="34" charset="0"/>
              </a:rPr>
              <a:t>March 2011</a:t>
            </a:r>
          </a:p>
        </p:txBody>
      </p:sp>
      <p:sp>
        <p:nvSpPr>
          <p:cNvPr id="41991" name="TextBox 9"/>
          <p:cNvSpPr txBox="1">
            <a:spLocks noChangeArrowheads="1"/>
          </p:cNvSpPr>
          <p:nvPr/>
        </p:nvSpPr>
        <p:spPr bwMode="auto">
          <a:xfrm>
            <a:off x="3721100" y="4856163"/>
            <a:ext cx="1892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b="1">
                <a:latin typeface="Calibri" pitchFamily="34" charset="0"/>
              </a:rPr>
              <a:t>Aligned System</a:t>
            </a:r>
          </a:p>
          <a:p>
            <a:pPr algn="ctr" eaLnBrk="1" hangingPunct="1"/>
            <a:r>
              <a:rPr lang="en-US" sz="2000" b="1">
                <a:latin typeface="Calibri" pitchFamily="34" charset="0"/>
              </a:rPr>
              <a:t>of Assessments:</a:t>
            </a:r>
          </a:p>
          <a:p>
            <a:pPr algn="ctr" eaLnBrk="1" hangingPunct="1"/>
            <a:r>
              <a:rPr lang="en-US" sz="2000" b="1">
                <a:latin typeface="Calibri" pitchFamily="34" charset="0"/>
              </a:rPr>
              <a:t>2014</a:t>
            </a:r>
          </a:p>
        </p:txBody>
      </p:sp>
      <p:sp>
        <p:nvSpPr>
          <p:cNvPr id="12"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normAutofit fontScale="77500" lnSpcReduction="20000"/>
          </a:bodyPr>
          <a:lstStyle/>
          <a:p>
            <a:pPr algn="ctr" fontAlgn="auto">
              <a:spcAft>
                <a:spcPts val="0"/>
              </a:spcAft>
              <a:defRPr/>
            </a:pPr>
            <a:r>
              <a:rPr lang="en-US" sz="4400" dirty="0"/>
              <a:t>Ohio’s Comprehensive Educational System</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371600" y="381000"/>
            <a:ext cx="6477000" cy="1143000"/>
          </a:xfrm>
        </p:spPr>
        <p:style>
          <a:lnRef idx="0">
            <a:schemeClr val="accent1"/>
          </a:lnRef>
          <a:fillRef idx="3">
            <a:schemeClr val="accent1"/>
          </a:fillRef>
          <a:effectRef idx="3">
            <a:schemeClr val="accent1"/>
          </a:effectRef>
          <a:fontRef idx="minor">
            <a:schemeClr val="lt1"/>
          </a:fontRef>
        </p:style>
        <p:txBody>
          <a:bodyPr/>
          <a:lstStyle/>
          <a:p>
            <a:pPr eaLnBrk="1" hangingPunct="1">
              <a:defRPr/>
            </a:pPr>
            <a:r>
              <a:rPr lang="en-US" sz="5400" dirty="0" smtClean="0">
                <a:solidFill>
                  <a:schemeClr val="bg1"/>
                </a:solidFill>
                <a:effectLst>
                  <a:outerShdw blurRad="38100" dist="38100" dir="2700000" algn="tl">
                    <a:srgbClr val="000000">
                      <a:alpha val="43137"/>
                    </a:srgbClr>
                  </a:outerShdw>
                </a:effectLst>
              </a:rPr>
              <a:t>Ohio’s Decision</a:t>
            </a:r>
          </a:p>
        </p:txBody>
      </p:sp>
      <p:sp>
        <p:nvSpPr>
          <p:cNvPr id="7" name="Content Placeholder 6"/>
          <p:cNvSpPr>
            <a:spLocks noGrp="1"/>
          </p:cNvSpPr>
          <p:nvPr>
            <p:ph idx="1"/>
          </p:nvPr>
        </p:nvSpPr>
        <p:spPr bwMode="auto">
          <a:xfrm>
            <a:off x="762000" y="1828800"/>
            <a:ext cx="7924800" cy="4191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normAutofit lnSpcReduction="10000"/>
          </a:bodyPr>
          <a:lstStyle/>
          <a:p>
            <a:pPr marL="0" indent="0" algn="ctr">
              <a:buNone/>
            </a:pPr>
            <a:r>
              <a:rPr lang="en-US" sz="2800" dirty="0">
                <a:solidFill>
                  <a:schemeClr val="accent2">
                    <a:lumMod val="75000"/>
                  </a:schemeClr>
                </a:solidFill>
                <a:effectLst>
                  <a:outerShdw blurRad="38100" dist="38100" dir="2700000" algn="tl">
                    <a:srgbClr val="000000">
                      <a:alpha val="43137"/>
                    </a:srgbClr>
                  </a:outerShdw>
                </a:effectLst>
              </a:rPr>
              <a:t>Ohio had been a participating member </a:t>
            </a:r>
            <a:r>
              <a:rPr lang="en-US" sz="2800" dirty="0" smtClean="0">
                <a:solidFill>
                  <a:schemeClr val="accent2">
                    <a:lumMod val="75000"/>
                  </a:schemeClr>
                </a:solidFill>
                <a:effectLst>
                  <a:outerShdw blurRad="38100" dist="38100" dir="2700000" algn="tl">
                    <a:srgbClr val="000000">
                      <a:alpha val="43137"/>
                    </a:srgbClr>
                  </a:outerShdw>
                </a:effectLst>
              </a:rPr>
              <a:t>of two consortia. </a:t>
            </a:r>
          </a:p>
          <a:p>
            <a:pPr marL="0" indent="0" algn="ctr">
              <a:buNone/>
            </a:pPr>
            <a:endParaRPr lang="en-US" sz="2800" dirty="0">
              <a:solidFill>
                <a:schemeClr val="accent2">
                  <a:lumMod val="75000"/>
                </a:schemeClr>
              </a:solidFill>
              <a:effectLst>
                <a:outerShdw blurRad="38100" dist="38100" dir="2700000" algn="tl">
                  <a:srgbClr val="000000">
                    <a:alpha val="43137"/>
                  </a:srgbClr>
                </a:outerShdw>
              </a:effectLst>
            </a:endParaRPr>
          </a:p>
          <a:p>
            <a:pPr marL="0" indent="0" algn="ctr">
              <a:buNone/>
            </a:pPr>
            <a:r>
              <a:rPr lang="en-US" sz="2800" dirty="0" smtClean="0">
                <a:solidFill>
                  <a:schemeClr val="accent2">
                    <a:lumMod val="75000"/>
                  </a:schemeClr>
                </a:solidFill>
                <a:effectLst>
                  <a:outerShdw blurRad="38100" dist="38100" dir="2700000" algn="tl">
                    <a:srgbClr val="000000">
                      <a:alpha val="43137"/>
                    </a:srgbClr>
                  </a:outerShdw>
                </a:effectLst>
              </a:rPr>
              <a:t>On November 15, 2011 the Ohio State Board of Education voted for Ohio to join </a:t>
            </a:r>
            <a:r>
              <a:rPr lang="en-US" sz="2800" b="1" dirty="0" smtClean="0">
                <a:solidFill>
                  <a:schemeClr val="accent2">
                    <a:lumMod val="75000"/>
                  </a:schemeClr>
                </a:solidFill>
                <a:effectLst>
                  <a:outerShdw blurRad="38100" dist="38100" dir="2700000" algn="tl">
                    <a:srgbClr val="000000">
                      <a:alpha val="43137"/>
                    </a:srgbClr>
                  </a:outerShdw>
                </a:effectLst>
              </a:rPr>
              <a:t>PARCC</a:t>
            </a:r>
            <a:r>
              <a:rPr lang="en-US" sz="2800" dirty="0" smtClean="0">
                <a:solidFill>
                  <a:schemeClr val="accent2">
                    <a:lumMod val="75000"/>
                  </a:schemeClr>
                </a:solidFill>
                <a:effectLst>
                  <a:outerShdw blurRad="38100" dist="38100" dir="2700000" algn="tl">
                    <a:srgbClr val="000000">
                      <a:alpha val="43137"/>
                    </a:srgbClr>
                  </a:outerShdw>
                </a:effectLst>
              </a:rPr>
              <a:t> as a governing member.</a:t>
            </a:r>
            <a:endParaRPr lang="en-US" sz="2800" dirty="0">
              <a:solidFill>
                <a:schemeClr val="accent2">
                  <a:lumMod val="75000"/>
                </a:schemeClr>
              </a:solidFill>
              <a:effectLst>
                <a:outerShdw blurRad="38100" dist="38100" dir="2700000" algn="tl">
                  <a:srgbClr val="000000">
                    <a:alpha val="43137"/>
                  </a:srgbClr>
                </a:outerShdw>
              </a:effectLs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a typeface="ヒラギノ角ゴ Pro W3" pitchFamily="1" charset="-128"/>
            </a:endParaRPr>
          </a:p>
        </p:txBody>
      </p:sp>
      <p:grpSp>
        <p:nvGrpSpPr>
          <p:cNvPr id="4" name="Group 3"/>
          <p:cNvGrpSpPr/>
          <p:nvPr/>
        </p:nvGrpSpPr>
        <p:grpSpPr>
          <a:xfrm>
            <a:off x="6153150" y="6248400"/>
            <a:ext cx="1847850" cy="247650"/>
            <a:chOff x="228600" y="457200"/>
            <a:chExt cx="1847850" cy="247650"/>
          </a:xfrm>
        </p:grpSpPr>
        <p:pic>
          <p:nvPicPr>
            <p:cNvPr id="5" name="Picture 2" descr="http://www.ode.state.oh.us/gd/templates/images/ODE/ohio_logo.gif">
              <a:hlinkClick r:id="rId3"/>
            </p:cNvPr>
            <p:cNvPicPr>
              <a:picLocks noChangeAspect="1" noChangeArrowheads="1"/>
            </p:cNvPicPr>
            <p:nvPr/>
          </p:nvPicPr>
          <p:blipFill>
            <a:blip r:embed="rId4" cstate="print"/>
            <a:srcRect/>
            <a:stretch>
              <a:fillRect/>
            </a:stretch>
          </p:blipFill>
          <p:spPr bwMode="auto">
            <a:xfrm>
              <a:off x="228600" y="457200"/>
              <a:ext cx="1019175" cy="247650"/>
            </a:xfrm>
            <a:prstGeom prst="rect">
              <a:avLst/>
            </a:prstGeom>
            <a:noFill/>
          </p:spPr>
        </p:pic>
        <p:pic>
          <p:nvPicPr>
            <p:cNvPr id="6" name="Picture 4" descr="http://www.ode.state.oh.us/gd/templates/images/ODE/ode_logo.gif">
              <a:hlinkClick r:id="rId5"/>
            </p:cNvPr>
            <p:cNvPicPr>
              <a:picLocks noChangeAspect="1" noChangeArrowheads="1"/>
            </p:cNvPicPr>
            <p:nvPr/>
          </p:nvPicPr>
          <p:blipFill>
            <a:blip r:embed="rId6" cstate="print"/>
            <a:srcRect/>
            <a:stretch>
              <a:fillRect/>
            </a:stretch>
          </p:blipFill>
          <p:spPr bwMode="auto">
            <a:xfrm>
              <a:off x="1371600" y="457200"/>
              <a:ext cx="704850" cy="228600"/>
            </a:xfrm>
            <a:prstGeom prst="rect">
              <a:avLst/>
            </a:prstGeom>
            <a:noFill/>
          </p:spPr>
        </p:pic>
      </p:grpSp>
      <p:sp>
        <p:nvSpPr>
          <p:cNvPr id="2" name="Slide Number Placeholder 1"/>
          <p:cNvSpPr>
            <a:spLocks noGrp="1"/>
          </p:cNvSpPr>
          <p:nvPr>
            <p:ph type="sldNum" sz="quarter" idx="12"/>
          </p:nvPr>
        </p:nvSpPr>
        <p:spPr/>
        <p:txBody>
          <a:bodyPr/>
          <a:lstStyle/>
          <a:p>
            <a:fld id="{CD83775D-9AB2-4666-9897-96B0B65760AE}" type="slidenum">
              <a:rPr lang="en-US" smtClean="0"/>
              <a:pPr/>
              <a:t>41</a:t>
            </a:fld>
            <a:endParaRPr lang="en-US"/>
          </a:p>
        </p:txBody>
      </p:sp>
    </p:spTree>
    <p:extLst>
      <p:ext uri="{BB962C8B-B14F-4D97-AF65-F5344CB8AC3E}">
        <p14:creationId xmlns:p14="http://schemas.microsoft.com/office/powerpoint/2010/main" val="3411723971"/>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020762"/>
          </a:xfrm>
        </p:spPr>
        <p:style>
          <a:lnRef idx="0">
            <a:schemeClr val="accent1"/>
          </a:lnRef>
          <a:fillRef idx="3">
            <a:schemeClr val="accent1"/>
          </a:fillRef>
          <a:effectRef idx="3">
            <a:schemeClr val="accent1"/>
          </a:effectRef>
          <a:fontRef idx="minor">
            <a:schemeClr val="lt1"/>
          </a:fontRef>
        </p:style>
        <p:txBody>
          <a:bodyPr/>
          <a:lstStyle/>
          <a:p>
            <a:pPr eaLnBrk="1" hangingPunct="1">
              <a:defRPr/>
            </a:pPr>
            <a:r>
              <a:rPr lang="en-US" dirty="0">
                <a:solidFill>
                  <a:schemeClr val="bg1"/>
                </a:solidFill>
                <a:effectLst>
                  <a:outerShdw blurRad="38100" dist="38100" dir="2700000" algn="tl">
                    <a:srgbClr val="000000">
                      <a:alpha val="43137"/>
                    </a:srgbClr>
                  </a:outerShdw>
                </a:effectLst>
              </a:rPr>
              <a:t>Ohio’s New Assessments</a:t>
            </a:r>
          </a:p>
        </p:txBody>
      </p:sp>
      <p:sp>
        <p:nvSpPr>
          <p:cNvPr id="41987" name="Text Placeholder 8"/>
          <p:cNvSpPr>
            <a:spLocks noGrp="1"/>
          </p:cNvSpPr>
          <p:nvPr>
            <p:ph type="body" idx="1"/>
          </p:nvPr>
        </p:nvSpPr>
        <p:spPr>
          <a:xfrm>
            <a:off x="457200" y="1371600"/>
            <a:ext cx="4040188" cy="803275"/>
          </a:xfrm>
          <a:ln>
            <a:headEnd/>
            <a:tailEnd/>
          </a:ln>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ctr" eaLnBrk="1" hangingPunct="1">
              <a:defRPr/>
            </a:pPr>
            <a:r>
              <a:rPr lang="en-US" dirty="0" smtClean="0">
                <a:solidFill>
                  <a:schemeClr val="accent2">
                    <a:lumMod val="75000"/>
                  </a:schemeClr>
                </a:solidFill>
              </a:rPr>
              <a:t>PARCC Developed </a:t>
            </a:r>
            <a:r>
              <a:rPr lang="en-US" dirty="0">
                <a:solidFill>
                  <a:schemeClr val="accent2">
                    <a:lumMod val="75000"/>
                  </a:schemeClr>
                </a:solidFill>
              </a:rPr>
              <a:t>A</a:t>
            </a:r>
            <a:r>
              <a:rPr lang="en-US" dirty="0" smtClean="0">
                <a:solidFill>
                  <a:schemeClr val="accent2">
                    <a:lumMod val="75000"/>
                  </a:schemeClr>
                </a:solidFill>
              </a:rPr>
              <a:t>ssessments</a:t>
            </a:r>
          </a:p>
        </p:txBody>
      </p:sp>
      <p:sp>
        <p:nvSpPr>
          <p:cNvPr id="10" name="Content Placeholder 9"/>
          <p:cNvSpPr>
            <a:spLocks noGrp="1"/>
          </p:cNvSpPr>
          <p:nvPr>
            <p:ph sz="half" idx="2"/>
          </p:nvPr>
        </p:nvSpPr>
        <p:spPr>
          <a:xfrm>
            <a:off x="457200" y="2174875"/>
            <a:ext cx="4040188" cy="4149725"/>
          </a:xfrm>
        </p:spPr>
        <p:txBody>
          <a:bodyPr/>
          <a:lstStyle/>
          <a:p>
            <a:pPr eaLnBrk="1" hangingPunct="1">
              <a:buFontTx/>
              <a:buBlip>
                <a:blip r:embed="rId3"/>
              </a:buBlip>
              <a:defRPr/>
            </a:pPr>
            <a:r>
              <a:rPr lang="en-US" dirty="0" smtClean="0">
                <a:solidFill>
                  <a:schemeClr val="accent2">
                    <a:lumMod val="75000"/>
                  </a:schemeClr>
                </a:solidFill>
              </a:rPr>
              <a:t>English language arts </a:t>
            </a:r>
          </a:p>
          <a:p>
            <a:pPr marL="557212" eaLnBrk="1" hangingPunct="1">
              <a:buFontTx/>
              <a:buBlip>
                <a:blip r:embed="rId4"/>
              </a:buBlip>
              <a:defRPr/>
            </a:pPr>
            <a:r>
              <a:rPr lang="en-US" dirty="0" smtClean="0">
                <a:solidFill>
                  <a:schemeClr val="accent2">
                    <a:lumMod val="75000"/>
                  </a:schemeClr>
                </a:solidFill>
              </a:rPr>
              <a:t>grades 3 – 8 and high school</a:t>
            </a:r>
          </a:p>
          <a:p>
            <a:pPr eaLnBrk="1" hangingPunct="1">
              <a:buFontTx/>
              <a:buBlip>
                <a:blip r:embed="rId3"/>
              </a:buBlip>
              <a:defRPr/>
            </a:pPr>
            <a:r>
              <a:rPr lang="en-US" dirty="0" smtClean="0">
                <a:solidFill>
                  <a:schemeClr val="accent2">
                    <a:lumMod val="75000"/>
                  </a:schemeClr>
                </a:solidFill>
              </a:rPr>
              <a:t>Mathematics </a:t>
            </a:r>
          </a:p>
          <a:p>
            <a:pPr marL="571500" eaLnBrk="1" hangingPunct="1">
              <a:buFontTx/>
              <a:buBlip>
                <a:blip r:embed="rId4"/>
              </a:buBlip>
              <a:defRPr/>
            </a:pPr>
            <a:r>
              <a:rPr lang="en-US" dirty="0" smtClean="0">
                <a:solidFill>
                  <a:schemeClr val="accent2">
                    <a:lumMod val="75000"/>
                  </a:schemeClr>
                </a:solidFill>
              </a:rPr>
              <a:t>grades 3 – 8 and high school</a:t>
            </a:r>
          </a:p>
          <a:p>
            <a:pPr eaLnBrk="1" hangingPunct="1">
              <a:buFontTx/>
              <a:buBlip>
                <a:blip r:embed="rId3"/>
              </a:buBlip>
              <a:defRPr/>
            </a:pPr>
            <a:r>
              <a:rPr lang="en-US" dirty="0" smtClean="0">
                <a:solidFill>
                  <a:schemeClr val="accent2">
                    <a:lumMod val="75000"/>
                  </a:schemeClr>
                </a:solidFill>
              </a:rPr>
              <a:t>Assess the Common Core Standards</a:t>
            </a:r>
          </a:p>
          <a:p>
            <a:pPr eaLnBrk="1" hangingPunct="1">
              <a:buFontTx/>
              <a:buBlip>
                <a:blip r:embed="rId3"/>
              </a:buBlip>
              <a:defRPr/>
            </a:pPr>
            <a:r>
              <a:rPr lang="en-US" dirty="0" smtClean="0">
                <a:solidFill>
                  <a:schemeClr val="accent2">
                    <a:lumMod val="75000"/>
                  </a:schemeClr>
                </a:solidFill>
              </a:rPr>
              <a:t>Operational school year 2014-15</a:t>
            </a:r>
            <a:endParaRPr lang="en-US" dirty="0">
              <a:solidFill>
                <a:schemeClr val="accent2">
                  <a:lumMod val="75000"/>
                </a:schemeClr>
              </a:solidFill>
            </a:endParaRPr>
          </a:p>
        </p:txBody>
      </p:sp>
      <p:sp>
        <p:nvSpPr>
          <p:cNvPr id="41989" name="Text Placeholder 10"/>
          <p:cNvSpPr>
            <a:spLocks noGrp="1"/>
          </p:cNvSpPr>
          <p:nvPr>
            <p:ph type="body" sz="quarter" idx="3"/>
          </p:nvPr>
        </p:nvSpPr>
        <p:spPr>
          <a:xfrm>
            <a:off x="4645025" y="1371600"/>
            <a:ext cx="4041775" cy="803275"/>
          </a:xfrm>
          <a:ln>
            <a:headEnd/>
            <a:tailEnd/>
          </a:ln>
        </p:spPr>
        <p:style>
          <a:lnRef idx="1">
            <a:schemeClr val="accent1"/>
          </a:lnRef>
          <a:fillRef idx="2">
            <a:schemeClr val="accent1"/>
          </a:fillRef>
          <a:effectRef idx="1">
            <a:schemeClr val="accent1"/>
          </a:effectRef>
          <a:fontRef idx="minor">
            <a:schemeClr val="dk1"/>
          </a:fontRef>
        </p:style>
        <p:txBody>
          <a:bodyPr>
            <a:normAutofit/>
          </a:bodyPr>
          <a:lstStyle/>
          <a:p>
            <a:pPr algn="ctr" eaLnBrk="1" hangingPunct="1">
              <a:defRPr/>
            </a:pPr>
            <a:r>
              <a:rPr lang="en-US" dirty="0" smtClean="0">
                <a:solidFill>
                  <a:schemeClr val="accent2">
                    <a:lumMod val="75000"/>
                  </a:schemeClr>
                </a:solidFill>
              </a:rPr>
              <a:t>State </a:t>
            </a:r>
            <a:r>
              <a:rPr lang="en-US" dirty="0">
                <a:solidFill>
                  <a:schemeClr val="accent2">
                    <a:lumMod val="75000"/>
                  </a:schemeClr>
                </a:solidFill>
              </a:rPr>
              <a:t>D</a:t>
            </a:r>
            <a:r>
              <a:rPr lang="en-US" dirty="0" smtClean="0">
                <a:solidFill>
                  <a:schemeClr val="accent2">
                    <a:lumMod val="75000"/>
                  </a:schemeClr>
                </a:solidFill>
              </a:rPr>
              <a:t>eveloped </a:t>
            </a:r>
            <a:r>
              <a:rPr lang="en-US" dirty="0">
                <a:solidFill>
                  <a:schemeClr val="accent2">
                    <a:lumMod val="75000"/>
                  </a:schemeClr>
                </a:solidFill>
              </a:rPr>
              <a:t>A</a:t>
            </a:r>
            <a:r>
              <a:rPr lang="en-US" dirty="0" smtClean="0">
                <a:solidFill>
                  <a:schemeClr val="accent2">
                    <a:lumMod val="75000"/>
                  </a:schemeClr>
                </a:solidFill>
              </a:rPr>
              <a:t>ssessments</a:t>
            </a:r>
          </a:p>
        </p:txBody>
      </p:sp>
      <p:sp>
        <p:nvSpPr>
          <p:cNvPr id="12" name="Content Placeholder 11"/>
          <p:cNvSpPr>
            <a:spLocks noGrp="1"/>
          </p:cNvSpPr>
          <p:nvPr>
            <p:ph sz="quarter" idx="4"/>
          </p:nvPr>
        </p:nvSpPr>
        <p:spPr>
          <a:xfrm>
            <a:off x="4645025" y="2174875"/>
            <a:ext cx="4041775" cy="4149725"/>
          </a:xfrm>
        </p:spPr>
        <p:txBody>
          <a:bodyPr/>
          <a:lstStyle/>
          <a:p>
            <a:pPr eaLnBrk="1" hangingPunct="1">
              <a:buFontTx/>
              <a:buBlip>
                <a:blip r:embed="rId3"/>
              </a:buBlip>
              <a:defRPr/>
            </a:pPr>
            <a:r>
              <a:rPr lang="en-US" dirty="0" smtClean="0">
                <a:solidFill>
                  <a:schemeClr val="accent2">
                    <a:lumMod val="75000"/>
                  </a:schemeClr>
                </a:solidFill>
              </a:rPr>
              <a:t>Science </a:t>
            </a:r>
          </a:p>
          <a:p>
            <a:pPr marL="587375" eaLnBrk="1" hangingPunct="1">
              <a:buFontTx/>
              <a:buBlip>
                <a:blip r:embed="rId4"/>
              </a:buBlip>
              <a:defRPr/>
            </a:pPr>
            <a:r>
              <a:rPr lang="en-US" dirty="0" smtClean="0">
                <a:solidFill>
                  <a:schemeClr val="accent2">
                    <a:lumMod val="75000"/>
                  </a:schemeClr>
                </a:solidFill>
              </a:rPr>
              <a:t>grades </a:t>
            </a:r>
            <a:r>
              <a:rPr lang="en-US" dirty="0" smtClean="0">
                <a:solidFill>
                  <a:schemeClr val="accent2">
                    <a:lumMod val="75000"/>
                  </a:schemeClr>
                </a:solidFill>
              </a:rPr>
              <a:t>5 </a:t>
            </a:r>
            <a:r>
              <a:rPr lang="en-US" dirty="0" smtClean="0">
                <a:solidFill>
                  <a:schemeClr val="accent2">
                    <a:lumMod val="75000"/>
                  </a:schemeClr>
                </a:solidFill>
              </a:rPr>
              <a:t>and </a:t>
            </a:r>
            <a:r>
              <a:rPr lang="en-US" dirty="0" smtClean="0">
                <a:solidFill>
                  <a:schemeClr val="accent2">
                    <a:lumMod val="75000"/>
                  </a:schemeClr>
                </a:solidFill>
              </a:rPr>
              <a:t>8 </a:t>
            </a:r>
            <a:r>
              <a:rPr lang="en-US" dirty="0" smtClean="0">
                <a:solidFill>
                  <a:schemeClr val="accent2">
                    <a:lumMod val="75000"/>
                  </a:schemeClr>
                </a:solidFill>
              </a:rPr>
              <a:t>and high school</a:t>
            </a:r>
          </a:p>
          <a:p>
            <a:pPr eaLnBrk="1" hangingPunct="1">
              <a:buFontTx/>
              <a:buBlip>
                <a:blip r:embed="rId3"/>
              </a:buBlip>
              <a:defRPr/>
            </a:pPr>
            <a:r>
              <a:rPr lang="en-US" dirty="0" smtClean="0">
                <a:solidFill>
                  <a:schemeClr val="accent2">
                    <a:lumMod val="75000"/>
                  </a:schemeClr>
                </a:solidFill>
              </a:rPr>
              <a:t>Social Studies </a:t>
            </a:r>
          </a:p>
          <a:p>
            <a:pPr marL="579438" indent="-350838" eaLnBrk="1" hangingPunct="1">
              <a:buFontTx/>
              <a:buBlip>
                <a:blip r:embed="rId4"/>
              </a:buBlip>
              <a:defRPr/>
            </a:pPr>
            <a:r>
              <a:rPr lang="en-US" smtClean="0">
                <a:solidFill>
                  <a:schemeClr val="accent2">
                    <a:lumMod val="75000"/>
                  </a:schemeClr>
                </a:solidFill>
              </a:rPr>
              <a:t>grades </a:t>
            </a:r>
            <a:r>
              <a:rPr lang="en-US" dirty="0" smtClean="0">
                <a:solidFill>
                  <a:schemeClr val="accent2">
                    <a:lumMod val="75000"/>
                  </a:schemeClr>
                </a:solidFill>
              </a:rPr>
              <a:t>4 </a:t>
            </a:r>
            <a:r>
              <a:rPr lang="en-US" smtClean="0">
                <a:solidFill>
                  <a:schemeClr val="accent2">
                    <a:lumMod val="75000"/>
                  </a:schemeClr>
                </a:solidFill>
              </a:rPr>
              <a:t>and </a:t>
            </a:r>
            <a:r>
              <a:rPr lang="en-US" smtClean="0">
                <a:solidFill>
                  <a:schemeClr val="accent2">
                    <a:lumMod val="75000"/>
                  </a:schemeClr>
                </a:solidFill>
              </a:rPr>
              <a:t>6</a:t>
            </a:r>
            <a:endParaRPr lang="en-US" dirty="0" smtClean="0">
              <a:solidFill>
                <a:schemeClr val="accent2">
                  <a:lumMod val="75000"/>
                </a:schemeClr>
              </a:solidFill>
            </a:endParaRPr>
          </a:p>
          <a:p>
            <a:pPr eaLnBrk="1" hangingPunct="1">
              <a:buFontTx/>
              <a:buBlip>
                <a:blip r:embed="rId3"/>
              </a:buBlip>
              <a:defRPr/>
            </a:pPr>
            <a:r>
              <a:rPr lang="en-US" dirty="0" smtClean="0">
                <a:solidFill>
                  <a:schemeClr val="accent2">
                    <a:lumMod val="75000"/>
                  </a:schemeClr>
                </a:solidFill>
              </a:rPr>
              <a:t>Assess the revised Ohio standards</a:t>
            </a:r>
          </a:p>
          <a:p>
            <a:pPr eaLnBrk="1" hangingPunct="1">
              <a:buFontTx/>
              <a:buBlip>
                <a:blip r:embed="rId3"/>
              </a:buBlip>
              <a:defRPr/>
            </a:pPr>
            <a:r>
              <a:rPr lang="en-US" dirty="0" smtClean="0">
                <a:solidFill>
                  <a:schemeClr val="accent2">
                    <a:lumMod val="75000"/>
                  </a:schemeClr>
                </a:solidFill>
              </a:rPr>
              <a:t>Operational </a:t>
            </a:r>
            <a:r>
              <a:rPr lang="en-US" dirty="0" smtClean="0">
                <a:solidFill>
                  <a:schemeClr val="accent2">
                    <a:lumMod val="75000"/>
                  </a:schemeClr>
                </a:solidFill>
              </a:rPr>
              <a:t>school year 2014-15</a:t>
            </a:r>
          </a:p>
        </p:txBody>
      </p:sp>
      <p:grpSp>
        <p:nvGrpSpPr>
          <p:cNvPr id="7" name="Group 6"/>
          <p:cNvGrpSpPr/>
          <p:nvPr/>
        </p:nvGrpSpPr>
        <p:grpSpPr>
          <a:xfrm>
            <a:off x="6153150" y="6248400"/>
            <a:ext cx="1847850" cy="247650"/>
            <a:chOff x="228600" y="457200"/>
            <a:chExt cx="1847850" cy="247650"/>
          </a:xfrm>
        </p:grpSpPr>
        <p:pic>
          <p:nvPicPr>
            <p:cNvPr id="9" name="Picture 2" descr="http://www.ode.state.oh.us/gd/templates/images/ODE/ohio_logo.gif">
              <a:hlinkClick r:id="rId5"/>
            </p:cNvPr>
            <p:cNvPicPr>
              <a:picLocks noChangeAspect="1" noChangeArrowheads="1"/>
            </p:cNvPicPr>
            <p:nvPr/>
          </p:nvPicPr>
          <p:blipFill>
            <a:blip r:embed="rId6" cstate="print"/>
            <a:srcRect/>
            <a:stretch>
              <a:fillRect/>
            </a:stretch>
          </p:blipFill>
          <p:spPr bwMode="auto">
            <a:xfrm>
              <a:off x="228600" y="457200"/>
              <a:ext cx="1019175" cy="247650"/>
            </a:xfrm>
            <a:prstGeom prst="rect">
              <a:avLst/>
            </a:prstGeom>
            <a:noFill/>
          </p:spPr>
        </p:pic>
        <p:pic>
          <p:nvPicPr>
            <p:cNvPr id="11" name="Picture 4" descr="http://www.ode.state.oh.us/gd/templates/images/ODE/ode_logo.gif">
              <a:hlinkClick r:id="rId7"/>
            </p:cNvPr>
            <p:cNvPicPr>
              <a:picLocks noChangeAspect="1" noChangeArrowheads="1"/>
            </p:cNvPicPr>
            <p:nvPr/>
          </p:nvPicPr>
          <p:blipFill>
            <a:blip r:embed="rId8" cstate="print"/>
            <a:srcRect/>
            <a:stretch>
              <a:fillRect/>
            </a:stretch>
          </p:blipFill>
          <p:spPr bwMode="auto">
            <a:xfrm>
              <a:off x="1371600" y="457200"/>
              <a:ext cx="704850" cy="228600"/>
            </a:xfrm>
            <a:prstGeom prst="rect">
              <a:avLst/>
            </a:prstGeom>
            <a:noFill/>
          </p:spPr>
        </p:pic>
      </p:grpSp>
      <p:sp>
        <p:nvSpPr>
          <p:cNvPr id="2" name="Slide Number Placeholder 1"/>
          <p:cNvSpPr>
            <a:spLocks noGrp="1"/>
          </p:cNvSpPr>
          <p:nvPr>
            <p:ph type="sldNum" sz="quarter" idx="12"/>
          </p:nvPr>
        </p:nvSpPr>
        <p:spPr/>
        <p:txBody>
          <a:bodyPr/>
          <a:lstStyle/>
          <a:p>
            <a:fld id="{CD83775D-9AB2-4666-9897-96B0B65760AE}" type="slidenum">
              <a:rPr lang="en-US" smtClean="0"/>
              <a:pPr/>
              <a:t>42</a:t>
            </a:fld>
            <a:endParaRPr lang="en-US"/>
          </a:p>
        </p:txBody>
      </p:sp>
    </p:spTree>
    <p:extLst>
      <p:ext uri="{BB962C8B-B14F-4D97-AF65-F5344CB8AC3E}">
        <p14:creationId xmlns:p14="http://schemas.microsoft.com/office/powerpoint/2010/main" val="3329535754"/>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image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0678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D83775D-9AB2-4666-9897-96B0B65760AE}" type="slidenum">
              <a:rPr lang="en-US" smtClean="0"/>
              <a:pPr/>
              <a:t>43</a:t>
            </a:fld>
            <a:endParaRPr lang="en-US"/>
          </a:p>
        </p:txBody>
      </p:sp>
    </p:spTree>
    <p:extLst>
      <p:ext uri="{BB962C8B-B14F-4D97-AF65-F5344CB8AC3E}">
        <p14:creationId xmlns:p14="http://schemas.microsoft.com/office/powerpoint/2010/main" val="1858193561"/>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solidFill>
                  <a:schemeClr val="bg1"/>
                </a:solidFill>
              </a:rPr>
              <a:t>Follow PARCC Development</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hlinkClick r:id="rId2"/>
              </a:rPr>
              <a:t>www.parcconline.org</a:t>
            </a:r>
            <a:endParaRPr lang="en-US" dirty="0" smtClean="0"/>
          </a:p>
          <a:p>
            <a:endParaRPr lang="en-US" dirty="0"/>
          </a:p>
          <a:p>
            <a:r>
              <a:rPr lang="en-US" dirty="0" smtClean="0"/>
              <a:t>See ELA Content Frameworks</a:t>
            </a:r>
          </a:p>
          <a:p>
            <a:pPr marL="0" indent="0">
              <a:buNone/>
            </a:pPr>
            <a:r>
              <a:rPr lang="en-US" dirty="0" smtClean="0">
                <a:hlinkClick r:id="rId3"/>
              </a:rPr>
              <a:t>http</a:t>
            </a:r>
            <a:r>
              <a:rPr lang="en-US" dirty="0">
                <a:hlinkClick r:id="rId3"/>
              </a:rPr>
              <a:t>://</a:t>
            </a:r>
            <a:r>
              <a:rPr lang="en-US" dirty="0" smtClean="0">
                <a:hlinkClick r:id="rId3"/>
              </a:rPr>
              <a:t>www.parcconline.org/parcc-content-frameworks</a:t>
            </a:r>
            <a:endParaRPr lang="en-US" dirty="0" smtClean="0"/>
          </a:p>
          <a:p>
            <a:endParaRPr lang="en-US" dirty="0"/>
          </a:p>
        </p:txBody>
      </p:sp>
      <p:grpSp>
        <p:nvGrpSpPr>
          <p:cNvPr id="4" name="Group 3"/>
          <p:cNvGrpSpPr/>
          <p:nvPr/>
        </p:nvGrpSpPr>
        <p:grpSpPr>
          <a:xfrm>
            <a:off x="6153150" y="6248400"/>
            <a:ext cx="1847850" cy="247650"/>
            <a:chOff x="228600" y="457200"/>
            <a:chExt cx="1847850" cy="247650"/>
          </a:xfrm>
        </p:grpSpPr>
        <p:pic>
          <p:nvPicPr>
            <p:cNvPr id="5" name="Picture 2" descr="http://www.ode.state.oh.us/gd/templates/images/ODE/ohio_logo.gif">
              <a:hlinkClick r:id="rId4"/>
            </p:cNvPr>
            <p:cNvPicPr>
              <a:picLocks noChangeAspect="1" noChangeArrowheads="1"/>
            </p:cNvPicPr>
            <p:nvPr/>
          </p:nvPicPr>
          <p:blipFill>
            <a:blip r:embed="rId5" cstate="print"/>
            <a:srcRect/>
            <a:stretch>
              <a:fillRect/>
            </a:stretch>
          </p:blipFill>
          <p:spPr bwMode="auto">
            <a:xfrm>
              <a:off x="228600" y="457200"/>
              <a:ext cx="1019175" cy="247650"/>
            </a:xfrm>
            <a:prstGeom prst="rect">
              <a:avLst/>
            </a:prstGeom>
            <a:noFill/>
          </p:spPr>
        </p:pic>
        <p:pic>
          <p:nvPicPr>
            <p:cNvPr id="6" name="Picture 4" descr="http://www.ode.state.oh.us/gd/templates/images/ODE/ode_logo.gif">
              <a:hlinkClick r:id="rId6"/>
            </p:cNvPr>
            <p:cNvPicPr>
              <a:picLocks noChangeAspect="1" noChangeArrowheads="1"/>
            </p:cNvPicPr>
            <p:nvPr/>
          </p:nvPicPr>
          <p:blipFill>
            <a:blip r:embed="rId7" cstate="print"/>
            <a:srcRect/>
            <a:stretch>
              <a:fillRect/>
            </a:stretch>
          </p:blipFill>
          <p:spPr bwMode="auto">
            <a:xfrm>
              <a:off x="1371600" y="457200"/>
              <a:ext cx="704850" cy="228600"/>
            </a:xfrm>
            <a:prstGeom prst="rect">
              <a:avLst/>
            </a:prstGeom>
            <a:noFill/>
          </p:spPr>
        </p:pic>
      </p:grpSp>
      <p:sp>
        <p:nvSpPr>
          <p:cNvPr id="7" name="Slide Number Placeholder 6"/>
          <p:cNvSpPr>
            <a:spLocks noGrp="1"/>
          </p:cNvSpPr>
          <p:nvPr>
            <p:ph type="sldNum" sz="quarter" idx="12"/>
          </p:nvPr>
        </p:nvSpPr>
        <p:spPr/>
        <p:txBody>
          <a:bodyPr/>
          <a:lstStyle/>
          <a:p>
            <a:fld id="{CD83775D-9AB2-4666-9897-96B0B65760AE}" type="slidenum">
              <a:rPr lang="en-US" smtClean="0"/>
              <a:pPr/>
              <a:t>44</a:t>
            </a:fld>
            <a:endParaRPr lang="en-US"/>
          </a:p>
        </p:txBody>
      </p:sp>
    </p:spTree>
    <p:extLst>
      <p:ext uri="{BB962C8B-B14F-4D97-AF65-F5344CB8AC3E}">
        <p14:creationId xmlns:p14="http://schemas.microsoft.com/office/powerpoint/2010/main" val="140142317"/>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914400" y="1828800"/>
            <a:ext cx="7315200" cy="4525963"/>
          </a:xfrm>
          <a:prstGeom prst="rect">
            <a:avLst/>
          </a:prstGeom>
        </p:spPr>
        <p:txBody>
          <a:bodyPr>
            <a:normAutofit/>
          </a:bodyPr>
          <a:lstStyle/>
          <a:p>
            <a:pPr marL="342900" indent="-342900" fontAlgn="auto">
              <a:spcBef>
                <a:spcPts val="0"/>
              </a:spcBef>
              <a:spcAft>
                <a:spcPts val="1200"/>
              </a:spcAft>
              <a:buClr>
                <a:schemeClr val="accent4"/>
              </a:buClr>
              <a:buFont typeface="Arial" pitchFamily="34" charset="0"/>
              <a:buChar char="•"/>
              <a:defRPr/>
            </a:pPr>
            <a:r>
              <a:rPr lang="en-US" sz="3200" dirty="0">
                <a:latin typeface="+mn-lt"/>
                <a:cs typeface="+mn-cs"/>
              </a:rPr>
              <a:t>Assessments suspended:</a:t>
            </a:r>
          </a:p>
          <a:p>
            <a:pPr marL="742950" lvl="1" indent="-285750" fontAlgn="auto">
              <a:spcBef>
                <a:spcPts val="0"/>
              </a:spcBef>
              <a:spcAft>
                <a:spcPts val="1200"/>
              </a:spcAft>
              <a:buClr>
                <a:schemeClr val="accent4"/>
              </a:buClr>
              <a:buFont typeface="Arial" pitchFamily="34" charset="0"/>
              <a:buChar char="–"/>
              <a:defRPr/>
            </a:pPr>
            <a:r>
              <a:rPr lang="en-US" sz="3200" b="1" dirty="0">
                <a:ln/>
                <a:latin typeface="+mn-lt"/>
                <a:cs typeface="+mn-cs"/>
              </a:rPr>
              <a:t>Writing, </a:t>
            </a:r>
            <a:r>
              <a:rPr lang="en-US" sz="3200" dirty="0">
                <a:latin typeface="+mn-lt"/>
                <a:cs typeface="+mn-cs"/>
              </a:rPr>
              <a:t>Grade 4 and 7, OAA</a:t>
            </a:r>
          </a:p>
          <a:p>
            <a:pPr marL="742950" lvl="1" indent="-285750" fontAlgn="auto">
              <a:spcBef>
                <a:spcPts val="0"/>
              </a:spcBef>
              <a:spcAft>
                <a:spcPts val="1200"/>
              </a:spcAft>
              <a:buClr>
                <a:schemeClr val="accent4"/>
              </a:buClr>
              <a:buFont typeface="Arial" pitchFamily="34" charset="0"/>
              <a:buChar char="–"/>
              <a:defRPr/>
            </a:pPr>
            <a:r>
              <a:rPr lang="en-US" sz="3200" b="1" dirty="0">
                <a:ln/>
                <a:latin typeface="+mn-lt"/>
                <a:cs typeface="+mn-cs"/>
              </a:rPr>
              <a:t>Social Studies, </a:t>
            </a:r>
            <a:r>
              <a:rPr lang="en-US" sz="3200" dirty="0">
                <a:latin typeface="+mn-lt"/>
                <a:cs typeface="+mn-cs"/>
              </a:rPr>
              <a:t>Grade 5 and 8, OAA</a:t>
            </a:r>
          </a:p>
          <a:p>
            <a:pPr marL="742950" lvl="1" indent="-285750" fontAlgn="auto">
              <a:spcBef>
                <a:spcPts val="0"/>
              </a:spcBef>
              <a:spcAft>
                <a:spcPts val="1200"/>
              </a:spcAft>
              <a:buClr>
                <a:schemeClr val="accent4"/>
              </a:buClr>
              <a:buFont typeface="Arial" pitchFamily="34" charset="0"/>
              <a:buChar char="–"/>
              <a:defRPr/>
            </a:pPr>
            <a:r>
              <a:rPr lang="en-US" sz="3200" dirty="0">
                <a:latin typeface="+mn-lt"/>
                <a:cs typeface="+mn-cs"/>
              </a:rPr>
              <a:t>2009-2010 and 2010-2011 school years</a:t>
            </a:r>
          </a:p>
          <a:p>
            <a:pPr marL="342900" indent="-342900" fontAlgn="auto">
              <a:spcBef>
                <a:spcPts val="0"/>
              </a:spcBef>
              <a:spcAft>
                <a:spcPts val="1200"/>
              </a:spcAft>
              <a:buClr>
                <a:schemeClr val="accent4"/>
              </a:buClr>
              <a:buFont typeface="Arial" pitchFamily="34" charset="0"/>
              <a:buChar char="•"/>
              <a:defRPr/>
            </a:pPr>
            <a:r>
              <a:rPr lang="en-US" sz="3200" dirty="0">
                <a:latin typeface="+mn-lt"/>
                <a:cs typeface="+mn-cs"/>
              </a:rPr>
              <a:t>All five OGT tests </a:t>
            </a:r>
            <a:r>
              <a:rPr lang="en-US" sz="3200" b="1" dirty="0">
                <a:ln/>
                <a:latin typeface="+mn-lt"/>
                <a:cs typeface="+mn-cs"/>
              </a:rPr>
              <a:t>will</a:t>
            </a:r>
            <a:r>
              <a:rPr lang="en-US" sz="3200" dirty="0">
                <a:latin typeface="+mn-lt"/>
                <a:cs typeface="+mn-cs"/>
              </a:rPr>
              <a:t> still be administered</a:t>
            </a:r>
          </a:p>
        </p:txBody>
      </p:sp>
      <p:sp>
        <p:nvSpPr>
          <p:cNvPr id="5"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lstStyle/>
          <a:p>
            <a:pPr algn="ctr" fontAlgn="auto">
              <a:spcAft>
                <a:spcPts val="0"/>
              </a:spcAft>
              <a:defRPr/>
            </a:pPr>
            <a:r>
              <a:rPr lang="en-US" sz="4400" dirty="0"/>
              <a:t>Assessment Suspension</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62000" y="45720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lstStyle/>
          <a:p>
            <a:pPr algn="ctr" fontAlgn="auto">
              <a:spcAft>
                <a:spcPts val="0"/>
              </a:spcAft>
              <a:defRPr/>
            </a:pPr>
            <a:r>
              <a:rPr lang="en-US" sz="4400" dirty="0"/>
              <a:t>New Assessments</a:t>
            </a:r>
          </a:p>
        </p:txBody>
      </p:sp>
      <p:sp>
        <p:nvSpPr>
          <p:cNvPr id="4" name="Rectangle 3"/>
          <p:cNvSpPr/>
          <p:nvPr/>
        </p:nvSpPr>
        <p:spPr>
          <a:xfrm>
            <a:off x="1981200" y="2457450"/>
            <a:ext cx="5181600" cy="1878013"/>
          </a:xfrm>
          <a:prstGeom prst="rect">
            <a:avLst/>
          </a:prstGeom>
        </p:spPr>
        <p:txBody>
          <a:bodyPr>
            <a:spAutoFit/>
          </a:bodyPr>
          <a:lstStyle/>
          <a:p>
            <a:pPr marL="342900" indent="-342900" fontAlgn="auto">
              <a:spcBef>
                <a:spcPts val="0"/>
              </a:spcBef>
              <a:spcAft>
                <a:spcPts val="1200"/>
              </a:spcAft>
              <a:buClr>
                <a:schemeClr val="accent4"/>
              </a:buClr>
              <a:tabLst>
                <a:tab pos="3200400" algn="l"/>
              </a:tabLst>
              <a:defRPr/>
            </a:pPr>
            <a:r>
              <a:rPr lang="en-US" sz="3200" b="1" dirty="0">
                <a:solidFill>
                  <a:schemeClr val="accent4"/>
                </a:solidFill>
                <a:latin typeface="+mn-lt"/>
                <a:cs typeface="+mn-cs"/>
              </a:rPr>
              <a:t>Field testing:	</a:t>
            </a:r>
            <a:r>
              <a:rPr lang="en-US" sz="3200" b="1" dirty="0">
                <a:latin typeface="+mn-lt"/>
                <a:cs typeface="+mn-cs"/>
              </a:rPr>
              <a:t>2012-2013</a:t>
            </a:r>
          </a:p>
          <a:p>
            <a:pPr marL="342900" indent="-342900" fontAlgn="auto">
              <a:spcBef>
                <a:spcPts val="0"/>
              </a:spcBef>
              <a:spcAft>
                <a:spcPts val="1200"/>
              </a:spcAft>
              <a:buClr>
                <a:schemeClr val="accent4"/>
              </a:buClr>
              <a:tabLst>
                <a:tab pos="3200400" algn="l"/>
              </a:tabLst>
              <a:defRPr/>
            </a:pPr>
            <a:r>
              <a:rPr lang="en-US" sz="3200" b="1" dirty="0">
                <a:solidFill>
                  <a:schemeClr val="accent4"/>
                </a:solidFill>
                <a:latin typeface="+mn-lt"/>
                <a:cs typeface="+mn-cs"/>
              </a:rPr>
              <a:t>Standard setting:	</a:t>
            </a:r>
            <a:r>
              <a:rPr lang="en-US" sz="3200" b="1" dirty="0">
                <a:latin typeface="+mn-lt"/>
                <a:cs typeface="+mn-cs"/>
              </a:rPr>
              <a:t>2013-2014</a:t>
            </a:r>
          </a:p>
          <a:p>
            <a:pPr marL="342900" indent="-342900" fontAlgn="auto">
              <a:spcBef>
                <a:spcPts val="0"/>
              </a:spcBef>
              <a:spcAft>
                <a:spcPts val="1200"/>
              </a:spcAft>
              <a:buClr>
                <a:schemeClr val="accent4"/>
              </a:buClr>
              <a:tabLst>
                <a:tab pos="3200400" algn="l"/>
              </a:tabLst>
              <a:defRPr/>
            </a:pPr>
            <a:r>
              <a:rPr lang="en-US" sz="3200" b="1" dirty="0">
                <a:solidFill>
                  <a:schemeClr val="accent4"/>
                </a:solidFill>
                <a:latin typeface="+mn-lt"/>
                <a:cs typeface="+mn-cs"/>
              </a:rPr>
              <a:t>New tests begin:	</a:t>
            </a:r>
            <a:r>
              <a:rPr lang="en-US" sz="3200" b="1" dirty="0">
                <a:latin typeface="+mn-lt"/>
                <a:cs typeface="+mn-cs"/>
              </a:rPr>
              <a:t>2014-2015</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1676400"/>
          <a:ext cx="7772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685800" y="425450"/>
            <a:ext cx="7772400" cy="987425"/>
          </a:xfrm>
          <a:prstGeom prst="rect">
            <a:avLst/>
          </a:prstGeom>
        </p:spPr>
        <p:style>
          <a:lnRef idx="3">
            <a:schemeClr val="lt1"/>
          </a:lnRef>
          <a:fillRef idx="1">
            <a:schemeClr val="accent1"/>
          </a:fillRef>
          <a:effectRef idx="1">
            <a:schemeClr val="accent1"/>
          </a:effectRef>
          <a:fontRef idx="minor">
            <a:schemeClr val="lt1"/>
          </a:fontRef>
        </p:style>
        <p:txBody>
          <a:bodyPr anchor="ctr">
            <a:normAutofit fontScale="77500" lnSpcReduction="20000"/>
          </a:bodyPr>
          <a:lstStyle/>
          <a:p>
            <a:pPr algn="ctr" fontAlgn="auto">
              <a:spcAft>
                <a:spcPts val="0"/>
              </a:spcAft>
              <a:buClr>
                <a:schemeClr val="accent3">
                  <a:lumMod val="50000"/>
                </a:schemeClr>
              </a:buClr>
              <a:defRPr/>
            </a:pPr>
            <a:r>
              <a:rPr lang="en-US" sz="4400" dirty="0">
                <a:solidFill>
                  <a:schemeClr val="bg1"/>
                </a:solidFill>
              </a:rPr>
              <a:t>Preparation for New Standards</a:t>
            </a:r>
          </a:p>
          <a:p>
            <a:pPr algn="ctr" fontAlgn="auto">
              <a:spcAft>
                <a:spcPts val="0"/>
              </a:spcAft>
              <a:buClr>
                <a:schemeClr val="accent3">
                  <a:lumMod val="50000"/>
                </a:schemeClr>
              </a:buClr>
              <a:defRPr/>
            </a:pPr>
            <a:r>
              <a:rPr lang="en-US" sz="4400" dirty="0">
                <a:solidFill>
                  <a:schemeClr val="bg1"/>
                </a:solidFill>
              </a:rPr>
              <a:t>Tasks for Districts</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3551238"/>
          </a:xfrm>
        </p:spPr>
        <p:txBody>
          <a:bodyPr rtlCol="0">
            <a:normAutofit fontScale="62500" lnSpcReduction="20000"/>
          </a:bodyPr>
          <a:lstStyle/>
          <a:p>
            <a:pPr eaLnBrk="1" hangingPunct="1">
              <a:buFont typeface="Arial" pitchFamily="34" charset="0"/>
              <a:buNone/>
              <a:defRPr/>
            </a:pPr>
            <a:r>
              <a:rPr lang="en-US" b="1" dirty="0" smtClean="0"/>
              <a:t>Contact:</a:t>
            </a:r>
          </a:p>
          <a:p>
            <a:pPr eaLnBrk="1" hangingPunct="1">
              <a:spcBef>
                <a:spcPts val="500"/>
              </a:spcBef>
              <a:buFont typeface="Arial" pitchFamily="34" charset="0"/>
              <a:buNone/>
              <a:defRPr/>
            </a:pPr>
            <a:r>
              <a:rPr lang="en-US" dirty="0" smtClean="0"/>
              <a:t>Elizabeth Bridges</a:t>
            </a:r>
          </a:p>
          <a:p>
            <a:pPr eaLnBrk="1" hangingPunct="1">
              <a:spcBef>
                <a:spcPts val="500"/>
              </a:spcBef>
              <a:buFont typeface="Arial" pitchFamily="34" charset="0"/>
              <a:buNone/>
              <a:defRPr/>
            </a:pPr>
            <a:r>
              <a:rPr lang="en-US" dirty="0" smtClean="0"/>
              <a:t>English Language Arts &amp; Assessment Development</a:t>
            </a:r>
          </a:p>
          <a:p>
            <a:pPr eaLnBrk="1" hangingPunct="1">
              <a:spcBef>
                <a:spcPts val="500"/>
              </a:spcBef>
              <a:buFont typeface="Arial" pitchFamily="34" charset="0"/>
              <a:buNone/>
              <a:defRPr/>
            </a:pPr>
            <a:r>
              <a:rPr lang="en-US" dirty="0" smtClean="0"/>
              <a:t>Ohio Department of Education</a:t>
            </a:r>
          </a:p>
          <a:p>
            <a:pPr eaLnBrk="1" hangingPunct="1">
              <a:spcBef>
                <a:spcPts val="500"/>
              </a:spcBef>
              <a:buFont typeface="Arial" pitchFamily="34" charset="0"/>
              <a:buNone/>
              <a:defRPr/>
            </a:pPr>
            <a:r>
              <a:rPr lang="en-US" dirty="0" smtClean="0">
                <a:hlinkClick r:id="rId2"/>
              </a:rPr>
              <a:t>Elizabeth.bridges@education.ohio.gov</a:t>
            </a:r>
            <a:r>
              <a:rPr lang="en-US" dirty="0" smtClean="0"/>
              <a:t> </a:t>
            </a:r>
          </a:p>
          <a:p>
            <a:pPr eaLnBrk="1" hangingPunct="1">
              <a:spcBef>
                <a:spcPts val="500"/>
              </a:spcBef>
              <a:buFont typeface="Arial" pitchFamily="34" charset="0"/>
              <a:buNone/>
              <a:defRPr/>
            </a:pPr>
            <a:endParaRPr lang="en-US" dirty="0" smtClean="0"/>
          </a:p>
          <a:p>
            <a:pPr eaLnBrk="1" hangingPunct="1">
              <a:spcBef>
                <a:spcPts val="500"/>
              </a:spcBef>
              <a:buFont typeface="Arial" pitchFamily="34" charset="0"/>
              <a:buNone/>
              <a:defRPr/>
            </a:pPr>
            <a:r>
              <a:rPr lang="en-US" dirty="0" smtClean="0"/>
              <a:t>Shantelle Hill</a:t>
            </a:r>
          </a:p>
          <a:p>
            <a:pPr eaLnBrk="1" hangingPunct="1">
              <a:spcBef>
                <a:spcPts val="500"/>
              </a:spcBef>
              <a:buFont typeface="Arial" pitchFamily="34" charset="0"/>
              <a:buNone/>
              <a:defRPr/>
            </a:pPr>
            <a:r>
              <a:rPr lang="en-US" dirty="0" smtClean="0"/>
              <a:t>English Language Arts &amp; Professional Development and Stakeholder Outreach Consultant</a:t>
            </a:r>
          </a:p>
          <a:p>
            <a:pPr eaLnBrk="1" hangingPunct="1">
              <a:spcBef>
                <a:spcPts val="500"/>
              </a:spcBef>
              <a:buFont typeface="Arial" pitchFamily="34" charset="0"/>
              <a:buNone/>
              <a:defRPr/>
            </a:pPr>
            <a:r>
              <a:rPr lang="en-US" dirty="0" smtClean="0"/>
              <a:t>Ohio Department of Education</a:t>
            </a:r>
          </a:p>
          <a:p>
            <a:pPr eaLnBrk="1" hangingPunct="1">
              <a:spcBef>
                <a:spcPts val="500"/>
              </a:spcBef>
              <a:buFont typeface="Arial" pitchFamily="34" charset="0"/>
              <a:buNone/>
              <a:defRPr/>
            </a:pPr>
            <a:r>
              <a:rPr lang="en-US" dirty="0" smtClean="0">
                <a:hlinkClick r:id="rId3"/>
              </a:rPr>
              <a:t>Shantelle.hill@education.ohio.gov</a:t>
            </a:r>
            <a:r>
              <a:rPr lang="en-US" dirty="0" smtClean="0"/>
              <a:t> </a:t>
            </a:r>
          </a:p>
          <a:p>
            <a:pPr eaLnBrk="1" hangingPunct="1">
              <a:spcBef>
                <a:spcPts val="500"/>
              </a:spcBef>
              <a:buFont typeface="Arial" pitchFamily="34" charset="0"/>
              <a:buNone/>
              <a:defRPr/>
            </a:pPr>
            <a:endParaRPr lang="en-US" dirty="0" smtClean="0"/>
          </a:p>
          <a:p>
            <a:pPr eaLnBrk="1" fontAlgn="auto" hangingPunct="1">
              <a:spcAft>
                <a:spcPts val="0"/>
              </a:spcAft>
              <a:buFont typeface="Arial" pitchFamily="34" charset="0"/>
              <a:buNone/>
              <a:defRPr/>
            </a:pPr>
            <a:endParaRPr lang="en-US" dirty="0"/>
          </a:p>
        </p:txBody>
      </p:sp>
      <p:sp>
        <p:nvSpPr>
          <p:cNvPr id="3" name="Title 2"/>
          <p:cNvSpPr>
            <a:spLocks noGrp="1"/>
          </p:cNvSpPr>
          <p:nvPr>
            <p:ph type="title"/>
          </p:nvPr>
        </p:nvSpPr>
        <p:spPr>
          <a:xfrm>
            <a:off x="685800" y="425450"/>
            <a:ext cx="7772400" cy="987425"/>
          </a:xfrm>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lnSpc>
                <a:spcPts val="3500"/>
              </a:lnSpc>
              <a:spcAft>
                <a:spcPts val="0"/>
              </a:spcAft>
              <a:defRPr/>
            </a:pPr>
            <a:r>
              <a:rPr lang="en-US" sz="3200" dirty="0" smtClean="0">
                <a:solidFill>
                  <a:schemeClr val="bg1"/>
                </a:solidFill>
              </a:rPr>
              <a:t>Have Questions?</a:t>
            </a:r>
            <a:endParaRPr lang="en-US" sz="32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 calcmode="lin" valueType="num">
                                      <p:cBhvr additive="base">
                                        <p:cTn id="5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541838"/>
          </a:xfrm>
        </p:spPr>
        <p:txBody>
          <a:bodyPr rtlCol="0">
            <a:normAutofit lnSpcReduction="10000"/>
          </a:bodyPr>
          <a:lstStyle/>
          <a:p>
            <a:pPr marL="3175" indent="0" eaLnBrk="1" fontAlgn="auto" hangingPunct="1">
              <a:spcBef>
                <a:spcPts val="0"/>
              </a:spcBef>
              <a:spcAft>
                <a:spcPts val="0"/>
              </a:spcAft>
              <a:buClr>
                <a:srgbClr val="F8BD52"/>
              </a:buClr>
              <a:buFont typeface="Wingdings 2" pitchFamily="18" charset="2"/>
              <a:buNone/>
              <a:defRPr/>
            </a:pPr>
            <a:r>
              <a:rPr lang="en-US" sz="3600" b="1" dirty="0" smtClean="0">
                <a:cs typeface="Times New Roman" pitchFamily="18" charset="0"/>
              </a:rPr>
              <a:t>Not later than June 30, 2010… </a:t>
            </a:r>
          </a:p>
          <a:p>
            <a:pPr marL="3175" indent="0" eaLnBrk="1" fontAlgn="auto" hangingPunct="1">
              <a:spcBef>
                <a:spcPts val="0"/>
              </a:spcBef>
              <a:spcAft>
                <a:spcPts val="0"/>
              </a:spcAft>
              <a:buClr>
                <a:srgbClr val="F8BD52"/>
              </a:buClr>
              <a:buFont typeface="Wingdings 2" pitchFamily="18" charset="2"/>
              <a:buNone/>
              <a:defRPr/>
            </a:pPr>
            <a:r>
              <a:rPr lang="en-US" sz="3600" b="1" dirty="0" smtClean="0">
                <a:cs typeface="Times New Roman" pitchFamily="18" charset="0"/>
              </a:rPr>
              <a:t>the state board of education shall adopt statewide academic standards </a:t>
            </a:r>
            <a:r>
              <a:rPr lang="en-US" sz="3600" dirty="0" smtClean="0">
                <a:cs typeface="Times New Roman" pitchFamily="18" charset="0"/>
              </a:rPr>
              <a:t>with emphasis on coherence, focus, and rigor for each of grades kindergarten through twelve in </a:t>
            </a:r>
            <a:r>
              <a:rPr lang="en-US" sz="3600" b="1" dirty="0" smtClean="0">
                <a:cs typeface="Times New Roman" pitchFamily="18" charset="0"/>
              </a:rPr>
              <a:t>English language arts, mathematics, science, and social studies</a:t>
            </a:r>
            <a:r>
              <a:rPr lang="en-US" sz="3600" dirty="0" smtClean="0">
                <a:latin typeface="Times New Roman" pitchFamily="18" charset="0"/>
                <a:cs typeface="Times New Roman" pitchFamily="18" charset="0"/>
              </a:rPr>
              <a:t>.</a:t>
            </a:r>
          </a:p>
          <a:p>
            <a:pPr indent="0" algn="r" eaLnBrk="1" fontAlgn="auto" hangingPunct="1">
              <a:spcAft>
                <a:spcPts val="0"/>
              </a:spcAft>
              <a:buClr>
                <a:srgbClr val="F8BD52"/>
              </a:buClr>
              <a:buFont typeface="Arial" pitchFamily="34" charset="0"/>
              <a:buNone/>
              <a:defRPr/>
            </a:pPr>
            <a:r>
              <a:rPr lang="en-US" sz="2000" i="1" dirty="0" smtClean="0">
                <a:solidFill>
                  <a:schemeClr val="accent1"/>
                </a:solidFill>
              </a:rPr>
              <a:t>–</a:t>
            </a:r>
            <a:r>
              <a:rPr lang="en-US" sz="2000" i="1" dirty="0" smtClean="0"/>
              <a:t>  </a:t>
            </a:r>
            <a:r>
              <a:rPr lang="en-US" sz="2000" i="1" dirty="0" smtClean="0">
                <a:solidFill>
                  <a:schemeClr val="accent1"/>
                </a:solidFill>
              </a:rPr>
              <a:t>ORC §3301.079(A)(1)</a:t>
            </a:r>
          </a:p>
          <a:p>
            <a:pPr indent="0" eaLnBrk="1" fontAlgn="auto" hangingPunct="1">
              <a:lnSpc>
                <a:spcPct val="90000"/>
              </a:lnSpc>
              <a:spcAft>
                <a:spcPts val="0"/>
              </a:spcAft>
              <a:buClr>
                <a:srgbClr val="F8BD52"/>
              </a:buClr>
              <a:buFont typeface="Wingdings 2" pitchFamily="18" charset="2"/>
              <a:buNone/>
              <a:defRPr/>
            </a:pPr>
            <a:endParaRPr lang="en-US" sz="2800" i="1" dirty="0" smtClean="0"/>
          </a:p>
          <a:p>
            <a:pPr indent="0" eaLnBrk="1" fontAlgn="auto" hangingPunct="1">
              <a:lnSpc>
                <a:spcPct val="90000"/>
              </a:lnSpc>
              <a:spcAft>
                <a:spcPts val="0"/>
              </a:spcAft>
              <a:buClr>
                <a:srgbClr val="F8BD52"/>
              </a:buClr>
              <a:buFont typeface="Wingdings 2" pitchFamily="18" charset="2"/>
              <a:buNone/>
              <a:defRPr/>
            </a:pPr>
            <a:endParaRPr lang="en-US" sz="2800" i="1" dirty="0" smtClean="0"/>
          </a:p>
        </p:txBody>
      </p:sp>
      <p:sp>
        <p:nvSpPr>
          <p:cNvPr id="6" name="Title 2"/>
          <p:cNvSpPr>
            <a:spLocks noGrp="1"/>
          </p:cNvSpPr>
          <p:nvPr>
            <p:ph type="title"/>
          </p:nvPr>
        </p:nvSpPr>
        <p:spPr>
          <a:xfrm>
            <a:off x="685800" y="425450"/>
            <a:ext cx="7772400" cy="9906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dirty="0" smtClean="0">
                <a:solidFill>
                  <a:schemeClr val="bg1"/>
                </a:solidFill>
              </a:rPr>
              <a:t>Standards Revision</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Diagram 3"/>
          <p:cNvGrpSpPr>
            <a:grpSpLocks/>
          </p:cNvGrpSpPr>
          <p:nvPr/>
        </p:nvGrpSpPr>
        <p:grpSpPr bwMode="auto">
          <a:xfrm>
            <a:off x="1709738" y="1905000"/>
            <a:ext cx="5572125" cy="4191000"/>
            <a:chOff x="1709735" y="1753389"/>
            <a:chExt cx="5572125" cy="4191001"/>
          </a:xfrm>
        </p:grpSpPr>
        <p:sp>
          <p:nvSpPr>
            <p:cNvPr id="5" name="Freeform 4"/>
            <p:cNvSpPr/>
            <p:nvPr/>
          </p:nvSpPr>
          <p:spPr>
            <a:xfrm>
              <a:off x="4408485" y="4199728"/>
              <a:ext cx="1916112" cy="455612"/>
            </a:xfrm>
            <a:custGeom>
              <a:avLst/>
              <a:gdLst>
                <a:gd name="f0" fmla="val w"/>
                <a:gd name="f1" fmla="val h"/>
                <a:gd name="f2" fmla="val 0"/>
                <a:gd name="f3" fmla="val 1915417"/>
                <a:gd name="f4" fmla="val 455782"/>
                <a:gd name="f5" fmla="val 310602"/>
                <a:gd name="f6" fmla="*/ f0 1 1915417"/>
                <a:gd name="f7" fmla="*/ f1 1 455782"/>
                <a:gd name="f8" fmla="val f2"/>
                <a:gd name="f9" fmla="val f3"/>
                <a:gd name="f10" fmla="val f4"/>
                <a:gd name="f11" fmla="+- f10 0 f8"/>
                <a:gd name="f12" fmla="+- f9 0 f8"/>
                <a:gd name="f13" fmla="*/ f12 1 1915417"/>
                <a:gd name="f14" fmla="*/ f11 1 455782"/>
                <a:gd name="f15" fmla="*/ 0 1 f13"/>
                <a:gd name="f16" fmla="*/ 1915417 1 f13"/>
                <a:gd name="f17" fmla="*/ 0 1 f14"/>
                <a:gd name="f18" fmla="*/ 455782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915417" h="455782">
                  <a:moveTo>
                    <a:pt x="f2" y="f2"/>
                  </a:moveTo>
                  <a:lnTo>
                    <a:pt x="f2" y="f5"/>
                  </a:lnTo>
                  <a:lnTo>
                    <a:pt x="f3" y="f5"/>
                  </a:lnTo>
                  <a:lnTo>
                    <a:pt x="f3" y="f4"/>
                  </a:lnTo>
                </a:path>
              </a:pathLst>
            </a:custGeom>
            <a:noFill/>
            <a:ln w="25402">
              <a:solidFill>
                <a:srgbClr val="8AB4E2"/>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6" name="Freeform 5"/>
            <p:cNvSpPr/>
            <p:nvPr/>
          </p:nvSpPr>
          <p:spPr>
            <a:xfrm>
              <a:off x="4362447" y="4199728"/>
              <a:ext cx="92075" cy="455612"/>
            </a:xfrm>
            <a:custGeom>
              <a:avLst/>
              <a:gdLst>
                <a:gd name="f0" fmla="val w"/>
                <a:gd name="f1" fmla="val h"/>
                <a:gd name="f2" fmla="val 0"/>
                <a:gd name="f3" fmla="val 91440"/>
                <a:gd name="f4" fmla="val 455782"/>
                <a:gd name="f5" fmla="val 45720"/>
                <a:gd name="f6" fmla="*/ f0 1 91440"/>
                <a:gd name="f7" fmla="*/ f1 1 455782"/>
                <a:gd name="f8" fmla="val f2"/>
                <a:gd name="f9" fmla="val f3"/>
                <a:gd name="f10" fmla="val f4"/>
                <a:gd name="f11" fmla="+- f10 0 f8"/>
                <a:gd name="f12" fmla="+- f9 0 f8"/>
                <a:gd name="f13" fmla="*/ f12 1 91440"/>
                <a:gd name="f14" fmla="*/ f11 1 455782"/>
                <a:gd name="f15" fmla="*/ 0 1 f13"/>
                <a:gd name="f16" fmla="*/ 91440 1 f13"/>
                <a:gd name="f17" fmla="*/ 0 1 f14"/>
                <a:gd name="f18" fmla="*/ 455782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91440" h="455782">
                  <a:moveTo>
                    <a:pt x="f5" y="f2"/>
                  </a:moveTo>
                  <a:lnTo>
                    <a:pt x="f5" y="f4"/>
                  </a:lnTo>
                </a:path>
              </a:pathLst>
            </a:custGeom>
            <a:noFill/>
            <a:ln w="25402">
              <a:solidFill>
                <a:srgbClr val="8AB4E2"/>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7" name="Freeform 6"/>
            <p:cNvSpPr/>
            <p:nvPr/>
          </p:nvSpPr>
          <p:spPr>
            <a:xfrm>
              <a:off x="2493960" y="4199728"/>
              <a:ext cx="1914525" cy="455612"/>
            </a:xfrm>
            <a:custGeom>
              <a:avLst/>
              <a:gdLst>
                <a:gd name="f0" fmla="val w"/>
                <a:gd name="f1" fmla="val h"/>
                <a:gd name="f2" fmla="val 0"/>
                <a:gd name="f3" fmla="val 1915417"/>
                <a:gd name="f4" fmla="val 455782"/>
                <a:gd name="f5" fmla="val 310602"/>
                <a:gd name="f6" fmla="*/ f0 1 1915417"/>
                <a:gd name="f7" fmla="*/ f1 1 455782"/>
                <a:gd name="f8" fmla="val f2"/>
                <a:gd name="f9" fmla="val f3"/>
                <a:gd name="f10" fmla="val f4"/>
                <a:gd name="f11" fmla="+- f10 0 f8"/>
                <a:gd name="f12" fmla="+- f9 0 f8"/>
                <a:gd name="f13" fmla="*/ f12 1 1915417"/>
                <a:gd name="f14" fmla="*/ f11 1 455782"/>
                <a:gd name="f15" fmla="*/ 0 1 f13"/>
                <a:gd name="f16" fmla="*/ 1915417 1 f13"/>
                <a:gd name="f17" fmla="*/ 0 1 f14"/>
                <a:gd name="f18" fmla="*/ 455782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915417" h="455782">
                  <a:moveTo>
                    <a:pt x="f3" y="f2"/>
                  </a:moveTo>
                  <a:lnTo>
                    <a:pt x="f3" y="f5"/>
                  </a:lnTo>
                  <a:lnTo>
                    <a:pt x="f2" y="f5"/>
                  </a:lnTo>
                  <a:lnTo>
                    <a:pt x="f2" y="f4"/>
                  </a:lnTo>
                </a:path>
              </a:pathLst>
            </a:custGeom>
            <a:noFill/>
            <a:ln w="25402">
              <a:solidFill>
                <a:srgbClr val="8AB4E2"/>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8" name="Freeform 7"/>
            <p:cNvSpPr/>
            <p:nvPr/>
          </p:nvSpPr>
          <p:spPr>
            <a:xfrm>
              <a:off x="4362447" y="2748752"/>
              <a:ext cx="92075" cy="455612"/>
            </a:xfrm>
            <a:custGeom>
              <a:avLst/>
              <a:gdLst>
                <a:gd name="f0" fmla="val w"/>
                <a:gd name="f1" fmla="val h"/>
                <a:gd name="f2" fmla="val 0"/>
                <a:gd name="f3" fmla="val 91440"/>
                <a:gd name="f4" fmla="val 455782"/>
                <a:gd name="f5" fmla="val 45720"/>
                <a:gd name="f6" fmla="*/ f0 1 91440"/>
                <a:gd name="f7" fmla="*/ f1 1 455782"/>
                <a:gd name="f8" fmla="val f2"/>
                <a:gd name="f9" fmla="val f3"/>
                <a:gd name="f10" fmla="val f4"/>
                <a:gd name="f11" fmla="+- f10 0 f8"/>
                <a:gd name="f12" fmla="+- f9 0 f8"/>
                <a:gd name="f13" fmla="*/ f12 1 91440"/>
                <a:gd name="f14" fmla="*/ f11 1 455782"/>
                <a:gd name="f15" fmla="*/ 0 1 f13"/>
                <a:gd name="f16" fmla="*/ 91440 1 f13"/>
                <a:gd name="f17" fmla="*/ 0 1 f14"/>
                <a:gd name="f18" fmla="*/ 455782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91440" h="455782">
                  <a:moveTo>
                    <a:pt x="f5" y="f2"/>
                  </a:moveTo>
                  <a:lnTo>
                    <a:pt x="f5" y="f4"/>
                  </a:lnTo>
                </a:path>
              </a:pathLst>
            </a:custGeom>
            <a:noFill/>
            <a:ln w="25402">
              <a:solidFill>
                <a:srgbClr val="8AB4E2"/>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9" name="Freeform 8"/>
            <p:cNvSpPr/>
            <p:nvPr/>
          </p:nvSpPr>
          <p:spPr>
            <a:xfrm>
              <a:off x="3625847" y="1753389"/>
              <a:ext cx="1566863" cy="995363"/>
            </a:xfrm>
            <a:custGeom>
              <a:avLst>
                <a:gd name="f0" fmla="val 216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tx2">
                <a:lumMod val="20000"/>
                <a:lumOff val="80000"/>
              </a:schemeClr>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10" name="Freeform 9"/>
            <p:cNvSpPr/>
            <p:nvPr/>
          </p:nvSpPr>
          <p:spPr>
            <a:xfrm>
              <a:off x="3798885" y="1918489"/>
              <a:ext cx="1566862" cy="995363"/>
            </a:xfrm>
            <a:custGeom>
              <a:avLst/>
              <a:gdLst>
                <a:gd name="f0" fmla="val 10800000"/>
                <a:gd name="f1" fmla="val 5400000"/>
                <a:gd name="f2" fmla="val 180"/>
                <a:gd name="f3" fmla="val w"/>
                <a:gd name="f4" fmla="val h"/>
                <a:gd name="f5" fmla="val 0"/>
                <a:gd name="f6" fmla="val 1567160"/>
                <a:gd name="f7" fmla="val 995146"/>
                <a:gd name="f8" fmla="val 99515"/>
                <a:gd name="f9" fmla="val 73122"/>
                <a:gd name="f10" fmla="val 10485"/>
                <a:gd name="f11" fmla="val 47810"/>
                <a:gd name="f12" fmla="val 29147"/>
                <a:gd name="f13" fmla="val 10484"/>
                <a:gd name="f14" fmla="val 1467645"/>
                <a:gd name="f15" fmla="val 1494038"/>
                <a:gd name="f16" fmla="val 1519350"/>
                <a:gd name="f17" fmla="val 1538013"/>
                <a:gd name="f18" fmla="val 1556676"/>
                <a:gd name="f19" fmla="val 895631"/>
                <a:gd name="f20" fmla="val 922024"/>
                <a:gd name="f21" fmla="val 1556675"/>
                <a:gd name="f22" fmla="val 947336"/>
                <a:gd name="f23" fmla="val 965999"/>
                <a:gd name="f24" fmla="val 984662"/>
                <a:gd name="f25" fmla="val 984661"/>
                <a:gd name="f26" fmla="+- 0 0 -90"/>
                <a:gd name="f27" fmla="*/ f3 1 1567160"/>
                <a:gd name="f28" fmla="*/ f4 1 995146"/>
                <a:gd name="f29" fmla="val f5"/>
                <a:gd name="f30" fmla="val f6"/>
                <a:gd name="f31" fmla="val f7"/>
                <a:gd name="f32" fmla="*/ f26 f0 1"/>
                <a:gd name="f33" fmla="+- f31 0 f29"/>
                <a:gd name="f34" fmla="+- f30 0 f29"/>
                <a:gd name="f35" fmla="*/ f32 1 f2"/>
                <a:gd name="f36" fmla="*/ f34 1 1567160"/>
                <a:gd name="f37" fmla="*/ f33 1 995146"/>
                <a:gd name="f38" fmla="*/ 0 f34 1"/>
                <a:gd name="f39" fmla="*/ 99515 f33 1"/>
                <a:gd name="f40" fmla="*/ 29147 f34 1"/>
                <a:gd name="f41" fmla="*/ 29147 f33 1"/>
                <a:gd name="f42" fmla="*/ 99515 f34 1"/>
                <a:gd name="f43" fmla="*/ 0 f33 1"/>
                <a:gd name="f44" fmla="*/ 1467645 f34 1"/>
                <a:gd name="f45" fmla="*/ 1538013 f34 1"/>
                <a:gd name="f46" fmla="*/ 1567160 f34 1"/>
                <a:gd name="f47" fmla="*/ 895631 f33 1"/>
                <a:gd name="f48" fmla="*/ 965999 f33 1"/>
                <a:gd name="f49" fmla="*/ 995146 f33 1"/>
                <a:gd name="f50" fmla="+- f35 0 f1"/>
                <a:gd name="f51" fmla="*/ f38 1 1567160"/>
                <a:gd name="f52" fmla="*/ f39 1 995146"/>
                <a:gd name="f53" fmla="*/ f40 1 1567160"/>
                <a:gd name="f54" fmla="*/ f41 1 995146"/>
                <a:gd name="f55" fmla="*/ f42 1 1567160"/>
                <a:gd name="f56" fmla="*/ f43 1 995146"/>
                <a:gd name="f57" fmla="*/ f44 1 1567160"/>
                <a:gd name="f58" fmla="*/ f45 1 1567160"/>
                <a:gd name="f59" fmla="*/ f46 1 1567160"/>
                <a:gd name="f60" fmla="*/ f47 1 995146"/>
                <a:gd name="f61" fmla="*/ f48 1 995146"/>
                <a:gd name="f62" fmla="*/ f49 1 995146"/>
                <a:gd name="f63" fmla="*/ f29 1 f36"/>
                <a:gd name="f64" fmla="*/ f30 1 f36"/>
                <a:gd name="f65" fmla="*/ f29 1 f37"/>
                <a:gd name="f66" fmla="*/ f31 1 f37"/>
                <a:gd name="f67" fmla="*/ f51 1 f36"/>
                <a:gd name="f68" fmla="*/ f52 1 f37"/>
                <a:gd name="f69" fmla="*/ f53 1 f36"/>
                <a:gd name="f70" fmla="*/ f54 1 f37"/>
                <a:gd name="f71" fmla="*/ f55 1 f36"/>
                <a:gd name="f72" fmla="*/ f56 1 f37"/>
                <a:gd name="f73" fmla="*/ f57 1 f36"/>
                <a:gd name="f74" fmla="*/ f58 1 f36"/>
                <a:gd name="f75" fmla="*/ f59 1 f36"/>
                <a:gd name="f76" fmla="*/ f60 1 f37"/>
                <a:gd name="f77" fmla="*/ f61 1 f37"/>
                <a:gd name="f78" fmla="*/ f62 1 f37"/>
                <a:gd name="f79" fmla="*/ f63 f27 1"/>
                <a:gd name="f80" fmla="*/ f64 f27 1"/>
                <a:gd name="f81" fmla="*/ f66 f28 1"/>
                <a:gd name="f82" fmla="*/ f65 f28 1"/>
                <a:gd name="f83" fmla="*/ f67 f27 1"/>
                <a:gd name="f84" fmla="*/ f68 f28 1"/>
                <a:gd name="f85" fmla="*/ f69 f27 1"/>
                <a:gd name="f86" fmla="*/ f70 f28 1"/>
                <a:gd name="f87" fmla="*/ f71 f27 1"/>
                <a:gd name="f88" fmla="*/ f72 f28 1"/>
                <a:gd name="f89" fmla="*/ f73 f27 1"/>
                <a:gd name="f90" fmla="*/ f74 f27 1"/>
                <a:gd name="f91" fmla="*/ f75 f27 1"/>
                <a:gd name="f92" fmla="*/ f76 f28 1"/>
                <a:gd name="f93" fmla="*/ f77 f28 1"/>
                <a:gd name="f94" fmla="*/ f78 f28 1"/>
              </a:gdLst>
              <a:ahLst/>
              <a:cxnLst>
                <a:cxn ang="3cd4">
                  <a:pos x="hc" y="t"/>
                </a:cxn>
                <a:cxn ang="0">
                  <a:pos x="r" y="vc"/>
                </a:cxn>
                <a:cxn ang="cd4">
                  <a:pos x="hc" y="b"/>
                </a:cxn>
                <a:cxn ang="cd2">
                  <a:pos x="l" y="vc"/>
                </a:cxn>
                <a:cxn ang="f50">
                  <a:pos x="f83" y="f84"/>
                </a:cxn>
                <a:cxn ang="f50">
                  <a:pos x="f85" y="f86"/>
                </a:cxn>
                <a:cxn ang="f50">
                  <a:pos x="f87" y="f88"/>
                </a:cxn>
                <a:cxn ang="f50">
                  <a:pos x="f89" y="f88"/>
                </a:cxn>
                <a:cxn ang="f50">
                  <a:pos x="f90" y="f86"/>
                </a:cxn>
                <a:cxn ang="f50">
                  <a:pos x="f91" y="f84"/>
                </a:cxn>
                <a:cxn ang="f50">
                  <a:pos x="f91" y="f92"/>
                </a:cxn>
                <a:cxn ang="f50">
                  <a:pos x="f90" y="f93"/>
                </a:cxn>
                <a:cxn ang="f50">
                  <a:pos x="f89" y="f94"/>
                </a:cxn>
                <a:cxn ang="f50">
                  <a:pos x="f87" y="f94"/>
                </a:cxn>
                <a:cxn ang="f50">
                  <a:pos x="f85" y="f93"/>
                </a:cxn>
                <a:cxn ang="f50">
                  <a:pos x="f83" y="f92"/>
                </a:cxn>
                <a:cxn ang="f50">
                  <a:pos x="f83" y="f84"/>
                </a:cxn>
              </a:cxnLst>
              <a:rect l="f79" t="f82" r="f80" b="f81"/>
              <a:pathLst>
                <a:path w="1567160" h="995146">
                  <a:moveTo>
                    <a:pt x="f5" y="f8"/>
                  </a:moveTo>
                  <a:cubicBezTo>
                    <a:pt x="f5" y="f9"/>
                    <a:pt x="f10" y="f11"/>
                    <a:pt x="f12" y="f12"/>
                  </a:cubicBezTo>
                  <a:cubicBezTo>
                    <a:pt x="f11" y="f13"/>
                    <a:pt x="f9" y="f5"/>
                    <a:pt x="f8" y="f5"/>
                  </a:cubicBezTo>
                  <a:lnTo>
                    <a:pt x="f14" y="f5"/>
                  </a:lnTo>
                  <a:cubicBezTo>
                    <a:pt x="f15" y="f5"/>
                    <a:pt x="f16" y="f10"/>
                    <a:pt x="f17" y="f12"/>
                  </a:cubicBezTo>
                  <a:cubicBezTo>
                    <a:pt x="f18" y="f11"/>
                    <a:pt x="f6" y="f9"/>
                    <a:pt x="f6" y="f8"/>
                  </a:cubicBezTo>
                  <a:lnTo>
                    <a:pt x="f6" y="f19"/>
                  </a:lnTo>
                  <a:cubicBezTo>
                    <a:pt x="f6" y="f20"/>
                    <a:pt x="f21" y="f22"/>
                    <a:pt x="f17" y="f23"/>
                  </a:cubicBezTo>
                  <a:cubicBezTo>
                    <a:pt x="f16" y="f24"/>
                    <a:pt x="f15" y="f7"/>
                    <a:pt x="f14" y="f7"/>
                  </a:cubicBezTo>
                  <a:lnTo>
                    <a:pt x="f8" y="f7"/>
                  </a:lnTo>
                  <a:cubicBezTo>
                    <a:pt x="f9" y="f7"/>
                    <a:pt x="f11" y="f25"/>
                    <a:pt x="f12" y="f23"/>
                  </a:cubicBezTo>
                  <a:cubicBezTo>
                    <a:pt x="f13" y="f22"/>
                    <a:pt x="f5" y="f20"/>
                    <a:pt x="f5" y="f19"/>
                  </a:cubicBezTo>
                  <a:lnTo>
                    <a:pt x="f5" y="f8"/>
                  </a:lnTo>
                  <a:close/>
                </a:path>
              </a:pathLst>
            </a:custGeom>
            <a:solidFill>
              <a:srgbClr val="FFFFFF">
                <a:alpha val="90000"/>
              </a:srgbClr>
            </a:solidFill>
            <a:ln w="25402">
              <a:solidFill>
                <a:schemeClr val="accent1"/>
              </a:solidFill>
              <a:prstDash val="solid"/>
            </a:ln>
            <a:effectLst>
              <a:outerShdw dist="22997" dir="5400000" algn="tl">
                <a:srgbClr val="000000">
                  <a:alpha val="35000"/>
                </a:srgbClr>
              </a:outerShdw>
            </a:effectLst>
          </p:spPr>
          <p:txBody>
            <a:bodyPr lIns="97731" tIns="97731" rIns="97731" bIns="97731" anchor="ctr" anchorCtr="1"/>
            <a:lstStyle/>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b="1" kern="0" dirty="0">
                  <a:solidFill>
                    <a:srgbClr val="000000"/>
                  </a:solidFill>
                  <a:latin typeface="+mn-lt"/>
                </a:rPr>
                <a:t>Strands</a:t>
              </a:r>
            </a:p>
          </p:txBody>
        </p:sp>
        <p:sp>
          <p:nvSpPr>
            <p:cNvPr id="11" name="Freeform 10"/>
            <p:cNvSpPr/>
            <p:nvPr/>
          </p:nvSpPr>
          <p:spPr>
            <a:xfrm>
              <a:off x="3625847" y="3204364"/>
              <a:ext cx="1566863" cy="995363"/>
            </a:xfrm>
            <a:custGeom>
              <a:avLst>
                <a:gd name="f0" fmla="val 216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tx2">
                <a:lumMod val="20000"/>
                <a:lumOff val="80000"/>
              </a:schemeClr>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12" name="Freeform 11"/>
            <p:cNvSpPr/>
            <p:nvPr/>
          </p:nvSpPr>
          <p:spPr>
            <a:xfrm>
              <a:off x="3798885" y="3369464"/>
              <a:ext cx="1566862" cy="995363"/>
            </a:xfrm>
            <a:custGeom>
              <a:avLst/>
              <a:gdLst>
                <a:gd name="f0" fmla="val 10800000"/>
                <a:gd name="f1" fmla="val 5400000"/>
                <a:gd name="f2" fmla="val 180"/>
                <a:gd name="f3" fmla="val w"/>
                <a:gd name="f4" fmla="val h"/>
                <a:gd name="f5" fmla="val 0"/>
                <a:gd name="f6" fmla="val 1567160"/>
                <a:gd name="f7" fmla="val 995146"/>
                <a:gd name="f8" fmla="val 99515"/>
                <a:gd name="f9" fmla="val 73122"/>
                <a:gd name="f10" fmla="val 10485"/>
                <a:gd name="f11" fmla="val 47810"/>
                <a:gd name="f12" fmla="val 29147"/>
                <a:gd name="f13" fmla="val 10484"/>
                <a:gd name="f14" fmla="val 1467645"/>
                <a:gd name="f15" fmla="val 1494038"/>
                <a:gd name="f16" fmla="val 1519350"/>
                <a:gd name="f17" fmla="val 1538013"/>
                <a:gd name="f18" fmla="val 1556676"/>
                <a:gd name="f19" fmla="val 895631"/>
                <a:gd name="f20" fmla="val 922024"/>
                <a:gd name="f21" fmla="val 1556675"/>
                <a:gd name="f22" fmla="val 947336"/>
                <a:gd name="f23" fmla="val 965999"/>
                <a:gd name="f24" fmla="val 984662"/>
                <a:gd name="f25" fmla="val 984661"/>
                <a:gd name="f26" fmla="+- 0 0 -90"/>
                <a:gd name="f27" fmla="*/ f3 1 1567160"/>
                <a:gd name="f28" fmla="*/ f4 1 995146"/>
                <a:gd name="f29" fmla="val f5"/>
                <a:gd name="f30" fmla="val f6"/>
                <a:gd name="f31" fmla="val f7"/>
                <a:gd name="f32" fmla="*/ f26 f0 1"/>
                <a:gd name="f33" fmla="+- f31 0 f29"/>
                <a:gd name="f34" fmla="+- f30 0 f29"/>
                <a:gd name="f35" fmla="*/ f32 1 f2"/>
                <a:gd name="f36" fmla="*/ f34 1 1567160"/>
                <a:gd name="f37" fmla="*/ f33 1 995146"/>
                <a:gd name="f38" fmla="*/ 0 f34 1"/>
                <a:gd name="f39" fmla="*/ 99515 f33 1"/>
                <a:gd name="f40" fmla="*/ 29147 f34 1"/>
                <a:gd name="f41" fmla="*/ 29147 f33 1"/>
                <a:gd name="f42" fmla="*/ 99515 f34 1"/>
                <a:gd name="f43" fmla="*/ 0 f33 1"/>
                <a:gd name="f44" fmla="*/ 1467645 f34 1"/>
                <a:gd name="f45" fmla="*/ 1538013 f34 1"/>
                <a:gd name="f46" fmla="*/ 1567160 f34 1"/>
                <a:gd name="f47" fmla="*/ 895631 f33 1"/>
                <a:gd name="f48" fmla="*/ 965999 f33 1"/>
                <a:gd name="f49" fmla="*/ 995146 f33 1"/>
                <a:gd name="f50" fmla="+- f35 0 f1"/>
                <a:gd name="f51" fmla="*/ f38 1 1567160"/>
                <a:gd name="f52" fmla="*/ f39 1 995146"/>
                <a:gd name="f53" fmla="*/ f40 1 1567160"/>
                <a:gd name="f54" fmla="*/ f41 1 995146"/>
                <a:gd name="f55" fmla="*/ f42 1 1567160"/>
                <a:gd name="f56" fmla="*/ f43 1 995146"/>
                <a:gd name="f57" fmla="*/ f44 1 1567160"/>
                <a:gd name="f58" fmla="*/ f45 1 1567160"/>
                <a:gd name="f59" fmla="*/ f46 1 1567160"/>
                <a:gd name="f60" fmla="*/ f47 1 995146"/>
                <a:gd name="f61" fmla="*/ f48 1 995146"/>
                <a:gd name="f62" fmla="*/ f49 1 995146"/>
                <a:gd name="f63" fmla="*/ f29 1 f36"/>
                <a:gd name="f64" fmla="*/ f30 1 f36"/>
                <a:gd name="f65" fmla="*/ f29 1 f37"/>
                <a:gd name="f66" fmla="*/ f31 1 f37"/>
                <a:gd name="f67" fmla="*/ f51 1 f36"/>
                <a:gd name="f68" fmla="*/ f52 1 f37"/>
                <a:gd name="f69" fmla="*/ f53 1 f36"/>
                <a:gd name="f70" fmla="*/ f54 1 f37"/>
                <a:gd name="f71" fmla="*/ f55 1 f36"/>
                <a:gd name="f72" fmla="*/ f56 1 f37"/>
                <a:gd name="f73" fmla="*/ f57 1 f36"/>
                <a:gd name="f74" fmla="*/ f58 1 f36"/>
                <a:gd name="f75" fmla="*/ f59 1 f36"/>
                <a:gd name="f76" fmla="*/ f60 1 f37"/>
                <a:gd name="f77" fmla="*/ f61 1 f37"/>
                <a:gd name="f78" fmla="*/ f62 1 f37"/>
                <a:gd name="f79" fmla="*/ f63 f27 1"/>
                <a:gd name="f80" fmla="*/ f64 f27 1"/>
                <a:gd name="f81" fmla="*/ f66 f28 1"/>
                <a:gd name="f82" fmla="*/ f65 f28 1"/>
                <a:gd name="f83" fmla="*/ f67 f27 1"/>
                <a:gd name="f84" fmla="*/ f68 f28 1"/>
                <a:gd name="f85" fmla="*/ f69 f27 1"/>
                <a:gd name="f86" fmla="*/ f70 f28 1"/>
                <a:gd name="f87" fmla="*/ f71 f27 1"/>
                <a:gd name="f88" fmla="*/ f72 f28 1"/>
                <a:gd name="f89" fmla="*/ f73 f27 1"/>
                <a:gd name="f90" fmla="*/ f74 f27 1"/>
                <a:gd name="f91" fmla="*/ f75 f27 1"/>
                <a:gd name="f92" fmla="*/ f76 f28 1"/>
                <a:gd name="f93" fmla="*/ f77 f28 1"/>
                <a:gd name="f94" fmla="*/ f78 f28 1"/>
              </a:gdLst>
              <a:ahLst/>
              <a:cxnLst>
                <a:cxn ang="3cd4">
                  <a:pos x="hc" y="t"/>
                </a:cxn>
                <a:cxn ang="0">
                  <a:pos x="r" y="vc"/>
                </a:cxn>
                <a:cxn ang="cd4">
                  <a:pos x="hc" y="b"/>
                </a:cxn>
                <a:cxn ang="cd2">
                  <a:pos x="l" y="vc"/>
                </a:cxn>
                <a:cxn ang="f50">
                  <a:pos x="f83" y="f84"/>
                </a:cxn>
                <a:cxn ang="f50">
                  <a:pos x="f85" y="f86"/>
                </a:cxn>
                <a:cxn ang="f50">
                  <a:pos x="f87" y="f88"/>
                </a:cxn>
                <a:cxn ang="f50">
                  <a:pos x="f89" y="f88"/>
                </a:cxn>
                <a:cxn ang="f50">
                  <a:pos x="f90" y="f86"/>
                </a:cxn>
                <a:cxn ang="f50">
                  <a:pos x="f91" y="f84"/>
                </a:cxn>
                <a:cxn ang="f50">
                  <a:pos x="f91" y="f92"/>
                </a:cxn>
                <a:cxn ang="f50">
                  <a:pos x="f90" y="f93"/>
                </a:cxn>
                <a:cxn ang="f50">
                  <a:pos x="f89" y="f94"/>
                </a:cxn>
                <a:cxn ang="f50">
                  <a:pos x="f87" y="f94"/>
                </a:cxn>
                <a:cxn ang="f50">
                  <a:pos x="f85" y="f93"/>
                </a:cxn>
                <a:cxn ang="f50">
                  <a:pos x="f83" y="f92"/>
                </a:cxn>
                <a:cxn ang="f50">
                  <a:pos x="f83" y="f84"/>
                </a:cxn>
              </a:cxnLst>
              <a:rect l="f79" t="f82" r="f80" b="f81"/>
              <a:pathLst>
                <a:path w="1567160" h="995146">
                  <a:moveTo>
                    <a:pt x="f5" y="f8"/>
                  </a:moveTo>
                  <a:cubicBezTo>
                    <a:pt x="f5" y="f9"/>
                    <a:pt x="f10" y="f11"/>
                    <a:pt x="f12" y="f12"/>
                  </a:cubicBezTo>
                  <a:cubicBezTo>
                    <a:pt x="f11" y="f13"/>
                    <a:pt x="f9" y="f5"/>
                    <a:pt x="f8" y="f5"/>
                  </a:cubicBezTo>
                  <a:lnTo>
                    <a:pt x="f14" y="f5"/>
                  </a:lnTo>
                  <a:cubicBezTo>
                    <a:pt x="f15" y="f5"/>
                    <a:pt x="f16" y="f10"/>
                    <a:pt x="f17" y="f12"/>
                  </a:cubicBezTo>
                  <a:cubicBezTo>
                    <a:pt x="f18" y="f11"/>
                    <a:pt x="f6" y="f9"/>
                    <a:pt x="f6" y="f8"/>
                  </a:cubicBezTo>
                  <a:lnTo>
                    <a:pt x="f6" y="f19"/>
                  </a:lnTo>
                  <a:cubicBezTo>
                    <a:pt x="f6" y="f20"/>
                    <a:pt x="f21" y="f22"/>
                    <a:pt x="f17" y="f23"/>
                  </a:cubicBezTo>
                  <a:cubicBezTo>
                    <a:pt x="f16" y="f24"/>
                    <a:pt x="f15" y="f7"/>
                    <a:pt x="f14" y="f7"/>
                  </a:cubicBezTo>
                  <a:lnTo>
                    <a:pt x="f8" y="f7"/>
                  </a:lnTo>
                  <a:cubicBezTo>
                    <a:pt x="f9" y="f7"/>
                    <a:pt x="f11" y="f25"/>
                    <a:pt x="f12" y="f23"/>
                  </a:cubicBezTo>
                  <a:cubicBezTo>
                    <a:pt x="f13" y="f22"/>
                    <a:pt x="f5" y="f20"/>
                    <a:pt x="f5" y="f19"/>
                  </a:cubicBezTo>
                  <a:lnTo>
                    <a:pt x="f5" y="f8"/>
                  </a:lnTo>
                  <a:close/>
                </a:path>
              </a:pathLst>
            </a:custGeom>
            <a:solidFill>
              <a:srgbClr val="FFFFFF">
                <a:alpha val="90000"/>
              </a:srgbClr>
            </a:solidFill>
            <a:ln w="25402">
              <a:solidFill>
                <a:schemeClr val="accent1"/>
              </a:solidFill>
              <a:prstDash val="solid"/>
            </a:ln>
            <a:effectLst>
              <a:outerShdw dist="22997" dir="5400000" algn="tl">
                <a:srgbClr val="000000">
                  <a:alpha val="35000"/>
                </a:srgbClr>
              </a:outerShdw>
            </a:effectLst>
          </p:spPr>
          <p:txBody>
            <a:bodyPr lIns="97731" tIns="97731" rIns="97731" bIns="97731" anchor="ctr" anchorCtr="1"/>
            <a:lstStyle/>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b="1" kern="0" dirty="0">
                  <a:solidFill>
                    <a:srgbClr val="000000"/>
                  </a:solidFill>
                  <a:latin typeface="+mn-lt"/>
                </a:rPr>
                <a:t>Topics</a:t>
              </a:r>
            </a:p>
          </p:txBody>
        </p:sp>
        <p:sp>
          <p:nvSpPr>
            <p:cNvPr id="13" name="Freeform 12"/>
            <p:cNvSpPr/>
            <p:nvPr/>
          </p:nvSpPr>
          <p:spPr>
            <a:xfrm>
              <a:off x="1709735" y="4655340"/>
              <a:ext cx="1566862" cy="995363"/>
            </a:xfrm>
            <a:custGeom>
              <a:avLst>
                <a:gd name="f0" fmla="val 216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tx2">
                <a:lumMod val="20000"/>
                <a:lumOff val="80000"/>
              </a:schemeClr>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14" name="Freeform 13"/>
            <p:cNvSpPr/>
            <p:nvPr/>
          </p:nvSpPr>
          <p:spPr>
            <a:xfrm>
              <a:off x="1884360" y="4853778"/>
              <a:ext cx="1566862" cy="1090612"/>
            </a:xfrm>
            <a:custGeom>
              <a:avLst/>
              <a:gdLst>
                <a:gd name="f0" fmla="val 10800000"/>
                <a:gd name="f1" fmla="val 5400000"/>
                <a:gd name="f2" fmla="val 180"/>
                <a:gd name="f3" fmla="val w"/>
                <a:gd name="f4" fmla="val h"/>
                <a:gd name="f5" fmla="val 0"/>
                <a:gd name="f6" fmla="val 1567160"/>
                <a:gd name="f7" fmla="val 995146"/>
                <a:gd name="f8" fmla="val 99515"/>
                <a:gd name="f9" fmla="val 73122"/>
                <a:gd name="f10" fmla="val 10485"/>
                <a:gd name="f11" fmla="val 47810"/>
                <a:gd name="f12" fmla="val 29147"/>
                <a:gd name="f13" fmla="val 10484"/>
                <a:gd name="f14" fmla="val 1467645"/>
                <a:gd name="f15" fmla="val 1494038"/>
                <a:gd name="f16" fmla="val 1519350"/>
                <a:gd name="f17" fmla="val 1538013"/>
                <a:gd name="f18" fmla="val 1556676"/>
                <a:gd name="f19" fmla="val 895631"/>
                <a:gd name="f20" fmla="val 922024"/>
                <a:gd name="f21" fmla="val 1556675"/>
                <a:gd name="f22" fmla="val 947336"/>
                <a:gd name="f23" fmla="val 965999"/>
                <a:gd name="f24" fmla="val 984662"/>
                <a:gd name="f25" fmla="val 984661"/>
                <a:gd name="f26" fmla="+- 0 0 -90"/>
                <a:gd name="f27" fmla="*/ f3 1 1567160"/>
                <a:gd name="f28" fmla="*/ f4 1 995146"/>
                <a:gd name="f29" fmla="val f5"/>
                <a:gd name="f30" fmla="val f6"/>
                <a:gd name="f31" fmla="val f7"/>
                <a:gd name="f32" fmla="*/ f26 f0 1"/>
                <a:gd name="f33" fmla="+- f31 0 f29"/>
                <a:gd name="f34" fmla="+- f30 0 f29"/>
                <a:gd name="f35" fmla="*/ f32 1 f2"/>
                <a:gd name="f36" fmla="*/ f34 1 1567160"/>
                <a:gd name="f37" fmla="*/ f33 1 995146"/>
                <a:gd name="f38" fmla="*/ 0 f34 1"/>
                <a:gd name="f39" fmla="*/ 99515 f33 1"/>
                <a:gd name="f40" fmla="*/ 29147 f34 1"/>
                <a:gd name="f41" fmla="*/ 29147 f33 1"/>
                <a:gd name="f42" fmla="*/ 99515 f34 1"/>
                <a:gd name="f43" fmla="*/ 0 f33 1"/>
                <a:gd name="f44" fmla="*/ 1467645 f34 1"/>
                <a:gd name="f45" fmla="*/ 1538013 f34 1"/>
                <a:gd name="f46" fmla="*/ 1567160 f34 1"/>
                <a:gd name="f47" fmla="*/ 895631 f33 1"/>
                <a:gd name="f48" fmla="*/ 965999 f33 1"/>
                <a:gd name="f49" fmla="*/ 995146 f33 1"/>
                <a:gd name="f50" fmla="+- f35 0 f1"/>
                <a:gd name="f51" fmla="*/ f38 1 1567160"/>
                <a:gd name="f52" fmla="*/ f39 1 995146"/>
                <a:gd name="f53" fmla="*/ f40 1 1567160"/>
                <a:gd name="f54" fmla="*/ f41 1 995146"/>
                <a:gd name="f55" fmla="*/ f42 1 1567160"/>
                <a:gd name="f56" fmla="*/ f43 1 995146"/>
                <a:gd name="f57" fmla="*/ f44 1 1567160"/>
                <a:gd name="f58" fmla="*/ f45 1 1567160"/>
                <a:gd name="f59" fmla="*/ f46 1 1567160"/>
                <a:gd name="f60" fmla="*/ f47 1 995146"/>
                <a:gd name="f61" fmla="*/ f48 1 995146"/>
                <a:gd name="f62" fmla="*/ f49 1 995146"/>
                <a:gd name="f63" fmla="*/ f29 1 f36"/>
                <a:gd name="f64" fmla="*/ f30 1 f36"/>
                <a:gd name="f65" fmla="*/ f29 1 f37"/>
                <a:gd name="f66" fmla="*/ f31 1 f37"/>
                <a:gd name="f67" fmla="*/ f51 1 f36"/>
                <a:gd name="f68" fmla="*/ f52 1 f37"/>
                <a:gd name="f69" fmla="*/ f53 1 f36"/>
                <a:gd name="f70" fmla="*/ f54 1 f37"/>
                <a:gd name="f71" fmla="*/ f55 1 f36"/>
                <a:gd name="f72" fmla="*/ f56 1 f37"/>
                <a:gd name="f73" fmla="*/ f57 1 f36"/>
                <a:gd name="f74" fmla="*/ f58 1 f36"/>
                <a:gd name="f75" fmla="*/ f59 1 f36"/>
                <a:gd name="f76" fmla="*/ f60 1 f37"/>
                <a:gd name="f77" fmla="*/ f61 1 f37"/>
                <a:gd name="f78" fmla="*/ f62 1 f37"/>
                <a:gd name="f79" fmla="*/ f63 f27 1"/>
                <a:gd name="f80" fmla="*/ f64 f27 1"/>
                <a:gd name="f81" fmla="*/ f66 f28 1"/>
                <a:gd name="f82" fmla="*/ f65 f28 1"/>
                <a:gd name="f83" fmla="*/ f67 f27 1"/>
                <a:gd name="f84" fmla="*/ f68 f28 1"/>
                <a:gd name="f85" fmla="*/ f69 f27 1"/>
                <a:gd name="f86" fmla="*/ f70 f28 1"/>
                <a:gd name="f87" fmla="*/ f71 f27 1"/>
                <a:gd name="f88" fmla="*/ f72 f28 1"/>
                <a:gd name="f89" fmla="*/ f73 f27 1"/>
                <a:gd name="f90" fmla="*/ f74 f27 1"/>
                <a:gd name="f91" fmla="*/ f75 f27 1"/>
                <a:gd name="f92" fmla="*/ f76 f28 1"/>
                <a:gd name="f93" fmla="*/ f77 f28 1"/>
                <a:gd name="f94" fmla="*/ f78 f28 1"/>
              </a:gdLst>
              <a:ahLst/>
              <a:cxnLst>
                <a:cxn ang="3cd4">
                  <a:pos x="hc" y="t"/>
                </a:cxn>
                <a:cxn ang="0">
                  <a:pos x="r" y="vc"/>
                </a:cxn>
                <a:cxn ang="cd4">
                  <a:pos x="hc" y="b"/>
                </a:cxn>
                <a:cxn ang="cd2">
                  <a:pos x="l" y="vc"/>
                </a:cxn>
                <a:cxn ang="f50">
                  <a:pos x="f83" y="f84"/>
                </a:cxn>
                <a:cxn ang="f50">
                  <a:pos x="f85" y="f86"/>
                </a:cxn>
                <a:cxn ang="f50">
                  <a:pos x="f87" y="f88"/>
                </a:cxn>
                <a:cxn ang="f50">
                  <a:pos x="f89" y="f88"/>
                </a:cxn>
                <a:cxn ang="f50">
                  <a:pos x="f90" y="f86"/>
                </a:cxn>
                <a:cxn ang="f50">
                  <a:pos x="f91" y="f84"/>
                </a:cxn>
                <a:cxn ang="f50">
                  <a:pos x="f91" y="f92"/>
                </a:cxn>
                <a:cxn ang="f50">
                  <a:pos x="f90" y="f93"/>
                </a:cxn>
                <a:cxn ang="f50">
                  <a:pos x="f89" y="f94"/>
                </a:cxn>
                <a:cxn ang="f50">
                  <a:pos x="f87" y="f94"/>
                </a:cxn>
                <a:cxn ang="f50">
                  <a:pos x="f85" y="f93"/>
                </a:cxn>
                <a:cxn ang="f50">
                  <a:pos x="f83" y="f92"/>
                </a:cxn>
                <a:cxn ang="f50">
                  <a:pos x="f83" y="f84"/>
                </a:cxn>
              </a:cxnLst>
              <a:rect l="f79" t="f82" r="f80" b="f81"/>
              <a:pathLst>
                <a:path w="1567160" h="995146">
                  <a:moveTo>
                    <a:pt x="f5" y="f8"/>
                  </a:moveTo>
                  <a:cubicBezTo>
                    <a:pt x="f5" y="f9"/>
                    <a:pt x="f10" y="f11"/>
                    <a:pt x="f12" y="f12"/>
                  </a:cubicBezTo>
                  <a:cubicBezTo>
                    <a:pt x="f11" y="f13"/>
                    <a:pt x="f9" y="f5"/>
                    <a:pt x="f8" y="f5"/>
                  </a:cubicBezTo>
                  <a:lnTo>
                    <a:pt x="f14" y="f5"/>
                  </a:lnTo>
                  <a:cubicBezTo>
                    <a:pt x="f15" y="f5"/>
                    <a:pt x="f16" y="f10"/>
                    <a:pt x="f17" y="f12"/>
                  </a:cubicBezTo>
                  <a:cubicBezTo>
                    <a:pt x="f18" y="f11"/>
                    <a:pt x="f6" y="f9"/>
                    <a:pt x="f6" y="f8"/>
                  </a:cubicBezTo>
                  <a:lnTo>
                    <a:pt x="f6" y="f19"/>
                  </a:lnTo>
                  <a:cubicBezTo>
                    <a:pt x="f6" y="f20"/>
                    <a:pt x="f21" y="f22"/>
                    <a:pt x="f17" y="f23"/>
                  </a:cubicBezTo>
                  <a:cubicBezTo>
                    <a:pt x="f16" y="f24"/>
                    <a:pt x="f15" y="f7"/>
                    <a:pt x="f14" y="f7"/>
                  </a:cubicBezTo>
                  <a:lnTo>
                    <a:pt x="f8" y="f7"/>
                  </a:lnTo>
                  <a:cubicBezTo>
                    <a:pt x="f9" y="f7"/>
                    <a:pt x="f11" y="f25"/>
                    <a:pt x="f12" y="f23"/>
                  </a:cubicBezTo>
                  <a:cubicBezTo>
                    <a:pt x="f13" y="f22"/>
                    <a:pt x="f5" y="f20"/>
                    <a:pt x="f5" y="f19"/>
                  </a:cubicBezTo>
                  <a:lnTo>
                    <a:pt x="f5" y="f8"/>
                  </a:lnTo>
                  <a:close/>
                </a:path>
              </a:pathLst>
            </a:custGeom>
            <a:solidFill>
              <a:srgbClr val="FFFFFF">
                <a:alpha val="90000"/>
              </a:srgbClr>
            </a:solidFill>
            <a:ln w="25402">
              <a:solidFill>
                <a:schemeClr val="accent1"/>
              </a:solidFill>
              <a:prstDash val="solid"/>
            </a:ln>
            <a:effectLst>
              <a:outerShdw dist="22997" dir="5400000" algn="tl">
                <a:srgbClr val="000000">
                  <a:alpha val="35000"/>
                </a:srgbClr>
              </a:outerShdw>
            </a:effectLst>
          </p:spPr>
          <p:txBody>
            <a:bodyPr lIns="97731" tIns="97731" rIns="97731" bIns="97731" anchor="ctr" anchorCtr="1"/>
            <a:lstStyle/>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sz="2000" b="1" kern="0" dirty="0">
                  <a:solidFill>
                    <a:srgbClr val="000000"/>
                  </a:solidFill>
                  <a:latin typeface="+mn-lt"/>
                </a:rPr>
                <a:t>Standard Statements </a:t>
              </a:r>
              <a:r>
                <a:rPr lang="en-US" sz="1200" b="1" kern="0" dirty="0">
                  <a:solidFill>
                    <a:srgbClr val="000000"/>
                  </a:solidFill>
                  <a:latin typeface="+mn-lt"/>
                </a:rPr>
                <a:t>by Grade Level</a:t>
              </a:r>
            </a:p>
          </p:txBody>
        </p:sp>
        <p:sp>
          <p:nvSpPr>
            <p:cNvPr id="15" name="Freeform 14"/>
            <p:cNvSpPr/>
            <p:nvPr/>
          </p:nvSpPr>
          <p:spPr>
            <a:xfrm>
              <a:off x="3625847" y="4655340"/>
              <a:ext cx="1566863" cy="995363"/>
            </a:xfrm>
            <a:custGeom>
              <a:avLst>
                <a:gd name="f0" fmla="val 216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tx2">
                <a:lumMod val="20000"/>
                <a:lumOff val="80000"/>
              </a:schemeClr>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16" name="Freeform 15"/>
            <p:cNvSpPr/>
            <p:nvPr/>
          </p:nvSpPr>
          <p:spPr>
            <a:xfrm>
              <a:off x="3798885" y="4853778"/>
              <a:ext cx="1566862" cy="1090612"/>
            </a:xfrm>
            <a:custGeom>
              <a:avLst/>
              <a:gdLst>
                <a:gd name="f0" fmla="val 10800000"/>
                <a:gd name="f1" fmla="val 5400000"/>
                <a:gd name="f2" fmla="val 180"/>
                <a:gd name="f3" fmla="val w"/>
                <a:gd name="f4" fmla="val h"/>
                <a:gd name="f5" fmla="val 0"/>
                <a:gd name="f6" fmla="val 1567160"/>
                <a:gd name="f7" fmla="val 995146"/>
                <a:gd name="f8" fmla="val 99515"/>
                <a:gd name="f9" fmla="val 73122"/>
                <a:gd name="f10" fmla="val 10485"/>
                <a:gd name="f11" fmla="val 47810"/>
                <a:gd name="f12" fmla="val 29147"/>
                <a:gd name="f13" fmla="val 10484"/>
                <a:gd name="f14" fmla="val 1467645"/>
                <a:gd name="f15" fmla="val 1494038"/>
                <a:gd name="f16" fmla="val 1519350"/>
                <a:gd name="f17" fmla="val 1538013"/>
                <a:gd name="f18" fmla="val 1556676"/>
                <a:gd name="f19" fmla="val 895631"/>
                <a:gd name="f20" fmla="val 922024"/>
                <a:gd name="f21" fmla="val 1556675"/>
                <a:gd name="f22" fmla="val 947336"/>
                <a:gd name="f23" fmla="val 965999"/>
                <a:gd name="f24" fmla="val 984662"/>
                <a:gd name="f25" fmla="val 984661"/>
                <a:gd name="f26" fmla="+- 0 0 -90"/>
                <a:gd name="f27" fmla="*/ f3 1 1567160"/>
                <a:gd name="f28" fmla="*/ f4 1 995146"/>
                <a:gd name="f29" fmla="val f5"/>
                <a:gd name="f30" fmla="val f6"/>
                <a:gd name="f31" fmla="val f7"/>
                <a:gd name="f32" fmla="*/ f26 f0 1"/>
                <a:gd name="f33" fmla="+- f31 0 f29"/>
                <a:gd name="f34" fmla="+- f30 0 f29"/>
                <a:gd name="f35" fmla="*/ f32 1 f2"/>
                <a:gd name="f36" fmla="*/ f34 1 1567160"/>
                <a:gd name="f37" fmla="*/ f33 1 995146"/>
                <a:gd name="f38" fmla="*/ 0 f34 1"/>
                <a:gd name="f39" fmla="*/ 99515 f33 1"/>
                <a:gd name="f40" fmla="*/ 29147 f34 1"/>
                <a:gd name="f41" fmla="*/ 29147 f33 1"/>
                <a:gd name="f42" fmla="*/ 99515 f34 1"/>
                <a:gd name="f43" fmla="*/ 0 f33 1"/>
                <a:gd name="f44" fmla="*/ 1467645 f34 1"/>
                <a:gd name="f45" fmla="*/ 1538013 f34 1"/>
                <a:gd name="f46" fmla="*/ 1567160 f34 1"/>
                <a:gd name="f47" fmla="*/ 895631 f33 1"/>
                <a:gd name="f48" fmla="*/ 965999 f33 1"/>
                <a:gd name="f49" fmla="*/ 995146 f33 1"/>
                <a:gd name="f50" fmla="+- f35 0 f1"/>
                <a:gd name="f51" fmla="*/ f38 1 1567160"/>
                <a:gd name="f52" fmla="*/ f39 1 995146"/>
                <a:gd name="f53" fmla="*/ f40 1 1567160"/>
                <a:gd name="f54" fmla="*/ f41 1 995146"/>
                <a:gd name="f55" fmla="*/ f42 1 1567160"/>
                <a:gd name="f56" fmla="*/ f43 1 995146"/>
                <a:gd name="f57" fmla="*/ f44 1 1567160"/>
                <a:gd name="f58" fmla="*/ f45 1 1567160"/>
                <a:gd name="f59" fmla="*/ f46 1 1567160"/>
                <a:gd name="f60" fmla="*/ f47 1 995146"/>
                <a:gd name="f61" fmla="*/ f48 1 995146"/>
                <a:gd name="f62" fmla="*/ f49 1 995146"/>
                <a:gd name="f63" fmla="*/ f29 1 f36"/>
                <a:gd name="f64" fmla="*/ f30 1 f36"/>
                <a:gd name="f65" fmla="*/ f29 1 f37"/>
                <a:gd name="f66" fmla="*/ f31 1 f37"/>
                <a:gd name="f67" fmla="*/ f51 1 f36"/>
                <a:gd name="f68" fmla="*/ f52 1 f37"/>
                <a:gd name="f69" fmla="*/ f53 1 f36"/>
                <a:gd name="f70" fmla="*/ f54 1 f37"/>
                <a:gd name="f71" fmla="*/ f55 1 f36"/>
                <a:gd name="f72" fmla="*/ f56 1 f37"/>
                <a:gd name="f73" fmla="*/ f57 1 f36"/>
                <a:gd name="f74" fmla="*/ f58 1 f36"/>
                <a:gd name="f75" fmla="*/ f59 1 f36"/>
                <a:gd name="f76" fmla="*/ f60 1 f37"/>
                <a:gd name="f77" fmla="*/ f61 1 f37"/>
                <a:gd name="f78" fmla="*/ f62 1 f37"/>
                <a:gd name="f79" fmla="*/ f63 f27 1"/>
                <a:gd name="f80" fmla="*/ f64 f27 1"/>
                <a:gd name="f81" fmla="*/ f66 f28 1"/>
                <a:gd name="f82" fmla="*/ f65 f28 1"/>
                <a:gd name="f83" fmla="*/ f67 f27 1"/>
                <a:gd name="f84" fmla="*/ f68 f28 1"/>
                <a:gd name="f85" fmla="*/ f69 f27 1"/>
                <a:gd name="f86" fmla="*/ f70 f28 1"/>
                <a:gd name="f87" fmla="*/ f71 f27 1"/>
                <a:gd name="f88" fmla="*/ f72 f28 1"/>
                <a:gd name="f89" fmla="*/ f73 f27 1"/>
                <a:gd name="f90" fmla="*/ f74 f27 1"/>
                <a:gd name="f91" fmla="*/ f75 f27 1"/>
                <a:gd name="f92" fmla="*/ f76 f28 1"/>
                <a:gd name="f93" fmla="*/ f77 f28 1"/>
                <a:gd name="f94" fmla="*/ f78 f28 1"/>
              </a:gdLst>
              <a:ahLst/>
              <a:cxnLst>
                <a:cxn ang="3cd4">
                  <a:pos x="hc" y="t"/>
                </a:cxn>
                <a:cxn ang="0">
                  <a:pos x="r" y="vc"/>
                </a:cxn>
                <a:cxn ang="cd4">
                  <a:pos x="hc" y="b"/>
                </a:cxn>
                <a:cxn ang="cd2">
                  <a:pos x="l" y="vc"/>
                </a:cxn>
                <a:cxn ang="f50">
                  <a:pos x="f83" y="f84"/>
                </a:cxn>
                <a:cxn ang="f50">
                  <a:pos x="f85" y="f86"/>
                </a:cxn>
                <a:cxn ang="f50">
                  <a:pos x="f87" y="f88"/>
                </a:cxn>
                <a:cxn ang="f50">
                  <a:pos x="f89" y="f88"/>
                </a:cxn>
                <a:cxn ang="f50">
                  <a:pos x="f90" y="f86"/>
                </a:cxn>
                <a:cxn ang="f50">
                  <a:pos x="f91" y="f84"/>
                </a:cxn>
                <a:cxn ang="f50">
                  <a:pos x="f91" y="f92"/>
                </a:cxn>
                <a:cxn ang="f50">
                  <a:pos x="f90" y="f93"/>
                </a:cxn>
                <a:cxn ang="f50">
                  <a:pos x="f89" y="f94"/>
                </a:cxn>
                <a:cxn ang="f50">
                  <a:pos x="f87" y="f94"/>
                </a:cxn>
                <a:cxn ang="f50">
                  <a:pos x="f85" y="f93"/>
                </a:cxn>
                <a:cxn ang="f50">
                  <a:pos x="f83" y="f92"/>
                </a:cxn>
                <a:cxn ang="f50">
                  <a:pos x="f83" y="f84"/>
                </a:cxn>
              </a:cxnLst>
              <a:rect l="f79" t="f82" r="f80" b="f81"/>
              <a:pathLst>
                <a:path w="1567160" h="995146">
                  <a:moveTo>
                    <a:pt x="f5" y="f8"/>
                  </a:moveTo>
                  <a:cubicBezTo>
                    <a:pt x="f5" y="f9"/>
                    <a:pt x="f10" y="f11"/>
                    <a:pt x="f12" y="f12"/>
                  </a:cubicBezTo>
                  <a:cubicBezTo>
                    <a:pt x="f11" y="f13"/>
                    <a:pt x="f9" y="f5"/>
                    <a:pt x="f8" y="f5"/>
                  </a:cubicBezTo>
                  <a:lnTo>
                    <a:pt x="f14" y="f5"/>
                  </a:lnTo>
                  <a:cubicBezTo>
                    <a:pt x="f15" y="f5"/>
                    <a:pt x="f16" y="f10"/>
                    <a:pt x="f17" y="f12"/>
                  </a:cubicBezTo>
                  <a:cubicBezTo>
                    <a:pt x="f18" y="f11"/>
                    <a:pt x="f6" y="f9"/>
                    <a:pt x="f6" y="f8"/>
                  </a:cubicBezTo>
                  <a:lnTo>
                    <a:pt x="f6" y="f19"/>
                  </a:lnTo>
                  <a:cubicBezTo>
                    <a:pt x="f6" y="f20"/>
                    <a:pt x="f21" y="f22"/>
                    <a:pt x="f17" y="f23"/>
                  </a:cubicBezTo>
                  <a:cubicBezTo>
                    <a:pt x="f16" y="f24"/>
                    <a:pt x="f15" y="f7"/>
                    <a:pt x="f14" y="f7"/>
                  </a:cubicBezTo>
                  <a:lnTo>
                    <a:pt x="f8" y="f7"/>
                  </a:lnTo>
                  <a:cubicBezTo>
                    <a:pt x="f9" y="f7"/>
                    <a:pt x="f11" y="f25"/>
                    <a:pt x="f12" y="f23"/>
                  </a:cubicBezTo>
                  <a:cubicBezTo>
                    <a:pt x="f13" y="f22"/>
                    <a:pt x="f5" y="f20"/>
                    <a:pt x="f5" y="f19"/>
                  </a:cubicBezTo>
                  <a:lnTo>
                    <a:pt x="f5" y="f8"/>
                  </a:lnTo>
                  <a:close/>
                </a:path>
              </a:pathLst>
            </a:custGeom>
            <a:solidFill>
              <a:srgbClr val="FFFFFF">
                <a:alpha val="90000"/>
              </a:srgbClr>
            </a:solidFill>
            <a:ln w="25402">
              <a:solidFill>
                <a:schemeClr val="accent1"/>
              </a:solidFill>
              <a:prstDash val="solid"/>
            </a:ln>
            <a:effectLst>
              <a:outerShdw dist="22997" dir="5400000" algn="tl">
                <a:srgbClr val="000000">
                  <a:alpha val="35000"/>
                </a:srgbClr>
              </a:outerShdw>
            </a:effectLst>
          </p:spPr>
          <p:txBody>
            <a:bodyPr lIns="97731" tIns="97731" rIns="97731" bIns="97731" anchor="ctr" anchorCtr="1"/>
            <a:lstStyle/>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sz="2000" b="1" kern="0" dirty="0">
                  <a:solidFill>
                    <a:srgbClr val="000000"/>
                  </a:solidFill>
                  <a:latin typeface="+mn-lt"/>
                </a:rPr>
                <a:t>Standards Statements </a:t>
              </a:r>
              <a:r>
                <a:rPr lang="en-US" sz="1200" b="1" kern="0" dirty="0">
                  <a:solidFill>
                    <a:srgbClr val="000000"/>
                  </a:solidFill>
                  <a:latin typeface="+mn-lt"/>
                </a:rPr>
                <a:t>by Grade Level</a:t>
              </a:r>
            </a:p>
          </p:txBody>
        </p:sp>
        <p:sp>
          <p:nvSpPr>
            <p:cNvPr id="17" name="Freeform 16"/>
            <p:cNvSpPr/>
            <p:nvPr/>
          </p:nvSpPr>
          <p:spPr>
            <a:xfrm>
              <a:off x="5540372" y="4655340"/>
              <a:ext cx="1566863" cy="995363"/>
            </a:xfrm>
            <a:custGeom>
              <a:avLst>
                <a:gd name="f0" fmla="val 216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tx2">
                <a:lumMod val="20000"/>
                <a:lumOff val="80000"/>
              </a:schemeClr>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a:pPr>
              <a:endParaRPr lang="en-US" sz="2400">
                <a:solidFill>
                  <a:prstClr val="black"/>
                </a:solidFill>
                <a:latin typeface="+mn-lt"/>
              </a:endParaRPr>
            </a:p>
          </p:txBody>
        </p:sp>
        <p:sp>
          <p:nvSpPr>
            <p:cNvPr id="18" name="Freeform 17"/>
            <p:cNvSpPr/>
            <p:nvPr/>
          </p:nvSpPr>
          <p:spPr>
            <a:xfrm>
              <a:off x="5714997" y="4853778"/>
              <a:ext cx="1566863" cy="1090612"/>
            </a:xfrm>
            <a:custGeom>
              <a:avLst/>
              <a:gdLst>
                <a:gd name="f0" fmla="val 10800000"/>
                <a:gd name="f1" fmla="val 5400000"/>
                <a:gd name="f2" fmla="val 180"/>
                <a:gd name="f3" fmla="val w"/>
                <a:gd name="f4" fmla="val h"/>
                <a:gd name="f5" fmla="val 0"/>
                <a:gd name="f6" fmla="val 1567160"/>
                <a:gd name="f7" fmla="val 995146"/>
                <a:gd name="f8" fmla="val 99515"/>
                <a:gd name="f9" fmla="val 73122"/>
                <a:gd name="f10" fmla="val 10485"/>
                <a:gd name="f11" fmla="val 47810"/>
                <a:gd name="f12" fmla="val 29147"/>
                <a:gd name="f13" fmla="val 10484"/>
                <a:gd name="f14" fmla="val 1467645"/>
                <a:gd name="f15" fmla="val 1494038"/>
                <a:gd name="f16" fmla="val 1519350"/>
                <a:gd name="f17" fmla="val 1538013"/>
                <a:gd name="f18" fmla="val 1556676"/>
                <a:gd name="f19" fmla="val 895631"/>
                <a:gd name="f20" fmla="val 922024"/>
                <a:gd name="f21" fmla="val 1556675"/>
                <a:gd name="f22" fmla="val 947336"/>
                <a:gd name="f23" fmla="val 965999"/>
                <a:gd name="f24" fmla="val 984662"/>
                <a:gd name="f25" fmla="val 984661"/>
                <a:gd name="f26" fmla="+- 0 0 -90"/>
                <a:gd name="f27" fmla="*/ f3 1 1567160"/>
                <a:gd name="f28" fmla="*/ f4 1 995146"/>
                <a:gd name="f29" fmla="val f5"/>
                <a:gd name="f30" fmla="val f6"/>
                <a:gd name="f31" fmla="val f7"/>
                <a:gd name="f32" fmla="*/ f26 f0 1"/>
                <a:gd name="f33" fmla="+- f31 0 f29"/>
                <a:gd name="f34" fmla="+- f30 0 f29"/>
                <a:gd name="f35" fmla="*/ f32 1 f2"/>
                <a:gd name="f36" fmla="*/ f34 1 1567160"/>
                <a:gd name="f37" fmla="*/ f33 1 995146"/>
                <a:gd name="f38" fmla="*/ 0 f34 1"/>
                <a:gd name="f39" fmla="*/ 99515 f33 1"/>
                <a:gd name="f40" fmla="*/ 29147 f34 1"/>
                <a:gd name="f41" fmla="*/ 29147 f33 1"/>
                <a:gd name="f42" fmla="*/ 99515 f34 1"/>
                <a:gd name="f43" fmla="*/ 0 f33 1"/>
                <a:gd name="f44" fmla="*/ 1467645 f34 1"/>
                <a:gd name="f45" fmla="*/ 1538013 f34 1"/>
                <a:gd name="f46" fmla="*/ 1567160 f34 1"/>
                <a:gd name="f47" fmla="*/ 895631 f33 1"/>
                <a:gd name="f48" fmla="*/ 965999 f33 1"/>
                <a:gd name="f49" fmla="*/ 995146 f33 1"/>
                <a:gd name="f50" fmla="+- f35 0 f1"/>
                <a:gd name="f51" fmla="*/ f38 1 1567160"/>
                <a:gd name="f52" fmla="*/ f39 1 995146"/>
                <a:gd name="f53" fmla="*/ f40 1 1567160"/>
                <a:gd name="f54" fmla="*/ f41 1 995146"/>
                <a:gd name="f55" fmla="*/ f42 1 1567160"/>
                <a:gd name="f56" fmla="*/ f43 1 995146"/>
                <a:gd name="f57" fmla="*/ f44 1 1567160"/>
                <a:gd name="f58" fmla="*/ f45 1 1567160"/>
                <a:gd name="f59" fmla="*/ f46 1 1567160"/>
                <a:gd name="f60" fmla="*/ f47 1 995146"/>
                <a:gd name="f61" fmla="*/ f48 1 995146"/>
                <a:gd name="f62" fmla="*/ f49 1 995146"/>
                <a:gd name="f63" fmla="*/ f29 1 f36"/>
                <a:gd name="f64" fmla="*/ f30 1 f36"/>
                <a:gd name="f65" fmla="*/ f29 1 f37"/>
                <a:gd name="f66" fmla="*/ f31 1 f37"/>
                <a:gd name="f67" fmla="*/ f51 1 f36"/>
                <a:gd name="f68" fmla="*/ f52 1 f37"/>
                <a:gd name="f69" fmla="*/ f53 1 f36"/>
                <a:gd name="f70" fmla="*/ f54 1 f37"/>
                <a:gd name="f71" fmla="*/ f55 1 f36"/>
                <a:gd name="f72" fmla="*/ f56 1 f37"/>
                <a:gd name="f73" fmla="*/ f57 1 f36"/>
                <a:gd name="f74" fmla="*/ f58 1 f36"/>
                <a:gd name="f75" fmla="*/ f59 1 f36"/>
                <a:gd name="f76" fmla="*/ f60 1 f37"/>
                <a:gd name="f77" fmla="*/ f61 1 f37"/>
                <a:gd name="f78" fmla="*/ f62 1 f37"/>
                <a:gd name="f79" fmla="*/ f63 f27 1"/>
                <a:gd name="f80" fmla="*/ f64 f27 1"/>
                <a:gd name="f81" fmla="*/ f66 f28 1"/>
                <a:gd name="f82" fmla="*/ f65 f28 1"/>
                <a:gd name="f83" fmla="*/ f67 f27 1"/>
                <a:gd name="f84" fmla="*/ f68 f28 1"/>
                <a:gd name="f85" fmla="*/ f69 f27 1"/>
                <a:gd name="f86" fmla="*/ f70 f28 1"/>
                <a:gd name="f87" fmla="*/ f71 f27 1"/>
                <a:gd name="f88" fmla="*/ f72 f28 1"/>
                <a:gd name="f89" fmla="*/ f73 f27 1"/>
                <a:gd name="f90" fmla="*/ f74 f27 1"/>
                <a:gd name="f91" fmla="*/ f75 f27 1"/>
                <a:gd name="f92" fmla="*/ f76 f28 1"/>
                <a:gd name="f93" fmla="*/ f77 f28 1"/>
                <a:gd name="f94" fmla="*/ f78 f28 1"/>
              </a:gdLst>
              <a:ahLst/>
              <a:cxnLst>
                <a:cxn ang="3cd4">
                  <a:pos x="hc" y="t"/>
                </a:cxn>
                <a:cxn ang="0">
                  <a:pos x="r" y="vc"/>
                </a:cxn>
                <a:cxn ang="cd4">
                  <a:pos x="hc" y="b"/>
                </a:cxn>
                <a:cxn ang="cd2">
                  <a:pos x="l" y="vc"/>
                </a:cxn>
                <a:cxn ang="f50">
                  <a:pos x="f83" y="f84"/>
                </a:cxn>
                <a:cxn ang="f50">
                  <a:pos x="f85" y="f86"/>
                </a:cxn>
                <a:cxn ang="f50">
                  <a:pos x="f87" y="f88"/>
                </a:cxn>
                <a:cxn ang="f50">
                  <a:pos x="f89" y="f88"/>
                </a:cxn>
                <a:cxn ang="f50">
                  <a:pos x="f90" y="f86"/>
                </a:cxn>
                <a:cxn ang="f50">
                  <a:pos x="f91" y="f84"/>
                </a:cxn>
                <a:cxn ang="f50">
                  <a:pos x="f91" y="f92"/>
                </a:cxn>
                <a:cxn ang="f50">
                  <a:pos x="f90" y="f93"/>
                </a:cxn>
                <a:cxn ang="f50">
                  <a:pos x="f89" y="f94"/>
                </a:cxn>
                <a:cxn ang="f50">
                  <a:pos x="f87" y="f94"/>
                </a:cxn>
                <a:cxn ang="f50">
                  <a:pos x="f85" y="f93"/>
                </a:cxn>
                <a:cxn ang="f50">
                  <a:pos x="f83" y="f92"/>
                </a:cxn>
                <a:cxn ang="f50">
                  <a:pos x="f83" y="f84"/>
                </a:cxn>
              </a:cxnLst>
              <a:rect l="f79" t="f82" r="f80" b="f81"/>
              <a:pathLst>
                <a:path w="1567160" h="995146">
                  <a:moveTo>
                    <a:pt x="f5" y="f8"/>
                  </a:moveTo>
                  <a:cubicBezTo>
                    <a:pt x="f5" y="f9"/>
                    <a:pt x="f10" y="f11"/>
                    <a:pt x="f12" y="f12"/>
                  </a:cubicBezTo>
                  <a:cubicBezTo>
                    <a:pt x="f11" y="f13"/>
                    <a:pt x="f9" y="f5"/>
                    <a:pt x="f8" y="f5"/>
                  </a:cubicBezTo>
                  <a:lnTo>
                    <a:pt x="f14" y="f5"/>
                  </a:lnTo>
                  <a:cubicBezTo>
                    <a:pt x="f15" y="f5"/>
                    <a:pt x="f16" y="f10"/>
                    <a:pt x="f17" y="f12"/>
                  </a:cubicBezTo>
                  <a:cubicBezTo>
                    <a:pt x="f18" y="f11"/>
                    <a:pt x="f6" y="f9"/>
                    <a:pt x="f6" y="f8"/>
                  </a:cubicBezTo>
                  <a:lnTo>
                    <a:pt x="f6" y="f19"/>
                  </a:lnTo>
                  <a:cubicBezTo>
                    <a:pt x="f6" y="f20"/>
                    <a:pt x="f21" y="f22"/>
                    <a:pt x="f17" y="f23"/>
                  </a:cubicBezTo>
                  <a:cubicBezTo>
                    <a:pt x="f16" y="f24"/>
                    <a:pt x="f15" y="f7"/>
                    <a:pt x="f14" y="f7"/>
                  </a:cubicBezTo>
                  <a:lnTo>
                    <a:pt x="f8" y="f7"/>
                  </a:lnTo>
                  <a:cubicBezTo>
                    <a:pt x="f9" y="f7"/>
                    <a:pt x="f11" y="f25"/>
                    <a:pt x="f12" y="f23"/>
                  </a:cubicBezTo>
                  <a:cubicBezTo>
                    <a:pt x="f13" y="f22"/>
                    <a:pt x="f5" y="f20"/>
                    <a:pt x="f5" y="f19"/>
                  </a:cubicBezTo>
                  <a:lnTo>
                    <a:pt x="f5" y="f8"/>
                  </a:lnTo>
                  <a:close/>
                </a:path>
              </a:pathLst>
            </a:custGeom>
            <a:solidFill>
              <a:srgbClr val="FFFFFF">
                <a:alpha val="90000"/>
              </a:srgbClr>
            </a:solidFill>
            <a:ln w="25402">
              <a:solidFill>
                <a:schemeClr val="accent1"/>
              </a:solidFill>
              <a:prstDash val="solid"/>
            </a:ln>
            <a:effectLst>
              <a:outerShdw dist="22997" dir="5400000" algn="tl">
                <a:srgbClr val="000000">
                  <a:alpha val="35000"/>
                </a:srgbClr>
              </a:outerShdw>
            </a:effectLst>
          </p:spPr>
          <p:txBody>
            <a:bodyPr lIns="97731" tIns="97731" rIns="97731" bIns="97731" anchor="ctr" anchorCtr="1"/>
            <a:lstStyle/>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sz="2000" b="1" kern="0" dirty="0">
                  <a:solidFill>
                    <a:srgbClr val="000000"/>
                  </a:solidFill>
                  <a:latin typeface="+mn-lt"/>
                </a:rPr>
                <a:t>Standards Statements </a:t>
              </a:r>
              <a:r>
                <a:rPr lang="en-US" sz="1200" b="1" kern="0" dirty="0">
                  <a:solidFill>
                    <a:srgbClr val="000000"/>
                  </a:solidFill>
                  <a:latin typeface="+mn-lt"/>
                </a:rPr>
                <a:t>by Grade Level</a:t>
              </a:r>
            </a:p>
          </p:txBody>
        </p:sp>
      </p:grpSp>
      <p:sp>
        <p:nvSpPr>
          <p:cNvPr id="19" name="Rounded Rectangular Callout 18"/>
          <p:cNvSpPr/>
          <p:nvPr/>
        </p:nvSpPr>
        <p:spPr>
          <a:xfrm>
            <a:off x="838200" y="3016250"/>
            <a:ext cx="1905000" cy="1447800"/>
          </a:xfrm>
          <a:prstGeom prst="wedgeRoundRectCallout">
            <a:avLst>
              <a:gd name="adj1" fmla="val 41242"/>
              <a:gd name="adj2" fmla="val 92245"/>
              <a:gd name="adj3" fmla="val 16667"/>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“What” students should know and be able to do at each grade level and band.</a:t>
            </a:r>
          </a:p>
        </p:txBody>
      </p:sp>
      <p:sp>
        <p:nvSpPr>
          <p:cNvPr id="20" name="Rounded Rectangular Callout 19"/>
          <p:cNvSpPr/>
          <p:nvPr/>
        </p:nvSpPr>
        <p:spPr>
          <a:xfrm>
            <a:off x="5943600" y="3341688"/>
            <a:ext cx="2286000" cy="1066800"/>
          </a:xfrm>
          <a:prstGeom prst="wedgeRoundRectCallout">
            <a:avLst>
              <a:gd name="adj1" fmla="val -89365"/>
              <a:gd name="adj2" fmla="val 13468"/>
              <a:gd name="adj3" fmla="val 16667"/>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The main focus of the content within each strand.</a:t>
            </a:r>
          </a:p>
        </p:txBody>
      </p:sp>
      <p:sp>
        <p:nvSpPr>
          <p:cNvPr id="23" name="Rounded Rectangular Callout 22"/>
          <p:cNvSpPr/>
          <p:nvPr/>
        </p:nvSpPr>
        <p:spPr>
          <a:xfrm>
            <a:off x="5943600" y="1960563"/>
            <a:ext cx="2286000" cy="914400"/>
          </a:xfrm>
          <a:prstGeom prst="wedgeRoundRectCallout">
            <a:avLst>
              <a:gd name="adj1" fmla="val -87457"/>
              <a:gd name="adj2" fmla="val 17905"/>
              <a:gd name="adj3" fmla="val 16667"/>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The major areas or disciplines of study within each content area.</a:t>
            </a:r>
          </a:p>
        </p:txBody>
      </p:sp>
      <p:sp>
        <p:nvSpPr>
          <p:cNvPr id="22" name="Title 2"/>
          <p:cNvSpPr>
            <a:spLocks noGrp="1"/>
          </p:cNvSpPr>
          <p:nvPr>
            <p:ph type="title"/>
          </p:nvPr>
        </p:nvSpPr>
        <p:spPr>
          <a:xfrm>
            <a:off x="685800" y="425450"/>
            <a:ext cx="7772400" cy="9906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tx1"/>
                </a:solidFill>
              </a:rPr>
              <a:t/>
            </a:r>
            <a:br>
              <a:rPr lang="en-US" dirty="0" smtClean="0">
                <a:solidFill>
                  <a:schemeClr val="tx1"/>
                </a:solidFill>
              </a:rPr>
            </a:br>
            <a:r>
              <a:rPr lang="en-US" sz="3600" dirty="0" smtClean="0">
                <a:solidFill>
                  <a:schemeClr val="bg1"/>
                </a:solidFill>
              </a:rPr>
              <a:t>ELA Standards Framework</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42523422"/>
              </p:ext>
            </p:extLst>
          </p:nvPr>
        </p:nvGraphicFramePr>
        <p:xfrm>
          <a:off x="685800" y="435934"/>
          <a:ext cx="7772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17006422"/>
              </p:ext>
            </p:extLst>
          </p:nvPr>
        </p:nvGraphicFramePr>
        <p:xfrm>
          <a:off x="685800" y="381000"/>
          <a:ext cx="7772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425301"/>
          <a:ext cx="7772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3141</TotalTime>
  <Words>3969</Words>
  <Application>Microsoft Office PowerPoint</Application>
  <PresentationFormat>On-screen Show (4:3)</PresentationFormat>
  <Paragraphs>566</Paragraphs>
  <Slides>48</Slides>
  <Notes>39</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Ohio’s New Learning Standards: K-12 English Language Arts </vt:lpstr>
      <vt:lpstr> Session Objectives </vt:lpstr>
      <vt:lpstr>PowerPoint Presentation</vt:lpstr>
      <vt:lpstr> First Step: Revised Standards </vt:lpstr>
      <vt:lpstr> Standards Revision </vt:lpstr>
      <vt:lpstr> ELA Standards Framework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ELA Standards Format </vt:lpstr>
      <vt:lpstr>PowerPoint Presentation</vt:lpstr>
      <vt:lpstr>PowerPoint Presentation</vt:lpstr>
      <vt:lpstr>PowerPoint Presentation</vt:lpstr>
      <vt:lpstr>Additional Components  of the Learning Standards for ELA</vt:lpstr>
      <vt:lpstr>PowerPoint Presentation</vt:lpstr>
      <vt:lpstr>PowerPoint Presentation</vt:lpstr>
      <vt:lpstr>PowerPoint Presentation</vt:lpstr>
      <vt:lpstr>Transitioning to Ohio’s New Learning Standards</vt:lpstr>
      <vt:lpstr>Intentional Design Limitations</vt:lpstr>
      <vt:lpstr>PowerPoint Presentation</vt:lpstr>
      <vt:lpstr>PowerPoint Presentation</vt:lpstr>
      <vt:lpstr>ELA Crosswalk</vt:lpstr>
      <vt:lpstr>PowerPoint Presentation</vt:lpstr>
      <vt:lpstr>PowerPoint Presentation</vt:lpstr>
      <vt:lpstr>Comparative Analysis</vt:lpstr>
      <vt:lpstr>Helpful Websites</vt:lpstr>
      <vt:lpstr>Additional Resources</vt:lpstr>
      <vt:lpstr> Next Step: Model Curricula </vt:lpstr>
      <vt:lpstr> Why a Model Curriculum? </vt:lpstr>
      <vt:lpstr> What is the Model Curriculum? </vt:lpstr>
      <vt:lpstr>Model Curriculum Example</vt:lpstr>
      <vt:lpstr>PowerPoint Presentation</vt:lpstr>
      <vt:lpstr>Helpful Websites</vt:lpstr>
      <vt:lpstr>PowerPoint Presentation</vt:lpstr>
      <vt:lpstr>PowerPoint Presentation</vt:lpstr>
      <vt:lpstr>Ohio’s Decision</vt:lpstr>
      <vt:lpstr>Ohio’s New Assessments</vt:lpstr>
      <vt:lpstr>PowerPoint Presentation</vt:lpstr>
      <vt:lpstr>Follow PARCC Development</vt:lpstr>
      <vt:lpstr>PowerPoint Presentation</vt:lpstr>
      <vt:lpstr>PowerPoint Presentation</vt:lpstr>
      <vt:lpstr>PowerPoint Presentation</vt:lpstr>
      <vt:lpstr>Have Questions?</vt:lpstr>
    </vt:vector>
  </TitlesOfParts>
  <Company>Ohio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virginia.ressa</dc:creator>
  <cp:lastModifiedBy>Lisa.Simpson</cp:lastModifiedBy>
  <cp:revision>376</cp:revision>
  <dcterms:created xsi:type="dcterms:W3CDTF">2010-10-04T17:30:52Z</dcterms:created>
  <dcterms:modified xsi:type="dcterms:W3CDTF">2013-05-29T18:16:57Z</dcterms:modified>
</cp:coreProperties>
</file>