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55E909F-4599-491F-AB11-3ED3399552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A8CD2A3-D626-480D-871E-289EF73F30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146521E-660F-4969-9831-40B05CC97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DD57-CDCB-4B70-A723-FCB397375A1D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B96B218-360F-46FC-A47E-7423C1A39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B1C957C-BCC8-4646-B0D7-5B55DC8DC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8BFE-017F-4505-865A-C6146A7D9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774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2C61F74-787E-4577-A565-9378CE7B2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2BD28092-4365-461E-9260-F29D4F35C67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21856EE-1200-4042-AC3E-07DC28A840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DD57-CDCB-4B70-A723-FCB397375A1D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4D45145-441C-4287-B1D5-9B8F3FF09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123F0CF-ACA1-4AA9-9AC5-6CDA1DBB0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8BFE-017F-4505-865A-C6146A7D9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82739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B78C3CA-E18F-4BD6-BA3C-FAD8D859D32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F107B05F-420A-47E3-BE3F-86D2F69B6F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6223B70-DEA9-4562-AB0C-7875A33B4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DD57-CDCB-4B70-A723-FCB397375A1D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2914FFF-5277-41B2-A58E-D2716AC0B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0C8D759-5051-4887-9488-1B33C6C948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8BFE-017F-4505-865A-C6146A7D9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296641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F3E212-1B88-459E-AC4A-ABB30826F5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83B41D5-84C8-4B15-8E2B-8517CEB49E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F423B11-2ECE-4D4F-85AF-F57B5DCA08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DD57-CDCB-4B70-A723-FCB397375A1D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2909DE7-9705-45D0-8C69-29ED5457D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03CCF0C-A186-4BD3-85A4-2A2432779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8BFE-017F-4505-865A-C6146A7D9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6214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CAA4BFA-1F45-4806-B78D-83121C2894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52E60EA8-4F7E-4A11-8F51-A0121D9986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63174EE-FEB2-4BCF-B213-1327615796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DD57-CDCB-4B70-A723-FCB397375A1D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59D7E80-5819-4DDD-84F2-79752D6B83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B1E1AE7-FCED-4656-BFCD-C27944D9E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8BFE-017F-4505-865A-C6146A7D9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7265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76BD90B-3146-44EC-81D6-F7378B4111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6E1CA35D-A694-4420-BAEA-368AB95705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2FD0F2F-9243-4D0E-933A-2AF7359014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9BE9B57-DCC6-4DB7-875B-FDD5ED38F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DD57-CDCB-4B70-A723-FCB397375A1D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B005AAE-7E6B-4505-BFFE-8BD14BBAB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50A27B4-F66B-497C-A7D3-0A40254EE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8BFE-017F-4505-865A-C6146A7D9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40522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97AC836-E053-417E-A7DC-FFCDDB1D25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9D255BF-DC00-4E18-8CD4-9328E864B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C6FC7C-CF9C-40D2-94C4-366BE70349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916FC784-567E-4672-9642-2DE96058BB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A56EA97-BF70-4C00-BF4D-F59776834BD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32F6676-0ED2-4428-BA57-7908444F7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DD57-CDCB-4B70-A723-FCB397375A1D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818EC4A4-57F8-4248-B118-318B93D35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4C885FF-3677-486C-AD8F-F6AAB7C13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8BFE-017F-4505-865A-C6146A7D9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0360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E9329F5-0EEE-4177-B751-19235B5246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91A2D108-B14A-4B32-BFCF-2494A6AF51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DD57-CDCB-4B70-A723-FCB397375A1D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55C2513D-B0FB-4116-86E0-27675CC64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2F75A74-51FF-4D6C-908B-DBE18DBD72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8BFE-017F-4505-865A-C6146A7D9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516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BFBE4EE-8E0F-4567-BE5C-6C41D475EE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DD57-CDCB-4B70-A723-FCB397375A1D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9254B37-D219-46DB-8E72-CCB4839C30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8E337BC-32B2-450A-B4F0-E6BE9E2E2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8BFE-017F-4505-865A-C6146A7D9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2927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FF2A922-9C1D-442D-9FC1-0FA146C35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94D158A-9FB1-49C7-9B4D-E8EF1573E0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161045E-3536-4FFC-9800-15596D0227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36E25B4B-4779-4C79-91D3-852CB9D43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DD57-CDCB-4B70-A723-FCB397375A1D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29F562D-FB8E-4330-B8B8-A4EEE0FE0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E3CD6C8-9E19-474C-B907-CFAEA7743B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8BFE-017F-4505-865A-C6146A7D9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3553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DC6F379-3F15-48CD-9286-B0D7845726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5A1AF47-E6CB-4070-9A70-405A483C59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161FFFB-7553-4F0A-B6FE-8DFEB66722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35D1100-A376-4D23-B572-96A345FDD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45DD57-CDCB-4B70-A723-FCB397375A1D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ADE39C27-761D-47DB-BDD3-12D01CFBCB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9366BB6-EE18-4BC2-8282-54DD8F4E1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3B8BFE-017F-4505-865A-C6146A7D9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27555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81FAAB0-F9BC-4262-AEE0-7D7709A0AD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DF8CA06-7D00-41AD-A324-7BDB145341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F9DC780-F0C4-4791-9F84-239920D9D3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5DD57-CDCB-4B70-A723-FCB397375A1D}" type="datetimeFigureOut">
              <a:rPr lang="fr-FR" smtClean="0"/>
              <a:t>08/11/2021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C8248DA-64C1-4534-BD60-9CED9981AE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801F7F5-CAB8-4EE7-92FD-ADA8911FE7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3B8BFE-017F-4505-865A-C6146A7D9A6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2088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AE0C0A-8064-402C-A276-BA6A7A623F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err="1"/>
              <a:t>Title</a:t>
            </a:r>
            <a:r>
              <a:rPr lang="fr-FR" dirty="0"/>
              <a:t> 1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152040B-DDE7-422C-8898-6A73D40007E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 err="1"/>
              <a:t>Subtitle</a:t>
            </a:r>
            <a:r>
              <a:rPr lang="fr-FR" dirty="0"/>
              <a:t> 1</a:t>
            </a:r>
          </a:p>
        </p:txBody>
      </p:sp>
      <p:pic>
        <p:nvPicPr>
          <p:cNvPr id="4" name="LOGO">
            <a:extLst>
              <a:ext uri="{FF2B5EF4-FFF2-40B4-BE49-F238E27FC236}">
                <a16:creationId xmlns:a16="http://schemas.microsoft.com/office/drawing/2014/main" id="{85270E47-678A-4D9D-B993-99D5F3F511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3186" y="1324605"/>
            <a:ext cx="3465627" cy="89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37514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Grand écran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Title 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1</dc:title>
  <dc:creator>Lebouteiller, Julien</dc:creator>
  <cp:lastModifiedBy>Lebouteiller, Julien</cp:lastModifiedBy>
  <cp:revision>1</cp:revision>
  <dcterms:created xsi:type="dcterms:W3CDTF">2021-11-08T09:17:33Z</dcterms:created>
  <dcterms:modified xsi:type="dcterms:W3CDTF">2021-11-08T09:18:10Z</dcterms:modified>
</cp:coreProperties>
</file>