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082650-0154-BC40-BE55-D6187ED93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F437CFB-BE09-614C-BDEE-90F4558307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806E29-857D-EE49-8209-D0D0F93A01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534B2-5FF3-8544-9202-E68DEC83F7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8C8DC7-2BBD-AC4B-8E0E-58C2FCD8E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5379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31E2D-EDA6-B94B-BE15-2D0631135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0521A4-E5C2-E440-B2A5-937C4F8565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D678E-442E-5C4B-8E55-1897E6D2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3269CB-19D6-C248-81DD-93EC77C597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A3837F-76FB-1E4E-80ED-A492FD74B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7780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B26800E-336E-5C42-8A03-EA171B7129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EF89E6-56E5-B642-B7FC-E36D9FDEF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564445-F99F-9146-A90D-CA26290F50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46837-DCF0-7746-9AA3-CCDA2DF3F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DA253D-D81F-A346-B101-07F3BC1EB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9055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0BF09-B926-D346-806A-1BDE83DB3C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3EA4D-B9D9-9B48-8FEF-C40702E7AC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5696D-4980-DA47-AEFE-4E15DBED1B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994F50-1912-6C47-9636-72E1217CF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909B0-FEF2-1D49-B257-402567596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482572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699B-CAD8-F245-B8C4-80657FCBA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37FE40-6CD9-344A-8932-4A471FC4F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FD7A7-F21F-9841-A351-31B358714E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F9AC93-6877-E744-9910-6DAC68406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27A290-A709-D04E-A42D-99A83EF85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4320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D2A797-010C-6A41-956C-39CBDBB4F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5327C9-044E-9147-9559-2921D9BF82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574516-C3C1-6D40-9076-6241D93F9C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C493EF-1458-D548-8A62-9FC7113B2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2B0068-EAB4-0840-B32B-496173DCB4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54BABD-CE63-F546-8175-749237790E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901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1ECAA5-C5C8-0B46-974A-0BFCC2912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57D66A-0F59-D64D-BBB3-95D8DBB82A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167DAF-3DB4-764F-BDDE-74CCF1FBA0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BAA4F6-9CA4-6C45-AE81-72C8D8358C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93AC1A-C270-1B41-8E25-4C8B266F17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6A7A705-F7B5-3D45-AA51-9119EFDBD2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9433D91-46B7-454B-9290-24B348581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EA34BB-E054-7D4E-A94B-E13D1DBBE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79774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BEDF-45CC-D74E-A07F-86734574B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7ABBE5-6366-A34C-85CB-7B86EA97A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DEA1CA1-FCD2-C54C-83E8-E7E0A99D7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98DA6D5-4A87-6E45-B394-41BD22FA7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025658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F9D412-F1CE-804B-B924-AA241B079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3442D0-13F1-A646-85A6-26DB2FC67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9349E3-3290-2242-80B8-D6827504E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82898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A59B0A-6F00-FB43-BEBE-D1428FC528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A2F362-E04B-C443-B149-021D2C27F4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BAFE28-765C-644C-A7B3-B697DAD9F8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2B74EA-90BA-9345-9203-0467FF332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F483E-3559-D24C-9B2E-ED2FE932B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20E91A-50F2-494C-A577-C4CDD0169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810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636A4C-45A2-5D45-A794-813880D6DF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A912B3-1376-ED47-BAE1-60A32466DC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B8E1C-FD86-BE46-B975-91C61D88A7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239F9E-41CE-FD4C-B18D-FD85CA484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D1408D-6280-5144-9078-520762506A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EE097F-38AE-5A4A-A0AB-7AC434712A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98546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074321-6546-5B49-A082-3B1A1C204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492F3E-2C94-2544-9AB5-232366DEA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F28400-612E-9F40-A5BE-A7B2F88B48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D784B9-C932-8343-B8F7-BB980DD2854E}" type="datetimeFigureOut">
              <a:rPr lang="hu-HU" smtClean="0"/>
              <a:t>2019. 02. 22.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2EE28A-FC83-7844-853A-6ED34739B33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03F63-C4BB-AA4C-A5CC-8CAEBE5BC9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F6050-D0BE-6946-9196-B4D980EAA42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321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A5DEFAB4-0472-0A4B-833E-BD30D70E7426}"/>
              </a:ext>
            </a:extLst>
          </p:cNvPr>
          <p:cNvGrpSpPr/>
          <p:nvPr/>
        </p:nvGrpSpPr>
        <p:grpSpPr>
          <a:xfrm>
            <a:off x="1146465" y="812802"/>
            <a:ext cx="10923834" cy="5538047"/>
            <a:chOff x="4550064" y="5018309"/>
            <a:chExt cx="735058" cy="544514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53AEC3ED-C8E6-F84A-A26A-2AB5B69490FD}"/>
                </a:ext>
              </a:extLst>
            </p:cNvPr>
            <p:cNvSpPr/>
            <p:nvPr/>
          </p:nvSpPr>
          <p:spPr>
            <a:xfrm>
              <a:off x="4550064" y="5018309"/>
              <a:ext cx="450128" cy="457200"/>
            </a:xfrm>
            <a:prstGeom prst="ellipse">
              <a:avLst/>
            </a:prstGeom>
            <a:gradFill flip="none" rotWithShape="1">
              <a:lin ang="2700000" scaled="1"/>
              <a:tileRect/>
            </a:gradFill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ight Arrow 6">
              <a:extLst>
                <a:ext uri="{FF2B5EF4-FFF2-40B4-BE49-F238E27FC236}">
                  <a16:creationId xmlns:a16="http://schemas.microsoft.com/office/drawing/2014/main" id="{996F004D-BE45-3748-85C1-033579C7FD43}"/>
                </a:ext>
              </a:extLst>
            </p:cNvPr>
            <p:cNvSpPr/>
            <p:nvPr/>
          </p:nvSpPr>
          <p:spPr>
            <a:xfrm>
              <a:off x="4931677" y="5318874"/>
              <a:ext cx="353445" cy="243949"/>
            </a:xfrm>
            <a:prstGeom prst="rightArrow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0911360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Mate Borcsok</dc:creator>
  <cp:lastModifiedBy>Mate Borcsok</cp:lastModifiedBy>
  <cp:revision>9</cp:revision>
  <dcterms:created xsi:type="dcterms:W3CDTF">2019-02-22T12:41:45Z</dcterms:created>
  <dcterms:modified xsi:type="dcterms:W3CDTF">2019-02-22T14:02:54Z</dcterms:modified>
</cp:coreProperties>
</file>