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4FDD-A87D-4502-8857-3740EEF2E185}" type="datetimeFigureOut">
              <a:rPr lang="de-DE" smtClean="0"/>
              <a:t>27.08.2021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E922-B261-469C-9394-34D749A6DF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2452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4FDD-A87D-4502-8857-3740EEF2E185}" type="datetimeFigureOut">
              <a:rPr lang="de-DE" smtClean="0"/>
              <a:t>27.08.2021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E922-B261-469C-9394-34D749A6DF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3815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4FDD-A87D-4502-8857-3740EEF2E185}" type="datetimeFigureOut">
              <a:rPr lang="de-DE" smtClean="0"/>
              <a:t>27.08.2021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E922-B261-469C-9394-34D749A6DF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4822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4FDD-A87D-4502-8857-3740EEF2E185}" type="datetimeFigureOut">
              <a:rPr lang="de-DE" smtClean="0"/>
              <a:t>27.08.2021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E922-B261-469C-9394-34D749A6DF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5357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4FDD-A87D-4502-8857-3740EEF2E185}" type="datetimeFigureOut">
              <a:rPr lang="de-DE" smtClean="0"/>
              <a:t>27.08.2021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E922-B261-469C-9394-34D749A6DF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9458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4FDD-A87D-4502-8857-3740EEF2E185}" type="datetimeFigureOut">
              <a:rPr lang="de-DE" smtClean="0"/>
              <a:t>27.08.2021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E922-B261-469C-9394-34D749A6DF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7417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4FDD-A87D-4502-8857-3740EEF2E185}" type="datetimeFigureOut">
              <a:rPr lang="de-DE" smtClean="0"/>
              <a:t>27.08.2021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E922-B261-469C-9394-34D749A6DF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596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4FDD-A87D-4502-8857-3740EEF2E185}" type="datetimeFigureOut">
              <a:rPr lang="de-DE" smtClean="0"/>
              <a:t>27.08.2021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E922-B261-469C-9394-34D749A6DF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2057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4FDD-A87D-4502-8857-3740EEF2E185}" type="datetimeFigureOut">
              <a:rPr lang="de-DE" smtClean="0"/>
              <a:t>27.08.2021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E922-B261-469C-9394-34D749A6DF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0581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4FDD-A87D-4502-8857-3740EEF2E185}" type="datetimeFigureOut">
              <a:rPr lang="de-DE" smtClean="0"/>
              <a:t>27.08.2021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E922-B261-469C-9394-34D749A6DF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1285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4FDD-A87D-4502-8857-3740EEF2E185}" type="datetimeFigureOut">
              <a:rPr lang="de-DE" smtClean="0"/>
              <a:t>27.08.2021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E922-B261-469C-9394-34D749A6DF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6564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04FDD-A87D-4502-8857-3740EEF2E185}" type="datetimeFigureOut">
              <a:rPr lang="de-DE" smtClean="0"/>
              <a:t>27.08.2021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5E922-B261-469C-9394-34D749A6DF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420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POI Blip bug</a:t>
            </a:r>
            <a:endParaRPr lang="de-D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187" y="2471737"/>
            <a:ext cx="233362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897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POI Blip bug</vt:lpstr>
    </vt:vector>
  </TitlesOfParts>
  <Company>Berenberg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 Blip bug</dc:title>
  <dc:creator>Haas, Sabine</dc:creator>
  <cp:lastModifiedBy>Haas, Sabine</cp:lastModifiedBy>
  <cp:revision>1</cp:revision>
  <dcterms:created xsi:type="dcterms:W3CDTF">2021-08-27T09:26:17Z</dcterms:created>
  <dcterms:modified xsi:type="dcterms:W3CDTF">2021-08-27T09:28:10Z</dcterms:modified>
</cp:coreProperties>
</file>