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426" r:id="rId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5000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fontAlgn="base">
      <a:spcBef>
        <a:spcPct val="5000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fontAlgn="base">
      <a:spcBef>
        <a:spcPct val="5000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fontAlgn="base">
      <a:spcBef>
        <a:spcPct val="5000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fontAlgn="base">
      <a:spcBef>
        <a:spcPct val="5000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75191"/>
    <a:srgbClr val="E4ECF4"/>
    <a:srgbClr val="7DA9C9"/>
    <a:srgbClr val="C1D9F4"/>
    <a:srgbClr val="FF8C9D"/>
    <a:srgbClr val="92C0F1"/>
    <a:srgbClr val="74B8E8"/>
    <a:srgbClr val="7F94C0"/>
    <a:srgbClr val="FF7FA2"/>
    <a:srgbClr val="FF5FFB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756" autoAdjust="0"/>
    <p:restoredTop sz="94680" autoAdjust="0"/>
  </p:normalViewPr>
  <p:slideViewPr>
    <p:cSldViewPr>
      <p:cViewPr>
        <p:scale>
          <a:sx n="77" d="100"/>
          <a:sy n="77" d="100"/>
        </p:scale>
        <p:origin x="-1236" y="-58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3396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22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22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200">
                <a:latin typeface="Arial" charset="0"/>
              </a:defRPr>
            </a:lvl1pPr>
          </a:lstStyle>
          <a:p>
            <a:pPr>
              <a:defRPr/>
            </a:pPr>
            <a:fld id="{56F8CF8B-9AC5-419C-9D53-F803182FBF1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41764638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98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6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096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6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200">
                <a:latin typeface="Arial" charset="0"/>
              </a:defRPr>
            </a:lvl1pPr>
          </a:lstStyle>
          <a:p>
            <a:pPr>
              <a:defRPr/>
            </a:pPr>
            <a:fld id="{BED18B1B-B8B7-4364-87E4-3396EF48B3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72310661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8BA39CD-F6FE-46CE-957F-78FB0053C0F1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32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2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  <p:transition spd="med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spd="med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spd="med"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endParaRPr lang="en-US" noProof="0" smtClean="0"/>
          </a:p>
        </p:txBody>
      </p:sp>
    </p:spTree>
  </p:cSld>
  <p:clrMapOvr>
    <a:masterClrMapping/>
  </p:clrMapOvr>
  <p:transition spd="med"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endParaRPr lang="en-US" noProof="0" smtClean="0"/>
          </a:p>
        </p:txBody>
      </p:sp>
    </p:spTree>
  </p:cSld>
  <p:clrMapOvr>
    <a:masterClrMapping/>
  </p:clrMapOvr>
  <p:transition spd="med">
    <p:fad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spd="med">
    <p:fad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spd="med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spd="med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 spd="med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spd="med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spd="med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ransition spd="med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 spd="med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 spd="med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</p:sldLayoutIdLst>
  <p:transition spd="med">
    <p:fade/>
  </p:transition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Verdan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Verdan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Verdan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Verdana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Verdana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Verdana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Verdana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AutoShape 72" descr="SRS_Globe_lr2">
            <a:hlinkClick r:id="rId3" action="ppaction://hlinksldjump" highlightClick="1"/>
          </p:cNvPr>
          <p:cNvSpPr>
            <a:spLocks noChangeAspect="1" noChangeArrowheads="1"/>
          </p:cNvSpPr>
          <p:nvPr/>
        </p:nvSpPr>
        <p:spPr bwMode="auto">
          <a:xfrm>
            <a:off x="685800" y="6477000"/>
            <a:ext cx="219075" cy="219075"/>
          </a:xfrm>
          <a:prstGeom prst="actionButtonBlank">
            <a:avLst/>
          </a:prstGeom>
          <a:blipFill dpi="0" rotWithShape="0">
            <a:blip r:embed="rId4" cstate="print"/>
            <a:srcRect/>
            <a:stretch>
              <a:fillRect/>
            </a:stretch>
          </a:blip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esentation1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175191"/>
      </a:hlink>
      <a:folHlink>
        <a:srgbClr val="7F7F7F"/>
      </a:folHlink>
    </a:clrScheme>
    <a:fontScheme name="Presentation1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Presentation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1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1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1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1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1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tion1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tion1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tion1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tion1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tion1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tion1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LaCie Disk:JOBS:Strategic Radio Solutions:PowerPoint Presentation:Presentation1.pot</Template>
  <TotalTime>33604</TotalTime>
  <Words>1</Words>
  <Application>Microsoft Office PowerPoint</Application>
  <PresentationFormat>On-screen Show (4:3)</PresentationFormat>
  <Paragraphs>1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Presentation1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SRS</dc:creator>
  <cp:lastModifiedBy>Central Desktop</cp:lastModifiedBy>
  <cp:revision>3048</cp:revision>
  <dcterms:created xsi:type="dcterms:W3CDTF">2006-08-29T08:36:20Z</dcterms:created>
  <dcterms:modified xsi:type="dcterms:W3CDTF">2011-05-10T21:43:39Z</dcterms:modified>
</cp:coreProperties>
</file>