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176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354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53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706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5884" algn="l" defTabSz="914354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060" algn="l" defTabSz="914354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236" algn="l" defTabSz="914354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413" algn="l" defTabSz="914354" rtl="0" eaLnBrk="1" latinLnBrk="0" hangingPunct="1">
      <a:defRPr sz="3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350" autoAdjust="0"/>
  </p:normalViewPr>
  <p:slideViewPr>
    <p:cSldViewPr>
      <p:cViewPr varScale="1">
        <p:scale>
          <a:sx n="55" d="100"/>
          <a:sy n="55" d="100"/>
        </p:scale>
        <p:origin x="-96" y="-35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EA1A0-2859-4C07-BF83-C6A8BE473ABB}" type="datetimeFigureOut">
              <a:rPr lang="en-US" smtClean="0"/>
              <a:pPr/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8F84-6E24-4725-9854-4124DF0AF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D8F84-6E24-4725-9854-4124DF0AF1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Pages>0</Pages>
  <Words>2</Words>
  <Characters>0</Characters>
  <PresentationFormat>Custom</PresentationFormat>
  <Lines>0</Lines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/>
  <cp:keywords/>
  <dc:description/>
  <cp:lastModifiedBy>IT Client Services</cp:lastModifiedBy>
  <cp:revision>24</cp:revision>
  <dcterms:modified xsi:type="dcterms:W3CDTF">2010-05-28T23:55:23Z</dcterms:modified>
</cp:coreProperties>
</file>