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87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8394-8EAC-4F48-89EE-1E14A330D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C0AEE-2461-4F4C-9CC0-BCE5C9C20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8E70-4CAE-6843-877D-930F0C73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858E6-7F1D-FA45-9ED5-FD508275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DE59A-1D2A-C145-843E-E99F2ACE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59D5-302B-724C-A8B0-4E12EE61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797C5-9639-3C4C-A69C-16FD6A485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AB1F9-DFBD-4D4C-A9A1-C9B13940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0C093-D27E-354B-9600-7FAED4756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27D65-42DC-6A4A-AA15-F6DD133E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9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E22291-84CD-9B49-8516-AF834C182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6E380-361F-D847-9DED-6FBE78199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E5C8-3BAE-E844-8B3E-B86F1767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AE8C2-650E-AE42-A788-BE7748D7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07B2-EACF-4F4B-BB04-AA805BCD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8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B29F-C5C4-4C43-A99B-B51D9E0A6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13AE-C71B-244C-B9DC-35018B89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23050-8175-F64E-AF1A-9ABF8B95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F4AB2-305B-8948-A4E5-576BC64F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B376-8121-9F43-8C58-6D722359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E950-2106-BD40-9044-4691719B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24E6E-CE35-A845-8A52-951DCCC3D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7A880-ADE9-F941-B925-2DF9C19A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FF18D-FCD1-0E4E-A4D2-91A225BE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580C-5F25-7A49-988C-B3F827C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8EFF-7A3E-2649-8199-CB696E534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A858-18FC-0742-B086-5E99C5F5B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16E02-641C-E44C-967F-F20F0919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66D90-26ED-764D-85A2-F7ABFABB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8AC59-A536-9F4A-8D36-1FD96667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B57AD-357A-BF4E-992A-A40B36D8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5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F58C-8BA1-AF4D-9E68-52FDA9867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82BA2-B5A2-C64F-944C-BDF32F9D5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96C0C-697C-5C49-B194-D1ED65FA6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7B2C2-DA00-D745-8E3D-E857572FA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D57F1-98C6-A944-929A-FBE273530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5BE94-94EE-DE4D-910A-C8F259D7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ECCF2-4CDE-684E-B4B6-DA96F707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DC1EF-1288-C44B-9EE0-4411DA2E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5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40CE-109C-DC47-B107-6516B2D7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B3D0F-C651-5A45-A2AE-80CA60B3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D5F3C-67D1-994B-98A3-AB194F80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0EAAC-558F-624C-8FAB-97E91673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2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D5454-BB60-B544-954F-4082EB64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CF53F-8D3D-194D-A68C-3F7A25A4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81CCE-BADC-E54A-8EB9-98D2DDC1E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E0AC-BBD4-E44D-A0D7-BAD328AA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12207-A8A8-E546-BDEE-A2719C708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32B1A-F6C2-E34A-BC2F-968CD4F34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92683-B1EC-154E-97BE-BDA7D4EC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F3D09-0E16-5347-8E1A-BAD5D49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52E92-94C8-F24C-867D-E73EEF7E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63719-7899-624D-9CF6-AD5148D2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7427A-5544-5B46-8FD8-275BE442B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48344-9A76-7C49-8ED2-5217C2F72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EB52E-BFEE-D148-BF43-A0971BA8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7FF92-459D-854D-BF6D-7306415EC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874CA-F72E-9D43-8625-EF7D620B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6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341AC-B977-184C-9950-816A223C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46DC5-DFD7-AB41-ADF5-84395BC02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A6BF-C00C-AA45-BFC2-124C4E9F0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B694-78DF-8D47-A0A9-692E2E7AD390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62D70-C445-2E4B-8BFA-1F955570A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4442-9293-E743-83E2-875A473F4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562E-3DBA-0A4F-A8B9-344C09D5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765BD3-7B84-1741-976D-D34C0BFC35DA}"/>
              </a:ext>
            </a:extLst>
          </p:cNvPr>
          <p:cNvSpPr/>
          <p:nvPr/>
        </p:nvSpPr>
        <p:spPr>
          <a:xfrm>
            <a:off x="390293" y="390293"/>
            <a:ext cx="1371600" cy="1371600"/>
          </a:xfrm>
          <a:prstGeom prst="rect">
            <a:avLst/>
          </a:prstGeom>
          <a:gradFill>
            <a:gsLst>
              <a:gs pos="100000">
                <a:schemeClr val="tx2">
                  <a:lumMod val="25000"/>
                  <a:alpha val="80000"/>
                </a:schemeClr>
              </a:gs>
              <a:gs pos="100000">
                <a:srgbClr val="517CFC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linear</a:t>
            </a:r>
          </a:p>
          <a:p>
            <a:pPr algn="ctr"/>
            <a:r>
              <a:rPr lang="en-US" dirty="0"/>
              <a:t>2 steps @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2F6D65-76B6-B448-8DE4-F8F795CB4DBC}"/>
              </a:ext>
            </a:extLst>
          </p:cNvPr>
          <p:cNvSpPr/>
          <p:nvPr/>
        </p:nvSpPr>
        <p:spPr>
          <a:xfrm>
            <a:off x="2219093" y="390293"/>
            <a:ext cx="1371600" cy="1371600"/>
          </a:xfrm>
          <a:prstGeom prst="rect">
            <a:avLst/>
          </a:prstGeom>
          <a:gradFill>
            <a:gsLst>
              <a:gs pos="0">
                <a:schemeClr val="tx2">
                  <a:lumMod val="25000"/>
                  <a:alpha val="80000"/>
                </a:schemeClr>
              </a:gs>
              <a:gs pos="0">
                <a:srgbClr val="517CFC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linear</a:t>
            </a:r>
          </a:p>
          <a:p>
            <a:pPr algn="ctr"/>
            <a:r>
              <a:rPr lang="en-US" dirty="0"/>
              <a:t>2 steps @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4BBA61-253A-FA47-934B-5B3D4042406C}"/>
              </a:ext>
            </a:extLst>
          </p:cNvPr>
          <p:cNvSpPr/>
          <p:nvPr/>
        </p:nvSpPr>
        <p:spPr>
          <a:xfrm>
            <a:off x="4047893" y="2196790"/>
            <a:ext cx="1371600" cy="1371600"/>
          </a:xfrm>
          <a:prstGeom prst="rect">
            <a:avLst/>
          </a:prstGeom>
          <a:gradFill flip="none" rotWithShape="1">
            <a:gsLst>
              <a:gs pos="50000">
                <a:schemeClr val="tx2">
                  <a:lumMod val="25000"/>
                  <a:alpha val="80000"/>
                </a:schemeClr>
              </a:gs>
              <a:gs pos="50000">
                <a:srgbClr val="517CF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Radial</a:t>
            </a:r>
          </a:p>
          <a:p>
            <a:pPr algn="ctr"/>
            <a:r>
              <a:rPr lang="en-US" dirty="0"/>
              <a:t>2 steps @ .5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0810A-4237-2F4C-8242-AAC6757010E9}"/>
              </a:ext>
            </a:extLst>
          </p:cNvPr>
          <p:cNvSpPr/>
          <p:nvPr/>
        </p:nvSpPr>
        <p:spPr>
          <a:xfrm>
            <a:off x="2219093" y="2196790"/>
            <a:ext cx="1371600" cy="1371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5000"/>
                  <a:alpha val="80000"/>
                </a:schemeClr>
              </a:gs>
              <a:gs pos="0">
                <a:srgbClr val="517CF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radial</a:t>
            </a:r>
          </a:p>
          <a:p>
            <a:pPr algn="ctr"/>
            <a:r>
              <a:rPr lang="en-US" dirty="0"/>
              <a:t>2 steps @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62E859-7BB7-8445-B13D-892B92B3B9E7}"/>
              </a:ext>
            </a:extLst>
          </p:cNvPr>
          <p:cNvSpPr/>
          <p:nvPr/>
        </p:nvSpPr>
        <p:spPr>
          <a:xfrm>
            <a:off x="390293" y="2196790"/>
            <a:ext cx="1371600" cy="13716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25000"/>
                  <a:alpha val="80000"/>
                </a:schemeClr>
              </a:gs>
              <a:gs pos="100000">
                <a:srgbClr val="517CF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radial</a:t>
            </a:r>
          </a:p>
          <a:p>
            <a:pPr algn="ctr"/>
            <a:r>
              <a:rPr lang="en-US" dirty="0"/>
              <a:t>2 steps @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888707-0373-4C45-90D3-A356D27AD3A3}"/>
              </a:ext>
            </a:extLst>
          </p:cNvPr>
          <p:cNvSpPr/>
          <p:nvPr/>
        </p:nvSpPr>
        <p:spPr>
          <a:xfrm>
            <a:off x="4047893" y="390293"/>
            <a:ext cx="1371600" cy="1371600"/>
          </a:xfrm>
          <a:prstGeom prst="rect">
            <a:avLst/>
          </a:prstGeom>
          <a:gradFill>
            <a:gsLst>
              <a:gs pos="50000">
                <a:schemeClr val="tx2">
                  <a:lumMod val="25000"/>
                  <a:alpha val="80000"/>
                </a:schemeClr>
              </a:gs>
              <a:gs pos="50000">
                <a:srgbClr val="517CFC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linear</a:t>
            </a:r>
          </a:p>
          <a:p>
            <a:pPr algn="ctr"/>
            <a:r>
              <a:rPr lang="en-US" dirty="0"/>
              <a:t>2 steps @.5</a:t>
            </a:r>
          </a:p>
        </p:txBody>
      </p:sp>
    </p:spTree>
    <p:extLst>
      <p:ext uri="{BB962C8B-B14F-4D97-AF65-F5344CB8AC3E}">
        <p14:creationId xmlns:p14="http://schemas.microsoft.com/office/powerpoint/2010/main" val="194507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2022-09-26T16:08:57Z</dcterms:created>
  <dcterms:modified xsi:type="dcterms:W3CDTF">2022-09-26T16:13:23Z</dcterms:modified>
</cp:coreProperties>
</file>