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5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164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196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98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6455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98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196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0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164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196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6455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98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960" y="437400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0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9885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9885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Music Sound Interpreter</a:t>
            </a:r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457200" y="1828800"/>
            <a:ext cx="9070560" cy="5162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algn="r"/>
            <a:endParaRPr/>
          </a:p>
          <a:p>
            <a:pPr algn="r"/>
            <a:endParaRPr/>
          </a:p>
          <a:p>
            <a:pPr algn="r"/>
            <a:endParaRPr/>
          </a:p>
          <a:p>
            <a:pPr algn="r"/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Nikolaos Eleftheriadis</a:t>
            </a:r>
            <a:endParaRPr/>
          </a:p>
          <a:p>
            <a:pPr algn="r"/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Team #6</a:t>
            </a:r>
            <a:endParaRPr/>
          </a:p>
          <a:p>
            <a:pPr algn="r"/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One Man Army</a:t>
            </a:r>
            <a:endParaRPr/>
          </a:p>
          <a:p>
            <a:pPr algn="r"/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November 29, 2011</a:t>
            </a:r>
            <a:endParaRPr/>
          </a:p>
          <a:p>
            <a:pPr algn="r"/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Designing for Everyone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Rosemary will most likely not be the only user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Should be designed so it's usable by anyone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Design factors include: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Safety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Accessibility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Simplicity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Physical Specifications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29560" y="1828800"/>
            <a:ext cx="9070560" cy="5100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About as big as an open notebook (12”x21”x1”)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Weight = 5 lbs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The lighter, the better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Cushioned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Shatterproof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Waterproof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Easily cleanable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Cased in flexible materia</a:t>
            </a:r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Electrical Specifications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Powered via wall outlet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Includes a function toggle switch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Only vibrations, only lights, both on, both off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Automatic shut-off feature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Low voltage, about 12V maximum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Medium current, about 2A maximum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34632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Effect Specs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Uses calming colors such as pink, purple and green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Avoid using red, yellow, and orange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Uses smooth visual components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No fast-blinking lights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Intensity of lights and vibrations shouldn't be strong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Functional Diagram</a:t>
            </a:r>
            <a:endParaRPr/>
          </a:p>
        </p:txBody>
      </p:sp>
      <p:pic>
        <p:nvPicPr>
          <p:cNvPr descr="" id="9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87680" y="2637000"/>
            <a:ext cx="6628320" cy="35802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Block Diagram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</p:sp>
      <p:pic>
        <p:nvPicPr>
          <p:cNvPr descr="" id="98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976320" y="5888880"/>
            <a:ext cx="4151880" cy="749772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Creation Procedure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Design parts from beginning of product activation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towards output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Test parts in descending order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First tests are stand alone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Second are with previous parts included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Gantt Chart</a:t>
            </a:r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</p:sp>
      <p:pic>
        <p:nvPicPr>
          <p:cNvPr descr="" id="10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8680" y="2027160"/>
            <a:ext cx="9961920" cy="533304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04000" y="34632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Time Analysis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Beginning Date: January 23, 2012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Ending Date: May 1, 2012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Duration: 100 days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Time spent on project: 193 hours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Designing each block mostly takes up a week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Testing usually takes a few days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Work between 2-4 hours per day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Market Research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Most products are very expensive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Not many found that have similar functions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Most products have simple, “discrete” functions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Very few are sound controlled 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Potential for large market, even outside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of assistive technology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The Rundown</a:t>
            </a:r>
            <a:endParaRPr/>
          </a:p>
        </p:txBody>
      </p:sp>
      <p:sp>
        <p:nvSpPr>
          <p:cNvPr id="71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Who is the client?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What is the project?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Why is this being done?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How will this project be done?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How much time will it take?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How much is this project going to cost?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Main Competing Product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pPr algn="ctr"/>
            <a:endParaRPr/>
          </a:p>
          <a:p>
            <a:pPr algn="ctr"/>
            <a:r>
              <a:rPr b="1" lang="en-US" sz="2800">
                <a:solidFill>
                  <a:srgbClr val="000000"/>
                </a:solidFill>
                <a:latin typeface="Times New Roman"/>
                <a:ea typeface="DejaVu Sans"/>
              </a:rPr>
              <a:t>Interactive Fanlight</a:t>
            </a:r>
            <a:endParaRPr/>
          </a:p>
          <a:p>
            <a:pPr algn="ctr"/>
            <a:endParaRPr/>
          </a:p>
          <a:p>
            <a:pPr algn="ctr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Displays lights in a fan-like manner</a:t>
            </a:r>
            <a:endParaRPr/>
          </a:p>
          <a:p>
            <a:pPr algn="ctr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Automatic and sound controlled modes</a:t>
            </a:r>
            <a:endParaRPr/>
          </a:p>
          <a:p>
            <a:pPr algn="ctr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Multiple display styles within each mode</a:t>
            </a:r>
            <a:endParaRPr/>
          </a:p>
          <a:p>
            <a:pPr algn="ctr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Only amplitude dependent</a:t>
            </a:r>
            <a:endParaRPr/>
          </a:p>
          <a:p>
            <a:pPr algn="ctr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Priced at $2,675.00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34632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Labor and Overhead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Average time worked per week: 13.5 hours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14 week long project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Labor Cost = $5,724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Overhead Cost= $2,919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Parts and Prices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Total Cost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Direct Labor: $5,724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Overhead: $2,919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Parts: $325</a:t>
            </a:r>
            <a:endParaRPr/>
          </a:p>
          <a:p>
            <a:pPr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  <a:latin typeface="Times New Roman"/>
                <a:ea typeface="DejaVu Sans"/>
              </a:rPr>
              <a:t>Total Cost of Project: $8,962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68360" y="4500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Final Words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504000" y="1769040"/>
            <a:ext cx="9070560" cy="4898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Any Questions?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Thanks everyone for your time!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The Client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70560" cy="4898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My client is Rosemary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Has Down Syndrome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Is deaf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Communicates by sign language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Spends some of her time at Bridgewell in Lynn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Some Facts about Down Syndrome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Down Syndrome is a genetic disorder involving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the 21st chromosome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About 1 in 700 people are born with DS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400,000 diagnosed people in the U.S.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Most prominent type is Trisomy 21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Accounts for 95% of all cases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Cells have an extra copy of chromosome 21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Effects of Down Syndrome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Effects vary from person to person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Possible for diagnosed people to lead normal lives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Common effects include: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Physical disfigurement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Slow mental development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Increased risk of health issues</a:t>
            </a:r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The Problem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Bridgewell hosts learning activities such as concerts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Since Rosemary is deaf, she feels the speakers 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to understand what's going on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In doing so, she is physically left out of her groups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4632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The Solution: My Project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Lap pad that senses audio signals then activates visual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effects on one side and vibrational effects on the other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Contains recorded responses such as:</a:t>
            </a:r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”That's awesome!” 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Using the Music Sound Interpreter,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she will able to join her groups extensively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46320"/>
            <a:ext cx="9070560" cy="117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Functions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Visual and vibrational effects controlled by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frequency and strength of audio signals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Visual components consist of a rectangular LED grid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Each column represents a different frequency range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As intensity changes, LEDs fade in and out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Vibrational effects activated similarly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68360" y="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>
                <a:solidFill>
                  <a:srgbClr val="000000"/>
                </a:solidFill>
                <a:latin typeface="Arial"/>
                <a:ea typeface="DejaVu Sans"/>
              </a:rPr>
              <a:t>Bonus Purposes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0560" cy="48985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Can be used to teach individuals how to control their voices</a:t>
            </a:r>
            <a:endParaRPr/>
          </a:p>
          <a:p>
            <a:pPr lvl="1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Instructor would say something to be copied,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then the user would then try to match the instructor</a:t>
            </a:r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  <a:ea typeface="DejaVu Sans"/>
              </a:rPr>
              <a:t>Could also be used as decorative piece</a:t>
            </a:r>
            <a:r>
              <a:rPr lang="en-US" sz="280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